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9" r:id="rId3"/>
    <p:sldId id="261" r:id="rId4"/>
    <p:sldId id="262" r:id="rId5"/>
    <p:sldId id="263" r:id="rId6"/>
    <p:sldId id="267" r:id="rId7"/>
    <p:sldId id="264" r:id="rId8"/>
    <p:sldId id="265" r:id="rId9"/>
    <p:sldId id="266" r:id="rId10"/>
    <p:sldId id="268" r:id="rId11"/>
    <p:sldId id="269" r:id="rId12"/>
    <p:sldId id="270" r:id="rId13"/>
    <p:sldId id="280" r:id="rId14"/>
    <p:sldId id="272" r:id="rId15"/>
    <p:sldId id="273" r:id="rId16"/>
    <p:sldId id="274" r:id="rId17"/>
    <p:sldId id="275" r:id="rId18"/>
    <p:sldId id="281" r:id="rId19"/>
    <p:sldId id="276" r:id="rId20"/>
    <p:sldId id="277" r:id="rId21"/>
    <p:sldId id="279"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ira Fernanda Madera Garcia" initials="ZFMG" lastIdx="1" clrIdx="0">
    <p:extLst>
      <p:ext uri="{19B8F6BF-5375-455C-9EA6-DF929625EA0E}">
        <p15:presenceInfo xmlns:p15="http://schemas.microsoft.com/office/powerpoint/2012/main" userId="Zaira Fernanda Madera Gar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ECE"/>
    <a:srgbClr val="AE78D6"/>
    <a:srgbClr val="FFD243"/>
    <a:srgbClr val="EAB200"/>
    <a:srgbClr val="EE60E7"/>
    <a:srgbClr val="FFE38B"/>
    <a:srgbClr val="FFD54F"/>
    <a:srgbClr val="EAD900"/>
    <a:srgbClr val="FFFF66"/>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89" d="100"/>
          <a:sy n="89" d="100"/>
        </p:scale>
        <p:origin x="43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B5B42-22A9-4DAE-BBE2-8FD05D0467DE}" type="datetimeFigureOut">
              <a:rPr lang="es-MX" smtClean="0"/>
              <a:t>19/05/2022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4BA61-2D7C-4C4E-8209-4D12050DBE90}" type="slidenum">
              <a:rPr lang="es-MX" smtClean="0"/>
              <a:t>‹Nº›</a:t>
            </a:fld>
            <a:endParaRPr lang="es-MX"/>
          </a:p>
        </p:txBody>
      </p:sp>
    </p:spTree>
    <p:extLst>
      <p:ext uri="{BB962C8B-B14F-4D97-AF65-F5344CB8AC3E}">
        <p14:creationId xmlns:p14="http://schemas.microsoft.com/office/powerpoint/2010/main" val="266206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67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7E678-1AD0-406B-A7E8-F89D1326943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78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A802A57A-8F0B-4730-A5DB-0BEF532DC78B}" type="datetimeFigureOut">
              <a:rPr lang="es-MX" smtClean="0"/>
              <a:t>19/05/2022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63226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802A57A-8F0B-4730-A5DB-0BEF532DC78B}" type="datetimeFigureOut">
              <a:rPr lang="es-MX" smtClean="0"/>
              <a:t>19/05/2022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259153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802A57A-8F0B-4730-A5DB-0BEF532DC78B}" type="datetimeFigureOut">
              <a:rPr lang="es-MX" smtClean="0"/>
              <a:t>19/05/2022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1298541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chemeClr val="accent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s-MX" smtClean="0"/>
              <a:pPr algn="l"/>
              <a:t>‹Nº›</a:t>
            </a:fld>
            <a:endParaRPr lang="es-MX"/>
          </a:p>
        </p:txBody>
      </p:sp>
    </p:spTree>
    <p:extLst>
      <p:ext uri="{BB962C8B-B14F-4D97-AF65-F5344CB8AC3E}">
        <p14:creationId xmlns:p14="http://schemas.microsoft.com/office/powerpoint/2010/main" val="166925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059923" y="876300"/>
            <a:ext cx="1731645" cy="577850"/>
          </a:xfrm>
          <a:custGeom>
            <a:avLst/>
            <a:gdLst/>
            <a:ahLst/>
            <a:cxnLst/>
            <a:rect l="l" t="t" r="r" b="b"/>
            <a:pathLst>
              <a:path w="1731645" h="577850">
                <a:moveTo>
                  <a:pt x="561340" y="0"/>
                </a:moveTo>
                <a:lnTo>
                  <a:pt x="0" y="577596"/>
                </a:lnTo>
                <a:lnTo>
                  <a:pt x="1731264" y="577596"/>
                </a:lnTo>
                <a:lnTo>
                  <a:pt x="561340" y="0"/>
                </a:lnTo>
                <a:close/>
              </a:path>
            </a:pathLst>
          </a:custGeom>
          <a:solidFill>
            <a:srgbClr val="2531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bg object 17"/>
          <p:cNvSpPr/>
          <p:nvPr/>
        </p:nvSpPr>
        <p:spPr>
          <a:xfrm>
            <a:off x="0" y="0"/>
            <a:ext cx="11539855" cy="6858000"/>
          </a:xfrm>
          <a:custGeom>
            <a:avLst/>
            <a:gdLst/>
            <a:ahLst/>
            <a:cxnLst/>
            <a:rect l="l" t="t" r="r" b="b"/>
            <a:pathLst>
              <a:path w="11539855" h="6858000">
                <a:moveTo>
                  <a:pt x="11539715" y="0"/>
                </a:moveTo>
                <a:lnTo>
                  <a:pt x="4700016" y="0"/>
                </a:lnTo>
                <a:lnTo>
                  <a:pt x="4690872" y="0"/>
                </a:lnTo>
                <a:lnTo>
                  <a:pt x="0" y="0"/>
                </a:lnTo>
                <a:lnTo>
                  <a:pt x="0" y="6858000"/>
                </a:lnTo>
                <a:lnTo>
                  <a:pt x="4700016" y="6858000"/>
                </a:lnTo>
                <a:lnTo>
                  <a:pt x="4700016" y="6839712"/>
                </a:lnTo>
                <a:lnTo>
                  <a:pt x="11539715" y="0"/>
                </a:lnTo>
                <a:close/>
              </a:path>
            </a:pathLst>
          </a:custGeom>
          <a:solidFill>
            <a:srgbClr val="C6D2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bg object 18"/>
          <p:cNvSpPr/>
          <p:nvPr/>
        </p:nvSpPr>
        <p:spPr>
          <a:xfrm>
            <a:off x="0" y="1453895"/>
            <a:ext cx="11797665" cy="3950335"/>
          </a:xfrm>
          <a:custGeom>
            <a:avLst/>
            <a:gdLst/>
            <a:ahLst/>
            <a:cxnLst/>
            <a:rect l="l" t="t" r="r" b="b"/>
            <a:pathLst>
              <a:path w="11797665" h="3950335">
                <a:moveTo>
                  <a:pt x="11797284" y="0"/>
                </a:moveTo>
                <a:lnTo>
                  <a:pt x="7851648" y="0"/>
                </a:lnTo>
                <a:lnTo>
                  <a:pt x="7847076" y="0"/>
                </a:lnTo>
                <a:lnTo>
                  <a:pt x="0" y="0"/>
                </a:lnTo>
                <a:lnTo>
                  <a:pt x="0" y="3950208"/>
                </a:lnTo>
                <a:lnTo>
                  <a:pt x="7847076" y="3950208"/>
                </a:lnTo>
                <a:lnTo>
                  <a:pt x="7851648" y="3950208"/>
                </a:lnTo>
                <a:lnTo>
                  <a:pt x="7851648" y="3945636"/>
                </a:lnTo>
                <a:lnTo>
                  <a:pt x="11797284" y="0"/>
                </a:lnTo>
                <a:close/>
              </a:path>
            </a:pathLst>
          </a:custGeom>
          <a:solidFill>
            <a:srgbClr val="3E5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bg object 19"/>
          <p:cNvSpPr/>
          <p:nvPr/>
        </p:nvSpPr>
        <p:spPr>
          <a:xfrm>
            <a:off x="4902708" y="6106667"/>
            <a:ext cx="525780" cy="175260"/>
          </a:xfrm>
          <a:custGeom>
            <a:avLst/>
            <a:gdLst/>
            <a:ahLst/>
            <a:cxnLst/>
            <a:rect l="l" t="t" r="r" b="b"/>
            <a:pathLst>
              <a:path w="525779" h="175260">
                <a:moveTo>
                  <a:pt x="525779" y="0"/>
                </a:moveTo>
                <a:lnTo>
                  <a:pt x="0" y="0"/>
                </a:lnTo>
                <a:lnTo>
                  <a:pt x="355345" y="175259"/>
                </a:lnTo>
                <a:lnTo>
                  <a:pt x="525779" y="0"/>
                </a:lnTo>
                <a:close/>
              </a:path>
            </a:pathLst>
          </a:custGeom>
          <a:solidFill>
            <a:srgbClr val="D26E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bg object 20"/>
          <p:cNvSpPr/>
          <p:nvPr/>
        </p:nvSpPr>
        <p:spPr>
          <a:xfrm>
            <a:off x="4907280" y="5704332"/>
            <a:ext cx="7284720" cy="407034"/>
          </a:xfrm>
          <a:custGeom>
            <a:avLst/>
            <a:gdLst/>
            <a:ahLst/>
            <a:cxnLst/>
            <a:rect l="l" t="t" r="r" b="b"/>
            <a:pathLst>
              <a:path w="7284720" h="407035">
                <a:moveTo>
                  <a:pt x="7284720" y="0"/>
                </a:moveTo>
                <a:lnTo>
                  <a:pt x="405384" y="0"/>
                </a:lnTo>
                <a:lnTo>
                  <a:pt x="396240" y="0"/>
                </a:lnTo>
                <a:lnTo>
                  <a:pt x="396240" y="9182"/>
                </a:lnTo>
                <a:lnTo>
                  <a:pt x="0" y="406908"/>
                </a:lnTo>
                <a:lnTo>
                  <a:pt x="396240" y="406908"/>
                </a:lnTo>
                <a:lnTo>
                  <a:pt x="405384" y="406908"/>
                </a:lnTo>
                <a:lnTo>
                  <a:pt x="7284720" y="406908"/>
                </a:lnTo>
                <a:lnTo>
                  <a:pt x="7284720" y="0"/>
                </a:lnTo>
                <a:close/>
              </a:path>
            </a:pathLst>
          </a:custGeom>
          <a:solidFill>
            <a:srgbClr val="FF9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ctrTitle"/>
          </p:nvPr>
        </p:nvSpPr>
        <p:spPr>
          <a:xfrm>
            <a:off x="1026058" y="2365374"/>
            <a:ext cx="6936740" cy="635000"/>
          </a:xfrm>
          <a:prstGeom prst="rect">
            <a:avLst/>
          </a:prstGeom>
        </p:spPr>
        <p:txBody>
          <a:bodyPr wrap="square" lIns="0" tIns="0" rIns="0" bIns="0">
            <a:spAutoFit/>
          </a:bodyPr>
          <a:lstStyle>
            <a:lvl1pPr>
              <a:defRPr sz="4000" b="0" i="0">
                <a:solidFill>
                  <a:schemeClr val="bg1"/>
                </a:solidFill>
                <a:latin typeface="Bahnschrift"/>
                <a:cs typeface="Bahnschrif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600" b="1" i="0">
                <a:solidFill>
                  <a:schemeClr val="bg1"/>
                </a:solidFill>
                <a:latin typeface="Arial"/>
                <a:cs typeface="Arial"/>
              </a:defRPr>
            </a:lvl1pPr>
          </a:lstStyle>
          <a:p>
            <a:pPr marL="38100" marR="0" lvl="0" indent="0" algn="l" defTabSz="914400" rtl="0" eaLnBrk="1" fontAlgn="auto" latinLnBrk="0" hangingPunct="1">
              <a:lnSpc>
                <a:spcPts val="1864"/>
              </a:lnSpc>
              <a:spcBef>
                <a:spcPts val="0"/>
              </a:spcBef>
              <a:spcAft>
                <a:spcPts val="0"/>
              </a:spcAft>
              <a:buClrTx/>
              <a:buSzTx/>
              <a:buFontTx/>
              <a:buNone/>
              <a:tabLst/>
              <a:defRPr/>
            </a:pPr>
            <a:fld id="{81D60167-4931-47E6-BA6A-407CBD079E47}" type="slidenum">
              <a:rPr kumimoji="0" sz="1600" b="1" i="0" u="none" strike="noStrike" kern="1200" cap="none" spc="-5" normalizeH="0" baseline="0" noProof="0" dirty="0">
                <a:ln>
                  <a:noFill/>
                </a:ln>
                <a:solidFill>
                  <a:prstClr val="white"/>
                </a:solidFill>
                <a:effectLst/>
                <a:uLnTx/>
                <a:uFillTx/>
                <a:latin typeface="Arial"/>
                <a:ea typeface="+mn-ea"/>
                <a:cs typeface="Arial"/>
              </a:rPr>
              <a:pPr marL="38100" marR="0" lvl="0" indent="0" algn="l" defTabSz="914400" rtl="0" eaLnBrk="1" fontAlgn="auto" latinLnBrk="0" hangingPunct="1">
                <a:lnSpc>
                  <a:spcPts val="1864"/>
                </a:lnSpc>
                <a:spcBef>
                  <a:spcPts val="0"/>
                </a:spcBef>
                <a:spcAft>
                  <a:spcPts val="0"/>
                </a:spcAft>
                <a:buClrTx/>
                <a:buSzTx/>
                <a:buFontTx/>
                <a:buNone/>
                <a:tabLst/>
                <a:defRPr/>
              </a:pPr>
              <a:t>‹Nº›</a:t>
            </a:fld>
            <a:endParaRPr kumimoji="0" sz="1600" b="1" i="0" u="none" strike="noStrike" kern="1200" cap="none" spc="-5"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33432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Bahnschrift"/>
                <a:cs typeface="Bahnschrif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600" b="1" i="0">
                <a:solidFill>
                  <a:schemeClr val="bg1"/>
                </a:solidFill>
                <a:latin typeface="Arial"/>
                <a:cs typeface="Arial"/>
              </a:defRPr>
            </a:lvl1pPr>
          </a:lstStyle>
          <a:p>
            <a:pPr marL="38100" marR="0" lvl="0" indent="0" algn="l" defTabSz="914400" rtl="0" eaLnBrk="1" fontAlgn="auto" latinLnBrk="0" hangingPunct="1">
              <a:lnSpc>
                <a:spcPts val="1864"/>
              </a:lnSpc>
              <a:spcBef>
                <a:spcPts val="0"/>
              </a:spcBef>
              <a:spcAft>
                <a:spcPts val="0"/>
              </a:spcAft>
              <a:buClrTx/>
              <a:buSzTx/>
              <a:buFontTx/>
              <a:buNone/>
              <a:tabLst/>
              <a:defRPr/>
            </a:pPr>
            <a:fld id="{81D60167-4931-47E6-BA6A-407CBD079E47}" type="slidenum">
              <a:rPr kumimoji="0" sz="1600" b="1" i="0" u="none" strike="noStrike" kern="1200" cap="none" spc="-5" normalizeH="0" baseline="0" noProof="0" dirty="0">
                <a:ln>
                  <a:noFill/>
                </a:ln>
                <a:solidFill>
                  <a:prstClr val="white"/>
                </a:solidFill>
                <a:effectLst/>
                <a:uLnTx/>
                <a:uFillTx/>
                <a:latin typeface="Arial"/>
                <a:ea typeface="+mn-ea"/>
                <a:cs typeface="Arial"/>
              </a:rPr>
              <a:pPr marL="38100" marR="0" lvl="0" indent="0" algn="l" defTabSz="914400" rtl="0" eaLnBrk="1" fontAlgn="auto" latinLnBrk="0" hangingPunct="1">
                <a:lnSpc>
                  <a:spcPts val="1864"/>
                </a:lnSpc>
                <a:spcBef>
                  <a:spcPts val="0"/>
                </a:spcBef>
                <a:spcAft>
                  <a:spcPts val="0"/>
                </a:spcAft>
                <a:buClrTx/>
                <a:buSzTx/>
                <a:buFontTx/>
                <a:buNone/>
                <a:tabLst/>
                <a:defRPr/>
              </a:pPr>
              <a:t>‹Nº›</a:t>
            </a:fld>
            <a:endParaRPr kumimoji="0" sz="1600" b="1" i="0" u="none" strike="noStrike" kern="1200" cap="none" spc="-5"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02994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Bahnschrift"/>
                <a:cs typeface="Bahnschrif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defRPr sz="1600" b="1" i="0">
                <a:solidFill>
                  <a:schemeClr val="bg1"/>
                </a:solidFill>
                <a:latin typeface="Arial"/>
                <a:cs typeface="Arial"/>
              </a:defRPr>
            </a:lvl1pPr>
          </a:lstStyle>
          <a:p>
            <a:pPr marL="38100" marR="0" lvl="0" indent="0" algn="l" defTabSz="914400" rtl="0" eaLnBrk="1" fontAlgn="auto" latinLnBrk="0" hangingPunct="1">
              <a:lnSpc>
                <a:spcPts val="1864"/>
              </a:lnSpc>
              <a:spcBef>
                <a:spcPts val="0"/>
              </a:spcBef>
              <a:spcAft>
                <a:spcPts val="0"/>
              </a:spcAft>
              <a:buClrTx/>
              <a:buSzTx/>
              <a:buFontTx/>
              <a:buNone/>
              <a:tabLst/>
              <a:defRPr/>
            </a:pPr>
            <a:fld id="{81D60167-4931-47E6-BA6A-407CBD079E47}" type="slidenum">
              <a:rPr kumimoji="0" sz="1600" b="1" i="0" u="none" strike="noStrike" kern="1200" cap="none" spc="-5" normalizeH="0" baseline="0" noProof="0" dirty="0">
                <a:ln>
                  <a:noFill/>
                </a:ln>
                <a:solidFill>
                  <a:prstClr val="white"/>
                </a:solidFill>
                <a:effectLst/>
                <a:uLnTx/>
                <a:uFillTx/>
                <a:latin typeface="Arial"/>
                <a:ea typeface="+mn-ea"/>
                <a:cs typeface="Arial"/>
              </a:rPr>
              <a:pPr marL="38100" marR="0" lvl="0" indent="0" algn="l" defTabSz="914400" rtl="0" eaLnBrk="1" fontAlgn="auto" latinLnBrk="0" hangingPunct="1">
                <a:lnSpc>
                  <a:spcPts val="1864"/>
                </a:lnSpc>
                <a:spcBef>
                  <a:spcPts val="0"/>
                </a:spcBef>
                <a:spcAft>
                  <a:spcPts val="0"/>
                </a:spcAft>
                <a:buClrTx/>
                <a:buSzTx/>
                <a:buFontTx/>
                <a:buNone/>
                <a:tabLst/>
                <a:defRPr/>
              </a:pPr>
              <a:t>‹Nº›</a:t>
            </a:fld>
            <a:endParaRPr kumimoji="0" sz="1600" b="1" i="0" u="none" strike="noStrike" kern="1200" cap="none" spc="-5"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76726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Bahnschrift"/>
                <a:cs typeface="Bahnschrif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defRPr sz="1600" b="1" i="0">
                <a:solidFill>
                  <a:schemeClr val="bg1"/>
                </a:solidFill>
                <a:latin typeface="Arial"/>
                <a:cs typeface="Arial"/>
              </a:defRPr>
            </a:lvl1pPr>
          </a:lstStyle>
          <a:p>
            <a:pPr marL="38100" marR="0" lvl="0" indent="0" algn="l" defTabSz="914400" rtl="0" eaLnBrk="1" fontAlgn="auto" latinLnBrk="0" hangingPunct="1">
              <a:lnSpc>
                <a:spcPts val="1864"/>
              </a:lnSpc>
              <a:spcBef>
                <a:spcPts val="0"/>
              </a:spcBef>
              <a:spcAft>
                <a:spcPts val="0"/>
              </a:spcAft>
              <a:buClrTx/>
              <a:buSzTx/>
              <a:buFontTx/>
              <a:buNone/>
              <a:tabLst/>
              <a:defRPr/>
            </a:pPr>
            <a:fld id="{81D60167-4931-47E6-BA6A-407CBD079E47}" type="slidenum">
              <a:rPr kumimoji="0" sz="1600" b="1" i="0" u="none" strike="noStrike" kern="1200" cap="none" spc="-5" normalizeH="0" baseline="0" noProof="0" dirty="0">
                <a:ln>
                  <a:noFill/>
                </a:ln>
                <a:solidFill>
                  <a:prstClr val="white"/>
                </a:solidFill>
                <a:effectLst/>
                <a:uLnTx/>
                <a:uFillTx/>
                <a:latin typeface="Arial"/>
                <a:ea typeface="+mn-ea"/>
                <a:cs typeface="Arial"/>
              </a:rPr>
              <a:pPr marL="38100" marR="0" lvl="0" indent="0" algn="l" defTabSz="914400" rtl="0" eaLnBrk="1" fontAlgn="auto" latinLnBrk="0" hangingPunct="1">
                <a:lnSpc>
                  <a:spcPts val="1864"/>
                </a:lnSpc>
                <a:spcBef>
                  <a:spcPts val="0"/>
                </a:spcBef>
                <a:spcAft>
                  <a:spcPts val="0"/>
                </a:spcAft>
                <a:buClrTx/>
                <a:buSzTx/>
                <a:buFontTx/>
                <a:buNone/>
                <a:tabLst/>
                <a:defRPr/>
              </a:pPr>
              <a:t>‹Nº›</a:t>
            </a:fld>
            <a:endParaRPr kumimoji="0" sz="1600" b="1" i="0" u="none" strike="noStrike" kern="1200" cap="none" spc="-5"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541153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defRPr sz="1600" b="1" i="0">
                <a:solidFill>
                  <a:schemeClr val="bg1"/>
                </a:solidFill>
                <a:latin typeface="Arial"/>
                <a:cs typeface="Arial"/>
              </a:defRPr>
            </a:lvl1pPr>
          </a:lstStyle>
          <a:p>
            <a:pPr marL="38100" marR="0" lvl="0" indent="0" algn="l" defTabSz="914400" rtl="0" eaLnBrk="1" fontAlgn="auto" latinLnBrk="0" hangingPunct="1">
              <a:lnSpc>
                <a:spcPts val="1864"/>
              </a:lnSpc>
              <a:spcBef>
                <a:spcPts val="0"/>
              </a:spcBef>
              <a:spcAft>
                <a:spcPts val="0"/>
              </a:spcAft>
              <a:buClrTx/>
              <a:buSzTx/>
              <a:buFontTx/>
              <a:buNone/>
              <a:tabLst/>
              <a:defRPr/>
            </a:pPr>
            <a:fld id="{81D60167-4931-47E6-BA6A-407CBD079E47}" type="slidenum">
              <a:rPr kumimoji="0" sz="1600" b="1" i="0" u="none" strike="noStrike" kern="1200" cap="none" spc="-5" normalizeH="0" baseline="0" noProof="0" dirty="0">
                <a:ln>
                  <a:noFill/>
                </a:ln>
                <a:solidFill>
                  <a:prstClr val="white"/>
                </a:solidFill>
                <a:effectLst/>
                <a:uLnTx/>
                <a:uFillTx/>
                <a:latin typeface="Arial"/>
                <a:ea typeface="+mn-ea"/>
                <a:cs typeface="Arial"/>
              </a:rPr>
              <a:pPr marL="38100" marR="0" lvl="0" indent="0" algn="l" defTabSz="914400" rtl="0" eaLnBrk="1" fontAlgn="auto" latinLnBrk="0" hangingPunct="1">
                <a:lnSpc>
                  <a:spcPts val="1864"/>
                </a:lnSpc>
                <a:spcBef>
                  <a:spcPts val="0"/>
                </a:spcBef>
                <a:spcAft>
                  <a:spcPts val="0"/>
                </a:spcAft>
                <a:buClrTx/>
                <a:buSzTx/>
                <a:buFontTx/>
                <a:buNone/>
                <a:tabLst/>
                <a:defRPr/>
              </a:pPr>
              <a:t>‹Nº›</a:t>
            </a:fld>
            <a:endParaRPr kumimoji="0" sz="1600" b="1" i="0" u="none" strike="noStrike" kern="1200" cap="none" spc="-5"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86942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chemeClr val="accent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MX" sz="1600" b="1" i="0" u="none" strike="noStrike" kern="1200" cap="none" spc="0" normalizeH="0" baseline="0" noProof="0" smtClean="0">
                <a:ln>
                  <a:noFill/>
                </a:ln>
                <a:solidFill>
                  <a:prstClr val="white"/>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MX" sz="16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8740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02A57A-8F0B-4730-A5DB-0BEF532DC78B}" type="datetimeFigureOut">
              <a:rPr kumimoji="0" lang="es-MX" sz="18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19/05/2022</a:t>
            </a:fld>
            <a:endParaRPr kumimoji="0" lang="es-MX" sz="18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58EFE-07DD-4BC9-8D6A-F32C8081A02D}" type="slidenum">
              <a:rPr kumimoji="0" lang="es-MX" sz="1600" b="1" i="0" u="none" strike="noStrike" kern="1200" cap="none" spc="0" normalizeH="0" baseline="0" noProof="0" smtClean="0">
                <a:ln>
                  <a:noFill/>
                </a:ln>
                <a:solidFill>
                  <a:prstClr val="white"/>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MX" sz="16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43401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802A57A-8F0B-4730-A5DB-0BEF532DC78B}" type="datetimeFigureOut">
              <a:rPr lang="es-MX" smtClean="0"/>
              <a:t>19/05/2022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169907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802A57A-8F0B-4730-A5DB-0BEF532DC78B}" type="datetimeFigureOut">
              <a:rPr lang="es-MX" smtClean="0"/>
              <a:t>19/05/2022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344597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802A57A-8F0B-4730-A5DB-0BEF532DC78B}" type="datetimeFigureOut">
              <a:rPr lang="es-MX" smtClean="0"/>
              <a:t>19/05/2022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58882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802A57A-8F0B-4730-A5DB-0BEF532DC78B}" type="datetimeFigureOut">
              <a:rPr lang="es-MX" smtClean="0"/>
              <a:t>19/05/2022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126161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802A57A-8F0B-4730-A5DB-0BEF532DC78B}" type="datetimeFigureOut">
              <a:rPr lang="es-MX" smtClean="0"/>
              <a:t>19/05/2022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29160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802A57A-8F0B-4730-A5DB-0BEF532DC78B}" type="datetimeFigureOut">
              <a:rPr lang="es-MX" smtClean="0"/>
              <a:t>19/05/2022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68907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802A57A-8F0B-4730-A5DB-0BEF532DC78B}" type="datetimeFigureOut">
              <a:rPr lang="es-MX" smtClean="0"/>
              <a:t>19/05/2022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155971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802A57A-8F0B-4730-A5DB-0BEF532DC78B}" type="datetimeFigureOut">
              <a:rPr lang="es-MX" smtClean="0"/>
              <a:t>19/05/2022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A858EFE-07DD-4BC9-8D6A-F32C8081A02D}" type="slidenum">
              <a:rPr lang="es-MX" smtClean="0"/>
              <a:t>‹Nº›</a:t>
            </a:fld>
            <a:endParaRPr lang="es-MX"/>
          </a:p>
        </p:txBody>
      </p:sp>
    </p:spTree>
    <p:extLst>
      <p:ext uri="{BB962C8B-B14F-4D97-AF65-F5344CB8AC3E}">
        <p14:creationId xmlns:p14="http://schemas.microsoft.com/office/powerpoint/2010/main" val="245630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2A57A-8F0B-4730-A5DB-0BEF532DC78B}" type="datetimeFigureOut">
              <a:rPr lang="es-MX" smtClean="0"/>
              <a:t>19/05/2022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58EFE-07DD-4BC9-8D6A-F32C8081A02D}" type="slidenum">
              <a:rPr lang="es-MX" smtClean="0"/>
              <a:t>‹Nº›</a:t>
            </a:fld>
            <a:endParaRPr lang="es-MX"/>
          </a:p>
        </p:txBody>
      </p:sp>
    </p:spTree>
    <p:extLst>
      <p:ext uri="{BB962C8B-B14F-4D97-AF65-F5344CB8AC3E}">
        <p14:creationId xmlns:p14="http://schemas.microsoft.com/office/powerpoint/2010/main" val="3496645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389619" y="169163"/>
            <a:ext cx="1041400" cy="346075"/>
          </a:xfrm>
          <a:custGeom>
            <a:avLst/>
            <a:gdLst/>
            <a:ahLst/>
            <a:cxnLst/>
            <a:rect l="l" t="t" r="r" b="b"/>
            <a:pathLst>
              <a:path w="1041400" h="346075">
                <a:moveTo>
                  <a:pt x="337565" y="0"/>
                </a:moveTo>
                <a:lnTo>
                  <a:pt x="0" y="345947"/>
                </a:lnTo>
                <a:lnTo>
                  <a:pt x="1040891" y="345947"/>
                </a:lnTo>
                <a:lnTo>
                  <a:pt x="337565" y="0"/>
                </a:lnTo>
                <a:close/>
              </a:path>
            </a:pathLst>
          </a:custGeom>
          <a:solidFill>
            <a:srgbClr val="2531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bg object 17"/>
          <p:cNvSpPr/>
          <p:nvPr/>
        </p:nvSpPr>
        <p:spPr>
          <a:xfrm>
            <a:off x="0" y="0"/>
            <a:ext cx="9008745" cy="1769745"/>
          </a:xfrm>
          <a:custGeom>
            <a:avLst/>
            <a:gdLst/>
            <a:ahLst/>
            <a:cxnLst/>
            <a:rect l="l" t="t" r="r" b="b"/>
            <a:pathLst>
              <a:path w="9008745" h="1769745">
                <a:moveTo>
                  <a:pt x="9008364" y="0"/>
                </a:moveTo>
                <a:lnTo>
                  <a:pt x="7245096" y="0"/>
                </a:lnTo>
                <a:lnTo>
                  <a:pt x="7239000" y="0"/>
                </a:lnTo>
                <a:lnTo>
                  <a:pt x="0" y="0"/>
                </a:lnTo>
                <a:lnTo>
                  <a:pt x="0" y="1769364"/>
                </a:lnTo>
                <a:lnTo>
                  <a:pt x="7239000" y="1769364"/>
                </a:lnTo>
                <a:lnTo>
                  <a:pt x="7245096" y="1769364"/>
                </a:lnTo>
                <a:lnTo>
                  <a:pt x="7245096" y="1763268"/>
                </a:lnTo>
                <a:lnTo>
                  <a:pt x="9008364" y="0"/>
                </a:lnTo>
                <a:close/>
              </a:path>
            </a:pathLst>
          </a:custGeom>
          <a:solidFill>
            <a:srgbClr val="C6D2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bg object 18"/>
          <p:cNvSpPr/>
          <p:nvPr/>
        </p:nvSpPr>
        <p:spPr>
          <a:xfrm>
            <a:off x="0" y="507491"/>
            <a:ext cx="9431020" cy="1030605"/>
          </a:xfrm>
          <a:custGeom>
            <a:avLst/>
            <a:gdLst/>
            <a:ahLst/>
            <a:cxnLst/>
            <a:rect l="l" t="t" r="r" b="b"/>
            <a:pathLst>
              <a:path w="9431020" h="1030605">
                <a:moveTo>
                  <a:pt x="9430512" y="0"/>
                </a:moveTo>
                <a:lnTo>
                  <a:pt x="8404860" y="0"/>
                </a:lnTo>
                <a:lnTo>
                  <a:pt x="8400288" y="0"/>
                </a:lnTo>
                <a:lnTo>
                  <a:pt x="0" y="0"/>
                </a:lnTo>
                <a:lnTo>
                  <a:pt x="0" y="1030224"/>
                </a:lnTo>
                <a:lnTo>
                  <a:pt x="8400288" y="1030224"/>
                </a:lnTo>
                <a:lnTo>
                  <a:pt x="8404860" y="1030224"/>
                </a:lnTo>
                <a:lnTo>
                  <a:pt x="8404860" y="1025652"/>
                </a:lnTo>
                <a:lnTo>
                  <a:pt x="9430512" y="0"/>
                </a:lnTo>
                <a:close/>
              </a:path>
            </a:pathLst>
          </a:custGeom>
          <a:solidFill>
            <a:srgbClr val="3E5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bg object 19"/>
          <p:cNvSpPr/>
          <p:nvPr/>
        </p:nvSpPr>
        <p:spPr>
          <a:xfrm>
            <a:off x="9262871" y="6597395"/>
            <a:ext cx="525780" cy="175260"/>
          </a:xfrm>
          <a:custGeom>
            <a:avLst/>
            <a:gdLst/>
            <a:ahLst/>
            <a:cxnLst/>
            <a:rect l="l" t="t" r="r" b="b"/>
            <a:pathLst>
              <a:path w="525779" h="175259">
                <a:moveTo>
                  <a:pt x="525779" y="0"/>
                </a:moveTo>
                <a:lnTo>
                  <a:pt x="0" y="0"/>
                </a:lnTo>
                <a:lnTo>
                  <a:pt x="355346" y="175259"/>
                </a:lnTo>
                <a:lnTo>
                  <a:pt x="525779" y="0"/>
                </a:lnTo>
                <a:close/>
              </a:path>
            </a:pathLst>
          </a:custGeom>
          <a:solidFill>
            <a:srgbClr val="D26E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bg object 20"/>
          <p:cNvSpPr/>
          <p:nvPr/>
        </p:nvSpPr>
        <p:spPr>
          <a:xfrm>
            <a:off x="9474708" y="5963411"/>
            <a:ext cx="2717800" cy="894715"/>
          </a:xfrm>
          <a:custGeom>
            <a:avLst/>
            <a:gdLst/>
            <a:ahLst/>
            <a:cxnLst/>
            <a:rect l="l" t="t" r="r" b="b"/>
            <a:pathLst>
              <a:path w="2717800" h="894715">
                <a:moveTo>
                  <a:pt x="2717279" y="0"/>
                </a:moveTo>
                <a:lnTo>
                  <a:pt x="894588" y="0"/>
                </a:lnTo>
                <a:lnTo>
                  <a:pt x="891540" y="0"/>
                </a:lnTo>
                <a:lnTo>
                  <a:pt x="891540" y="3048"/>
                </a:lnTo>
                <a:lnTo>
                  <a:pt x="0" y="894588"/>
                </a:lnTo>
                <a:lnTo>
                  <a:pt x="891540" y="894588"/>
                </a:lnTo>
                <a:lnTo>
                  <a:pt x="894588" y="894588"/>
                </a:lnTo>
                <a:lnTo>
                  <a:pt x="2717279" y="894588"/>
                </a:lnTo>
                <a:lnTo>
                  <a:pt x="2717279" y="0"/>
                </a:lnTo>
                <a:close/>
              </a:path>
            </a:pathLst>
          </a:custGeom>
          <a:solidFill>
            <a:srgbClr val="C6D2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bg object 21"/>
          <p:cNvSpPr/>
          <p:nvPr/>
        </p:nvSpPr>
        <p:spPr>
          <a:xfrm>
            <a:off x="9265920" y="6195059"/>
            <a:ext cx="2926080" cy="407034"/>
          </a:xfrm>
          <a:custGeom>
            <a:avLst/>
            <a:gdLst/>
            <a:ahLst/>
            <a:cxnLst/>
            <a:rect l="l" t="t" r="r" b="b"/>
            <a:pathLst>
              <a:path w="2926079" h="407034">
                <a:moveTo>
                  <a:pt x="2926080" y="0"/>
                </a:moveTo>
                <a:lnTo>
                  <a:pt x="406908" y="0"/>
                </a:lnTo>
                <a:lnTo>
                  <a:pt x="397764" y="0"/>
                </a:lnTo>
                <a:lnTo>
                  <a:pt x="397764" y="9144"/>
                </a:lnTo>
                <a:lnTo>
                  <a:pt x="0" y="406908"/>
                </a:lnTo>
                <a:lnTo>
                  <a:pt x="397764" y="406908"/>
                </a:lnTo>
                <a:lnTo>
                  <a:pt x="406908" y="406908"/>
                </a:lnTo>
                <a:lnTo>
                  <a:pt x="2926080" y="406908"/>
                </a:lnTo>
                <a:lnTo>
                  <a:pt x="2926080" y="0"/>
                </a:lnTo>
                <a:close/>
              </a:path>
            </a:pathLst>
          </a:custGeom>
          <a:solidFill>
            <a:srgbClr val="FF9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0" y="507491"/>
            <a:ext cx="8404860" cy="1030605"/>
          </a:xfrm>
          <a:prstGeom prst="rect">
            <a:avLst/>
          </a:prstGeom>
        </p:spPr>
        <p:txBody>
          <a:bodyPr wrap="square" lIns="0" tIns="0" rIns="0" bIns="0">
            <a:spAutoFit/>
          </a:bodyPr>
          <a:lstStyle>
            <a:lvl1pPr>
              <a:defRPr sz="2800" b="0" i="0">
                <a:solidFill>
                  <a:schemeClr val="bg1"/>
                </a:solidFill>
                <a:latin typeface="Bahnschrift"/>
                <a:cs typeface="Bahnschrift"/>
              </a:defRPr>
            </a:lvl1pPr>
          </a:lstStyle>
          <a:p>
            <a:endParaRPr/>
          </a:p>
        </p:txBody>
      </p:sp>
      <p:sp>
        <p:nvSpPr>
          <p:cNvPr id="3" name="Holder 3"/>
          <p:cNvSpPr>
            <a:spLocks noGrp="1"/>
          </p:cNvSpPr>
          <p:nvPr>
            <p:ph type="body" idx="1"/>
          </p:nvPr>
        </p:nvSpPr>
        <p:spPr>
          <a:xfrm>
            <a:off x="2304288" y="2973323"/>
            <a:ext cx="6205855" cy="19005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11786616" y="6273798"/>
            <a:ext cx="302259" cy="252095"/>
          </a:xfrm>
          <a:prstGeom prst="rect">
            <a:avLst/>
          </a:prstGeom>
        </p:spPr>
        <p:txBody>
          <a:bodyPr wrap="square" lIns="0" tIns="0" rIns="0" bIns="0">
            <a:spAutoFit/>
          </a:bodyPr>
          <a:lstStyle>
            <a:lvl1pPr>
              <a:defRPr sz="1600" b="1" i="0">
                <a:solidFill>
                  <a:schemeClr val="bg1"/>
                </a:solidFill>
                <a:latin typeface="Arial"/>
                <a:cs typeface="Arial"/>
              </a:defRPr>
            </a:lvl1pPr>
          </a:lstStyle>
          <a:p>
            <a:pPr marL="38100" marR="0" lvl="0" indent="0" algn="l" defTabSz="914400" rtl="0" eaLnBrk="1" fontAlgn="auto" latinLnBrk="0" hangingPunct="1">
              <a:lnSpc>
                <a:spcPts val="1864"/>
              </a:lnSpc>
              <a:spcBef>
                <a:spcPts val="0"/>
              </a:spcBef>
              <a:spcAft>
                <a:spcPts val="0"/>
              </a:spcAft>
              <a:buClrTx/>
              <a:buSzTx/>
              <a:buFontTx/>
              <a:buNone/>
              <a:tabLst/>
              <a:defRPr/>
            </a:pPr>
            <a:fld id="{81D60167-4931-47E6-BA6A-407CBD079E47}" type="slidenum">
              <a:rPr kumimoji="0" sz="1600" b="1" i="0" u="none" strike="noStrike" kern="1200" cap="none" spc="-5" normalizeH="0" baseline="0" noProof="0" dirty="0">
                <a:ln>
                  <a:noFill/>
                </a:ln>
                <a:solidFill>
                  <a:prstClr val="white"/>
                </a:solidFill>
                <a:effectLst/>
                <a:uLnTx/>
                <a:uFillTx/>
                <a:latin typeface="Arial"/>
                <a:ea typeface="+mn-ea"/>
                <a:cs typeface="Arial"/>
              </a:rPr>
              <a:pPr marL="38100" marR="0" lvl="0" indent="0" algn="l" defTabSz="914400" rtl="0" eaLnBrk="1" fontAlgn="auto" latinLnBrk="0" hangingPunct="1">
                <a:lnSpc>
                  <a:spcPts val="1864"/>
                </a:lnSpc>
                <a:spcBef>
                  <a:spcPts val="0"/>
                </a:spcBef>
                <a:spcAft>
                  <a:spcPts val="0"/>
                </a:spcAft>
                <a:buClrTx/>
                <a:buSzTx/>
                <a:buFontTx/>
                <a:buNone/>
                <a:tabLst/>
                <a:defRPr/>
              </a:pPr>
              <a:t>‹Nº›</a:t>
            </a:fld>
            <a:endParaRPr kumimoji="0" sz="1600" b="1" i="0" u="none" strike="noStrike" kern="1200" cap="none" spc="-5"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8258381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www.corregidora.gob.mx/" TargetMode="Externa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microsoft.com/office/2007/relationships/hdphoto" Target="../media/hdphoto11.wdp"/><Relationship Id="rId3" Type="http://schemas.microsoft.com/office/2007/relationships/hdphoto" Target="../media/hdphoto4.wdp"/><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6.png"/><Relationship Id="rId16" Type="http://schemas.openxmlformats.org/officeDocument/2006/relationships/image" Target="../media/image66.png"/><Relationship Id="rId1" Type="http://schemas.openxmlformats.org/officeDocument/2006/relationships/slideLayout" Target="../slideLayouts/slideLayout1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microsoft.com/office/2007/relationships/hdphoto" Target="../media/hdphoto12.wdp"/><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1.jpeg"/><Relationship Id="rId3" Type="http://schemas.microsoft.com/office/2007/relationships/hdphoto" Target="../media/hdphoto4.wdp"/><Relationship Id="rId7"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5" Type="http://schemas.microsoft.com/office/2007/relationships/hdphoto" Target="../media/hdphoto4.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microsoft.com/office/2007/relationships/hdphoto" Target="../media/hdphoto4.wdp"/><Relationship Id="rId7" Type="http://schemas.microsoft.com/office/2007/relationships/hdphoto" Target="../media/hdphoto14.wdp"/><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75.png"/><Relationship Id="rId11" Type="http://schemas.microsoft.com/office/2007/relationships/hdphoto" Target="../media/hdphoto16.wdp"/><Relationship Id="rId5" Type="http://schemas.microsoft.com/office/2007/relationships/hdphoto" Target="../media/hdphoto13.wdp"/><Relationship Id="rId10" Type="http://schemas.openxmlformats.org/officeDocument/2006/relationships/image" Target="../media/image77.png"/><Relationship Id="rId4" Type="http://schemas.openxmlformats.org/officeDocument/2006/relationships/image" Target="../media/image74.png"/><Relationship Id="rId9" Type="http://schemas.microsoft.com/office/2007/relationships/hdphoto" Target="../media/hdphoto15.wdp"/></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4.xml"/><Relationship Id="rId6" Type="http://schemas.microsoft.com/office/2007/relationships/hdphoto" Target="../media/hdphoto17.wdp"/><Relationship Id="rId5" Type="http://schemas.openxmlformats.org/officeDocument/2006/relationships/image" Target="../media/image79.png"/><Relationship Id="rId4" Type="http://schemas.openxmlformats.org/officeDocument/2006/relationships/image" Target="../media/image78.jpe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1.png"/><Relationship Id="rId7" Type="http://schemas.openxmlformats.org/officeDocument/2006/relationships/image" Target="../media/image6.png"/><Relationship Id="rId2" Type="http://schemas.openxmlformats.org/officeDocument/2006/relationships/image" Target="../media/image80.png"/><Relationship Id="rId1" Type="http://schemas.openxmlformats.org/officeDocument/2006/relationships/slideLayout" Target="../slideLayouts/slideLayout1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86.png"/><Relationship Id="rId5" Type="http://schemas.microsoft.com/office/2007/relationships/hdphoto" Target="../media/hdphoto18.wdp"/><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6.png"/><Relationship Id="rId7" Type="http://schemas.openxmlformats.org/officeDocument/2006/relationships/image" Target="../media/image89.png"/><Relationship Id="rId2" Type="http://schemas.openxmlformats.org/officeDocument/2006/relationships/image" Target="../media/image87.jpeg"/><Relationship Id="rId1" Type="http://schemas.openxmlformats.org/officeDocument/2006/relationships/slideLayout" Target="../slideLayouts/slideLayout14.xml"/><Relationship Id="rId6" Type="http://schemas.microsoft.com/office/2007/relationships/hdphoto" Target="../media/hdphoto19.wdp"/><Relationship Id="rId5" Type="http://schemas.openxmlformats.org/officeDocument/2006/relationships/image" Target="../media/image88.png"/><Relationship Id="rId10" Type="http://schemas.microsoft.com/office/2007/relationships/hdphoto" Target="../media/hdphoto21.wdp"/><Relationship Id="rId4" Type="http://schemas.microsoft.com/office/2007/relationships/hdphoto" Target="../media/hdphoto4.wdp"/><Relationship Id="rId9"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2.png"/><Relationship Id="rId1" Type="http://schemas.openxmlformats.org/officeDocument/2006/relationships/slideLayout" Target="../slideLayouts/slideLayout14.xml"/><Relationship Id="rId5" Type="http://schemas.openxmlformats.org/officeDocument/2006/relationships/hyperlink" Target="http://www.corregidora.gob.mx/" TargetMode="Externa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pn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hyperlink" Target="http://www.corregidora.gob.mx/Transparencia/" TargetMode="External"/><Relationship Id="rId7" Type="http://schemas.microsoft.com/office/2007/relationships/hdphoto" Target="../media/hdphoto4.wdp"/><Relationship Id="rId2" Type="http://schemas.openxmlformats.org/officeDocument/2006/relationships/hyperlink" Target="http://www.corregidora.gob.mx/portal/" TargetMode="Externa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4.xml"/><Relationship Id="rId6" Type="http://schemas.microsoft.com/office/2007/relationships/hdphoto" Target="../media/hdphoto7.wdp"/><Relationship Id="rId5" Type="http://schemas.openxmlformats.org/officeDocument/2006/relationships/image" Target="../media/image15.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4.xml"/><Relationship Id="rId6" Type="http://schemas.microsoft.com/office/2007/relationships/hdphoto" Target="../media/hdphoto8.wdp"/><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5" Type="http://schemas.microsoft.com/office/2007/relationships/hdphoto" Target="../media/hdphoto4.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microsoft.com/office/2007/relationships/hdphoto" Target="../media/hdphoto4.wdp"/><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image" Target="../media/image6.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5" Type="http://schemas.microsoft.com/office/2007/relationships/hdphoto" Target="../media/hdphoto9.wdp"/><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microsoft.com/office/2007/relationships/hdphoto" Target="../media/hdphoto10.wdp"/><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4000">
              <a:schemeClr val="accent1">
                <a:lumMod val="45000"/>
                <a:lumOff val="55000"/>
              </a:schemeClr>
            </a:gs>
            <a:gs pos="65000">
              <a:schemeClr val="accent1">
                <a:lumMod val="45000"/>
                <a:lumOff val="55000"/>
              </a:schemeClr>
            </a:gs>
            <a:gs pos="72000">
              <a:schemeClr val="accent1">
                <a:lumMod val="30000"/>
                <a:lumOff val="70000"/>
              </a:schemeClr>
            </a:gs>
          </a:gsLst>
          <a:lin ang="16200000" scaled="1"/>
          <a:tileRect/>
        </a:gradFill>
        <a:effectLst/>
      </p:bgPr>
    </p:bg>
    <p:spTree>
      <p:nvGrpSpPr>
        <p:cNvPr id="1" name="Shape 273"/>
        <p:cNvGrpSpPr/>
        <p:nvPr/>
      </p:nvGrpSpPr>
      <p:grpSpPr>
        <a:xfrm>
          <a:off x="0" y="0"/>
          <a:ext cx="0" cy="0"/>
          <a:chOff x="0" y="0"/>
          <a:chExt cx="0" cy="0"/>
        </a:xfrm>
      </p:grpSpPr>
      <p:pic>
        <p:nvPicPr>
          <p:cNvPr id="3" name="Imagen 2"/>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Layer>
                </a14:imgProps>
              </a:ext>
            </a:extLst>
          </a:blip>
          <a:stretch>
            <a:fillRect/>
          </a:stretch>
        </p:blipFill>
        <p:spPr>
          <a:xfrm>
            <a:off x="0" y="0"/>
            <a:ext cx="12192000" cy="1800997"/>
          </a:xfrm>
          <a:prstGeom prst="rect">
            <a:avLst/>
          </a:prstGeom>
          <a:ln>
            <a:noFill/>
          </a:ln>
          <a:effectLst>
            <a:outerShdw blurRad="190500" algn="tl" rotWithShape="0">
              <a:srgbClr val="000000">
                <a:alpha val="70000"/>
              </a:srgbClr>
            </a:outerShdw>
          </a:effectLst>
        </p:spPr>
      </p:pic>
      <p:sp>
        <p:nvSpPr>
          <p:cNvPr id="2" name="CuadroTexto 1"/>
          <p:cNvSpPr txBox="1"/>
          <p:nvPr/>
        </p:nvSpPr>
        <p:spPr>
          <a:xfrm>
            <a:off x="2684526" y="1693684"/>
            <a:ext cx="6690049" cy="2492990"/>
          </a:xfrm>
          <a:prstGeom prst="rect">
            <a:avLst/>
          </a:prstGeom>
          <a:noFill/>
        </p:spPr>
        <p:txBody>
          <a:bodyPr wrap="square" rtlCol="0">
            <a:spAutoFit/>
          </a:bodyPr>
          <a:lstStyle/>
          <a:p>
            <a:pPr algn="ctr"/>
            <a:r>
              <a:rPr lang="es-ES" sz="5400" b="1" dirty="0" smtClean="0">
                <a:solidFill>
                  <a:schemeClr val="tx2"/>
                </a:solidFill>
                <a:latin typeface="Arial Rounded MT Bold" panose="020F0704030504030204" pitchFamily="34" charset="0"/>
              </a:rPr>
              <a:t>PRESUPUESTO CIUDADANO 2022</a:t>
            </a:r>
          </a:p>
          <a:p>
            <a:pPr algn="ctr"/>
            <a:r>
              <a:rPr lang="es-ES" sz="2400" b="1" dirty="0" smtClean="0">
                <a:solidFill>
                  <a:schemeClr val="tx2"/>
                </a:solidFill>
                <a:latin typeface="Arial Rounded MT Bold" panose="020F0704030504030204" pitchFamily="34" charset="0"/>
              </a:rPr>
              <a:t>MUNICIPIO DE CORREGIDORA, QUERÉTARO</a:t>
            </a:r>
            <a:endParaRPr lang="es-MX" sz="2400" b="1" dirty="0">
              <a:solidFill>
                <a:schemeClr val="tx2"/>
              </a:solidFill>
              <a:latin typeface="Arial Rounded MT Bold" panose="020F0704030504030204" pitchFamily="34" charset="0"/>
            </a:endParaRPr>
          </a:p>
        </p:txBody>
      </p:sp>
      <p:sp>
        <p:nvSpPr>
          <p:cNvPr id="29" name="object 100"/>
          <p:cNvSpPr txBox="1"/>
          <p:nvPr/>
        </p:nvSpPr>
        <p:spPr>
          <a:xfrm>
            <a:off x="4449394" y="6446481"/>
            <a:ext cx="3309620" cy="323615"/>
          </a:xfrm>
          <a:prstGeom prst="rect">
            <a:avLst/>
          </a:prstGeom>
        </p:spPr>
        <p:txBody>
          <a:bodyPr vert="horz" wrap="square" lIns="0" tIns="12065" rIns="0" bIns="0" rtlCol="0">
            <a:spAutoFit/>
          </a:bodyPr>
          <a:lstStyle/>
          <a:p>
            <a:pPr marL="516890" marR="5080" indent="-504825" algn="ctr">
              <a:lnSpc>
                <a:spcPct val="101099"/>
              </a:lnSpc>
              <a:spcBef>
                <a:spcPts val="95"/>
              </a:spcBef>
            </a:pPr>
            <a:r>
              <a:rPr sz="1000" b="1" spc="5" dirty="0">
                <a:solidFill>
                  <a:schemeClr val="tx2"/>
                </a:solidFill>
                <a:latin typeface="Verdana"/>
                <a:cs typeface="Verdana"/>
              </a:rPr>
              <a:t>Municipio de Corregidora, </a:t>
            </a:r>
            <a:r>
              <a:rPr sz="1000" b="1" spc="5" dirty="0" smtClean="0">
                <a:solidFill>
                  <a:schemeClr val="tx2"/>
                </a:solidFill>
                <a:latin typeface="Verdana"/>
                <a:cs typeface="Verdana"/>
              </a:rPr>
              <a:t>Querétaro</a:t>
            </a:r>
            <a:endParaRPr lang="es-ES" sz="1000" b="1" spc="5" dirty="0" smtClean="0">
              <a:solidFill>
                <a:schemeClr val="tx2"/>
              </a:solidFill>
              <a:latin typeface="Verdana"/>
              <a:cs typeface="Verdana"/>
            </a:endParaRPr>
          </a:p>
          <a:p>
            <a:pPr marL="516890" marR="5080" indent="-504825" algn="ctr">
              <a:lnSpc>
                <a:spcPct val="101099"/>
              </a:lnSpc>
              <a:spcBef>
                <a:spcPts val="95"/>
              </a:spcBef>
            </a:pPr>
            <a:r>
              <a:rPr sz="1000" b="1" spc="5" dirty="0" smtClean="0">
                <a:solidFill>
                  <a:schemeClr val="tx2"/>
                </a:solidFill>
                <a:latin typeface="Verdana"/>
                <a:cs typeface="Verdana"/>
                <a:hlinkClick r:id="rId5"/>
              </a:rPr>
              <a:t>www.corregidora.gob.mx</a:t>
            </a:r>
            <a:endParaRPr sz="1000" b="1" dirty="0">
              <a:solidFill>
                <a:schemeClr val="tx2"/>
              </a:solidFill>
              <a:latin typeface="Verdana"/>
              <a:cs typeface="Verdana"/>
            </a:endParaRPr>
          </a:p>
        </p:txBody>
      </p:sp>
      <p:grpSp>
        <p:nvGrpSpPr>
          <p:cNvPr id="32" name="Grupo 31"/>
          <p:cNvGrpSpPr/>
          <p:nvPr/>
        </p:nvGrpSpPr>
        <p:grpSpPr>
          <a:xfrm>
            <a:off x="13890" y="4187821"/>
            <a:ext cx="12192000" cy="2224925"/>
            <a:chOff x="0" y="4172607"/>
            <a:chExt cx="12192000" cy="2258793"/>
          </a:xfrm>
        </p:grpSpPr>
        <p:grpSp>
          <p:nvGrpSpPr>
            <p:cNvPr id="33" name="Grupo 32"/>
            <p:cNvGrpSpPr/>
            <p:nvPr/>
          </p:nvGrpSpPr>
          <p:grpSpPr>
            <a:xfrm>
              <a:off x="0" y="4172607"/>
              <a:ext cx="12192000" cy="2258793"/>
              <a:chOff x="-189277" y="4745021"/>
              <a:chExt cx="12192000" cy="2182976"/>
            </a:xfrm>
          </p:grpSpPr>
          <p:sp>
            <p:nvSpPr>
              <p:cNvPr id="36" name="Elipse 35"/>
              <p:cNvSpPr/>
              <p:nvPr/>
            </p:nvSpPr>
            <p:spPr>
              <a:xfrm>
                <a:off x="-189277" y="5958482"/>
                <a:ext cx="12192000" cy="969515"/>
              </a:xfrm>
              <a:prstGeom prst="ellipse">
                <a:avLst/>
              </a:prstGeom>
              <a:solidFill>
                <a:srgbClr val="4BB93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pic>
            <p:nvPicPr>
              <p:cNvPr id="37" name="object 10"/>
              <p:cNvPicPr/>
              <p:nvPr/>
            </p:nvPicPr>
            <p:blipFill>
              <a:blip r:embed="rId6" cstate="print"/>
              <a:stretch>
                <a:fillRect/>
              </a:stretch>
            </p:blipFill>
            <p:spPr>
              <a:xfrm>
                <a:off x="3941345" y="4745021"/>
                <a:ext cx="4874367" cy="1593521"/>
              </a:xfrm>
              <a:prstGeom prst="rect">
                <a:avLst/>
              </a:prstGeom>
            </p:spPr>
          </p:pic>
        </p:grpSp>
        <p:pic>
          <p:nvPicPr>
            <p:cNvPr id="34" name="Picture 4" descr="Lindo cachorro Gratis Dibujos Animados Imágene｜Illustoon ES"/>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80761" y="5418938"/>
              <a:ext cx="823363" cy="823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upo 45"/>
          <p:cNvGrpSpPr/>
          <p:nvPr/>
        </p:nvGrpSpPr>
        <p:grpSpPr>
          <a:xfrm>
            <a:off x="9312683" y="3139627"/>
            <a:ext cx="2810004" cy="3575042"/>
            <a:chOff x="381595" y="3169248"/>
            <a:chExt cx="2571577" cy="3415004"/>
          </a:xfrm>
        </p:grpSpPr>
        <p:grpSp>
          <p:nvGrpSpPr>
            <p:cNvPr id="47" name="Grupo 46"/>
            <p:cNvGrpSpPr/>
            <p:nvPr/>
          </p:nvGrpSpPr>
          <p:grpSpPr>
            <a:xfrm>
              <a:off x="564015" y="3169248"/>
              <a:ext cx="2051531" cy="3249422"/>
              <a:chOff x="917262" y="3167657"/>
              <a:chExt cx="2051531" cy="3249422"/>
            </a:xfrm>
          </p:grpSpPr>
          <p:grpSp>
            <p:nvGrpSpPr>
              <p:cNvPr id="51" name="object 2"/>
              <p:cNvGrpSpPr/>
              <p:nvPr/>
            </p:nvGrpSpPr>
            <p:grpSpPr>
              <a:xfrm>
                <a:off x="2046045" y="3984648"/>
                <a:ext cx="922748" cy="2432431"/>
                <a:chOff x="2417520" y="4020311"/>
                <a:chExt cx="922748" cy="2432431"/>
              </a:xfrm>
            </p:grpSpPr>
            <p:sp>
              <p:nvSpPr>
                <p:cNvPr id="55" name="object 3"/>
                <p:cNvSpPr/>
                <p:nvPr/>
              </p:nvSpPr>
              <p:spPr>
                <a:xfrm>
                  <a:off x="2417520" y="4020311"/>
                  <a:ext cx="922748" cy="1675130"/>
                </a:xfrm>
                <a:custGeom>
                  <a:avLst/>
                  <a:gdLst/>
                  <a:ahLst/>
                  <a:cxnLst/>
                  <a:rect l="l" t="t" r="r" b="b"/>
                  <a:pathLst>
                    <a:path w="898525" h="1675129">
                      <a:moveTo>
                        <a:pt x="459283" y="0"/>
                      </a:moveTo>
                      <a:lnTo>
                        <a:pt x="449123" y="254"/>
                      </a:lnTo>
                      <a:lnTo>
                        <a:pt x="445059" y="0"/>
                      </a:lnTo>
                      <a:lnTo>
                        <a:pt x="438963" y="0"/>
                      </a:lnTo>
                      <a:lnTo>
                        <a:pt x="393648" y="23531"/>
                      </a:lnTo>
                      <a:lnTo>
                        <a:pt x="352010" y="92465"/>
                      </a:lnTo>
                      <a:lnTo>
                        <a:pt x="336865" y="138671"/>
                      </a:lnTo>
                      <a:lnTo>
                        <a:pt x="324974" y="189345"/>
                      </a:lnTo>
                      <a:lnTo>
                        <a:pt x="315942" y="241967"/>
                      </a:lnTo>
                      <a:lnTo>
                        <a:pt x="309376" y="294019"/>
                      </a:lnTo>
                      <a:lnTo>
                        <a:pt x="304879" y="342981"/>
                      </a:lnTo>
                      <a:lnTo>
                        <a:pt x="302057" y="386333"/>
                      </a:lnTo>
                      <a:lnTo>
                        <a:pt x="299259" y="403834"/>
                      </a:lnTo>
                      <a:lnTo>
                        <a:pt x="293294" y="417941"/>
                      </a:lnTo>
                      <a:lnTo>
                        <a:pt x="284948" y="427356"/>
                      </a:lnTo>
                      <a:lnTo>
                        <a:pt x="275006" y="430783"/>
                      </a:lnTo>
                      <a:lnTo>
                        <a:pt x="268148" y="430530"/>
                      </a:lnTo>
                      <a:lnTo>
                        <a:pt x="241030" y="435554"/>
                      </a:lnTo>
                      <a:lnTo>
                        <a:pt x="181744" y="474892"/>
                      </a:lnTo>
                      <a:lnTo>
                        <a:pt x="156769" y="508635"/>
                      </a:lnTo>
                      <a:lnTo>
                        <a:pt x="133224" y="586503"/>
                      </a:lnTo>
                      <a:lnTo>
                        <a:pt x="126643" y="637648"/>
                      </a:lnTo>
                      <a:lnTo>
                        <a:pt x="122812" y="693150"/>
                      </a:lnTo>
                      <a:lnTo>
                        <a:pt x="121203" y="750169"/>
                      </a:lnTo>
                      <a:lnTo>
                        <a:pt x="121283" y="805868"/>
                      </a:lnTo>
                      <a:lnTo>
                        <a:pt x="122520" y="857409"/>
                      </a:lnTo>
                      <a:lnTo>
                        <a:pt x="124384" y="901954"/>
                      </a:lnTo>
                      <a:lnTo>
                        <a:pt x="122852" y="922478"/>
                      </a:lnTo>
                      <a:lnTo>
                        <a:pt x="116891" y="939276"/>
                      </a:lnTo>
                      <a:lnTo>
                        <a:pt x="107596" y="950620"/>
                      </a:lnTo>
                      <a:lnTo>
                        <a:pt x="94793" y="954786"/>
                      </a:lnTo>
                      <a:lnTo>
                        <a:pt x="56864" y="972248"/>
                      </a:lnTo>
                      <a:lnTo>
                        <a:pt x="31865" y="1010666"/>
                      </a:lnTo>
                      <a:lnTo>
                        <a:pt x="18105" y="1049083"/>
                      </a:lnTo>
                      <a:lnTo>
                        <a:pt x="4960" y="1111386"/>
                      </a:lnTo>
                      <a:lnTo>
                        <a:pt x="432" y="1156477"/>
                      </a:lnTo>
                      <a:lnTo>
                        <a:pt x="0" y="1201687"/>
                      </a:lnTo>
                      <a:lnTo>
                        <a:pt x="3353" y="1246886"/>
                      </a:lnTo>
                      <a:lnTo>
                        <a:pt x="12098" y="1302034"/>
                      </a:lnTo>
                      <a:lnTo>
                        <a:pt x="25174" y="1353382"/>
                      </a:lnTo>
                      <a:lnTo>
                        <a:pt x="42272" y="1400929"/>
                      </a:lnTo>
                      <a:lnTo>
                        <a:pt x="63082" y="1444676"/>
                      </a:lnTo>
                      <a:lnTo>
                        <a:pt x="87295" y="1484620"/>
                      </a:lnTo>
                      <a:lnTo>
                        <a:pt x="114603" y="1520763"/>
                      </a:lnTo>
                      <a:lnTo>
                        <a:pt x="144696" y="1553102"/>
                      </a:lnTo>
                      <a:lnTo>
                        <a:pt x="177265" y="1581639"/>
                      </a:lnTo>
                      <a:lnTo>
                        <a:pt x="212001" y="1606373"/>
                      </a:lnTo>
                      <a:lnTo>
                        <a:pt x="248595" y="1627302"/>
                      </a:lnTo>
                      <a:lnTo>
                        <a:pt x="286738" y="1644427"/>
                      </a:lnTo>
                      <a:lnTo>
                        <a:pt x="326120" y="1657748"/>
                      </a:lnTo>
                      <a:lnTo>
                        <a:pt x="366433" y="1667263"/>
                      </a:lnTo>
                      <a:lnTo>
                        <a:pt x="407368" y="1672972"/>
                      </a:lnTo>
                      <a:lnTo>
                        <a:pt x="448615" y="1674876"/>
                      </a:lnTo>
                      <a:lnTo>
                        <a:pt x="489791" y="1672979"/>
                      </a:lnTo>
                      <a:lnTo>
                        <a:pt x="530667" y="1667289"/>
                      </a:lnTo>
                      <a:lnTo>
                        <a:pt x="570933" y="1657807"/>
                      </a:lnTo>
                      <a:lnTo>
                        <a:pt x="610284" y="1644531"/>
                      </a:lnTo>
                      <a:lnTo>
                        <a:pt x="648410" y="1627462"/>
                      </a:lnTo>
                      <a:lnTo>
                        <a:pt x="685004" y="1606600"/>
                      </a:lnTo>
                      <a:lnTo>
                        <a:pt x="719758" y="1581945"/>
                      </a:lnTo>
                      <a:lnTo>
                        <a:pt x="752365" y="1553497"/>
                      </a:lnTo>
                      <a:lnTo>
                        <a:pt x="782517" y="1521256"/>
                      </a:lnTo>
                      <a:lnTo>
                        <a:pt x="809907" y="1485222"/>
                      </a:lnTo>
                      <a:lnTo>
                        <a:pt x="834225" y="1445395"/>
                      </a:lnTo>
                      <a:lnTo>
                        <a:pt x="855165" y="1401775"/>
                      </a:lnTo>
                      <a:lnTo>
                        <a:pt x="872420" y="1354361"/>
                      </a:lnTo>
                      <a:lnTo>
                        <a:pt x="885680" y="1303155"/>
                      </a:lnTo>
                      <a:lnTo>
                        <a:pt x="894639" y="1248156"/>
                      </a:lnTo>
                      <a:lnTo>
                        <a:pt x="898159" y="1202598"/>
                      </a:lnTo>
                      <a:lnTo>
                        <a:pt x="897846" y="1157065"/>
                      </a:lnTo>
                      <a:lnTo>
                        <a:pt x="893389" y="1111674"/>
                      </a:lnTo>
                      <a:lnTo>
                        <a:pt x="884479" y="1066545"/>
                      </a:lnTo>
                      <a:lnTo>
                        <a:pt x="866445" y="1010665"/>
                      </a:lnTo>
                      <a:lnTo>
                        <a:pt x="841402" y="972248"/>
                      </a:lnTo>
                      <a:lnTo>
                        <a:pt x="803453" y="954786"/>
                      </a:lnTo>
                      <a:lnTo>
                        <a:pt x="802183" y="954786"/>
                      </a:lnTo>
                      <a:lnTo>
                        <a:pt x="790650" y="950620"/>
                      </a:lnTo>
                      <a:lnTo>
                        <a:pt x="781355" y="939276"/>
                      </a:lnTo>
                      <a:lnTo>
                        <a:pt x="775394" y="922478"/>
                      </a:lnTo>
                      <a:lnTo>
                        <a:pt x="773862" y="901954"/>
                      </a:lnTo>
                      <a:lnTo>
                        <a:pt x="775726" y="857409"/>
                      </a:lnTo>
                      <a:lnTo>
                        <a:pt x="776964" y="805868"/>
                      </a:lnTo>
                      <a:lnTo>
                        <a:pt x="777043" y="750169"/>
                      </a:lnTo>
                      <a:lnTo>
                        <a:pt x="775434" y="693150"/>
                      </a:lnTo>
                      <a:lnTo>
                        <a:pt x="771604" y="637648"/>
                      </a:lnTo>
                      <a:lnTo>
                        <a:pt x="765022" y="586503"/>
                      </a:lnTo>
                      <a:lnTo>
                        <a:pt x="755157" y="542553"/>
                      </a:lnTo>
                      <a:lnTo>
                        <a:pt x="716502" y="474892"/>
                      </a:lnTo>
                      <a:lnTo>
                        <a:pt x="687216" y="450437"/>
                      </a:lnTo>
                      <a:lnTo>
                        <a:pt x="630098" y="430530"/>
                      </a:lnTo>
                      <a:lnTo>
                        <a:pt x="626542" y="430530"/>
                      </a:lnTo>
                      <a:lnTo>
                        <a:pt x="623367" y="430783"/>
                      </a:lnTo>
                      <a:lnTo>
                        <a:pt x="613370" y="427356"/>
                      </a:lnTo>
                      <a:lnTo>
                        <a:pt x="605016" y="417941"/>
                      </a:lnTo>
                      <a:lnTo>
                        <a:pt x="599043" y="403834"/>
                      </a:lnTo>
                      <a:lnTo>
                        <a:pt x="596189" y="386333"/>
                      </a:lnTo>
                      <a:lnTo>
                        <a:pt x="593400" y="342981"/>
                      </a:lnTo>
                      <a:lnTo>
                        <a:pt x="588921" y="294019"/>
                      </a:lnTo>
                      <a:lnTo>
                        <a:pt x="582360" y="241967"/>
                      </a:lnTo>
                      <a:lnTo>
                        <a:pt x="573325" y="189345"/>
                      </a:lnTo>
                      <a:lnTo>
                        <a:pt x="561423" y="138671"/>
                      </a:lnTo>
                      <a:lnTo>
                        <a:pt x="546264" y="92465"/>
                      </a:lnTo>
                      <a:lnTo>
                        <a:pt x="527454" y="53245"/>
                      </a:lnTo>
                      <a:lnTo>
                        <a:pt x="477317" y="5842"/>
                      </a:lnTo>
                      <a:lnTo>
                        <a:pt x="467665" y="1269"/>
                      </a:lnTo>
                      <a:lnTo>
                        <a:pt x="459283" y="0"/>
                      </a:lnTo>
                      <a:close/>
                    </a:path>
                  </a:pathLst>
                </a:custGeom>
                <a:solidFill>
                  <a:srgbClr val="FFCC66"/>
                </a:solidFill>
              </p:spPr>
              <p:txBody>
                <a:bodyPr wrap="square" lIns="0" tIns="0" rIns="0" bIns="0" rtlCol="0"/>
                <a:lstStyle/>
                <a:p>
                  <a:endParaRPr/>
                </a:p>
              </p:txBody>
            </p:sp>
            <p:sp>
              <p:nvSpPr>
                <p:cNvPr id="56" name="object 4"/>
                <p:cNvSpPr/>
                <p:nvPr/>
              </p:nvSpPr>
              <p:spPr>
                <a:xfrm>
                  <a:off x="2702433" y="4735067"/>
                  <a:ext cx="320040" cy="1717675"/>
                </a:xfrm>
                <a:custGeom>
                  <a:avLst/>
                  <a:gdLst/>
                  <a:ahLst/>
                  <a:cxnLst/>
                  <a:rect l="l" t="t" r="r" b="b"/>
                  <a:pathLst>
                    <a:path w="320039" h="1717675">
                      <a:moveTo>
                        <a:pt x="19177" y="551941"/>
                      </a:moveTo>
                      <a:lnTo>
                        <a:pt x="11556" y="551941"/>
                      </a:lnTo>
                      <a:lnTo>
                        <a:pt x="8128" y="553211"/>
                      </a:lnTo>
                      <a:lnTo>
                        <a:pt x="5334" y="555878"/>
                      </a:lnTo>
                      <a:lnTo>
                        <a:pt x="1607" y="560992"/>
                      </a:lnTo>
                      <a:lnTo>
                        <a:pt x="0" y="567070"/>
                      </a:lnTo>
                      <a:lnTo>
                        <a:pt x="583" y="573363"/>
                      </a:lnTo>
                      <a:lnTo>
                        <a:pt x="3429" y="579119"/>
                      </a:lnTo>
                      <a:lnTo>
                        <a:pt x="142240" y="763269"/>
                      </a:lnTo>
                      <a:lnTo>
                        <a:pt x="142240" y="1694840"/>
                      </a:lnTo>
                      <a:lnTo>
                        <a:pt x="143865" y="1703669"/>
                      </a:lnTo>
                      <a:lnTo>
                        <a:pt x="148288" y="1710883"/>
                      </a:lnTo>
                      <a:lnTo>
                        <a:pt x="154830" y="1715750"/>
                      </a:lnTo>
                      <a:lnTo>
                        <a:pt x="162814" y="1717535"/>
                      </a:lnTo>
                      <a:lnTo>
                        <a:pt x="170797" y="1715750"/>
                      </a:lnTo>
                      <a:lnTo>
                        <a:pt x="177339" y="1710883"/>
                      </a:lnTo>
                      <a:lnTo>
                        <a:pt x="181762" y="1703669"/>
                      </a:lnTo>
                      <a:lnTo>
                        <a:pt x="183387" y="1694840"/>
                      </a:lnTo>
                      <a:lnTo>
                        <a:pt x="183387" y="711580"/>
                      </a:lnTo>
                      <a:lnTo>
                        <a:pt x="142240" y="711580"/>
                      </a:lnTo>
                      <a:lnTo>
                        <a:pt x="26416" y="557910"/>
                      </a:lnTo>
                      <a:lnTo>
                        <a:pt x="23494" y="553973"/>
                      </a:lnTo>
                      <a:lnTo>
                        <a:pt x="19177" y="551941"/>
                      </a:lnTo>
                      <a:close/>
                    </a:path>
                    <a:path w="320039" h="1717675">
                      <a:moveTo>
                        <a:pt x="162814" y="0"/>
                      </a:moveTo>
                      <a:lnTo>
                        <a:pt x="154830" y="1783"/>
                      </a:lnTo>
                      <a:lnTo>
                        <a:pt x="148288" y="6651"/>
                      </a:lnTo>
                      <a:lnTo>
                        <a:pt x="143865" y="13876"/>
                      </a:lnTo>
                      <a:lnTo>
                        <a:pt x="142240" y="22732"/>
                      </a:lnTo>
                      <a:lnTo>
                        <a:pt x="142240" y="711580"/>
                      </a:lnTo>
                      <a:lnTo>
                        <a:pt x="183387" y="711580"/>
                      </a:lnTo>
                      <a:lnTo>
                        <a:pt x="183387" y="556259"/>
                      </a:lnTo>
                      <a:lnTo>
                        <a:pt x="221369" y="507872"/>
                      </a:lnTo>
                      <a:lnTo>
                        <a:pt x="183387" y="507872"/>
                      </a:lnTo>
                      <a:lnTo>
                        <a:pt x="183387" y="309371"/>
                      </a:lnTo>
                      <a:lnTo>
                        <a:pt x="221369" y="260984"/>
                      </a:lnTo>
                      <a:lnTo>
                        <a:pt x="183387" y="260984"/>
                      </a:lnTo>
                      <a:lnTo>
                        <a:pt x="183387" y="22732"/>
                      </a:lnTo>
                      <a:lnTo>
                        <a:pt x="181762" y="13876"/>
                      </a:lnTo>
                      <a:lnTo>
                        <a:pt x="177339" y="6651"/>
                      </a:lnTo>
                      <a:lnTo>
                        <a:pt x="170797" y="1783"/>
                      </a:lnTo>
                      <a:lnTo>
                        <a:pt x="162814" y="0"/>
                      </a:lnTo>
                      <a:close/>
                    </a:path>
                    <a:path w="320039" h="1717675">
                      <a:moveTo>
                        <a:pt x="306959" y="362965"/>
                      </a:moveTo>
                      <a:lnTo>
                        <a:pt x="299719" y="362965"/>
                      </a:lnTo>
                      <a:lnTo>
                        <a:pt x="295783" y="364743"/>
                      </a:lnTo>
                      <a:lnTo>
                        <a:pt x="292862" y="368299"/>
                      </a:lnTo>
                      <a:lnTo>
                        <a:pt x="183387" y="507872"/>
                      </a:lnTo>
                      <a:lnTo>
                        <a:pt x="221369" y="507872"/>
                      </a:lnTo>
                      <a:lnTo>
                        <a:pt x="314579" y="389127"/>
                      </a:lnTo>
                      <a:lnTo>
                        <a:pt x="319659" y="382396"/>
                      </a:lnTo>
                      <a:lnTo>
                        <a:pt x="318897" y="372490"/>
                      </a:lnTo>
                      <a:lnTo>
                        <a:pt x="310261" y="364235"/>
                      </a:lnTo>
                      <a:lnTo>
                        <a:pt x="306959" y="362965"/>
                      </a:lnTo>
                      <a:close/>
                    </a:path>
                    <a:path w="320039" h="1717675">
                      <a:moveTo>
                        <a:pt x="306959" y="116077"/>
                      </a:moveTo>
                      <a:lnTo>
                        <a:pt x="299719" y="116077"/>
                      </a:lnTo>
                      <a:lnTo>
                        <a:pt x="295783" y="117855"/>
                      </a:lnTo>
                      <a:lnTo>
                        <a:pt x="292862" y="121411"/>
                      </a:lnTo>
                      <a:lnTo>
                        <a:pt x="183387" y="260984"/>
                      </a:lnTo>
                      <a:lnTo>
                        <a:pt x="221369" y="260984"/>
                      </a:lnTo>
                      <a:lnTo>
                        <a:pt x="314579" y="142239"/>
                      </a:lnTo>
                      <a:lnTo>
                        <a:pt x="319659" y="135508"/>
                      </a:lnTo>
                      <a:lnTo>
                        <a:pt x="318897" y="125602"/>
                      </a:lnTo>
                      <a:lnTo>
                        <a:pt x="310261" y="117347"/>
                      </a:lnTo>
                      <a:lnTo>
                        <a:pt x="306959" y="116077"/>
                      </a:lnTo>
                      <a:close/>
                    </a:path>
                  </a:pathLst>
                </a:custGeom>
                <a:solidFill>
                  <a:srgbClr val="4A3E32"/>
                </a:solidFill>
              </p:spPr>
              <p:txBody>
                <a:bodyPr wrap="square" lIns="0" tIns="0" rIns="0" bIns="0" rtlCol="0"/>
                <a:lstStyle/>
                <a:p>
                  <a:endParaRPr/>
                </a:p>
              </p:txBody>
            </p:sp>
          </p:grpSp>
          <p:grpSp>
            <p:nvGrpSpPr>
              <p:cNvPr id="52" name="object 2"/>
              <p:cNvGrpSpPr/>
              <p:nvPr/>
            </p:nvGrpSpPr>
            <p:grpSpPr>
              <a:xfrm>
                <a:off x="917262" y="3167657"/>
                <a:ext cx="1027033" cy="3062759"/>
                <a:chOff x="2226805" y="3203320"/>
                <a:chExt cx="1027033" cy="3062759"/>
              </a:xfrm>
            </p:grpSpPr>
            <p:sp>
              <p:nvSpPr>
                <p:cNvPr id="53" name="object 3"/>
                <p:cNvSpPr/>
                <p:nvPr/>
              </p:nvSpPr>
              <p:spPr>
                <a:xfrm>
                  <a:off x="2226805" y="3203320"/>
                  <a:ext cx="1027033" cy="2070444"/>
                </a:xfrm>
                <a:custGeom>
                  <a:avLst/>
                  <a:gdLst/>
                  <a:ahLst/>
                  <a:cxnLst/>
                  <a:rect l="l" t="t" r="r" b="b"/>
                  <a:pathLst>
                    <a:path w="898525" h="1675129">
                      <a:moveTo>
                        <a:pt x="459283" y="0"/>
                      </a:moveTo>
                      <a:lnTo>
                        <a:pt x="449123" y="254"/>
                      </a:lnTo>
                      <a:lnTo>
                        <a:pt x="445059" y="0"/>
                      </a:lnTo>
                      <a:lnTo>
                        <a:pt x="438963" y="0"/>
                      </a:lnTo>
                      <a:lnTo>
                        <a:pt x="393648" y="23531"/>
                      </a:lnTo>
                      <a:lnTo>
                        <a:pt x="352010" y="92465"/>
                      </a:lnTo>
                      <a:lnTo>
                        <a:pt x="336865" y="138671"/>
                      </a:lnTo>
                      <a:lnTo>
                        <a:pt x="324974" y="189345"/>
                      </a:lnTo>
                      <a:lnTo>
                        <a:pt x="315942" y="241967"/>
                      </a:lnTo>
                      <a:lnTo>
                        <a:pt x="309376" y="294019"/>
                      </a:lnTo>
                      <a:lnTo>
                        <a:pt x="304879" y="342981"/>
                      </a:lnTo>
                      <a:lnTo>
                        <a:pt x="302057" y="386333"/>
                      </a:lnTo>
                      <a:lnTo>
                        <a:pt x="299259" y="403834"/>
                      </a:lnTo>
                      <a:lnTo>
                        <a:pt x="293294" y="417941"/>
                      </a:lnTo>
                      <a:lnTo>
                        <a:pt x="284948" y="427356"/>
                      </a:lnTo>
                      <a:lnTo>
                        <a:pt x="275006" y="430783"/>
                      </a:lnTo>
                      <a:lnTo>
                        <a:pt x="268148" y="430530"/>
                      </a:lnTo>
                      <a:lnTo>
                        <a:pt x="241030" y="435554"/>
                      </a:lnTo>
                      <a:lnTo>
                        <a:pt x="181744" y="474892"/>
                      </a:lnTo>
                      <a:lnTo>
                        <a:pt x="156769" y="508635"/>
                      </a:lnTo>
                      <a:lnTo>
                        <a:pt x="133224" y="586503"/>
                      </a:lnTo>
                      <a:lnTo>
                        <a:pt x="126643" y="637648"/>
                      </a:lnTo>
                      <a:lnTo>
                        <a:pt x="122812" y="693150"/>
                      </a:lnTo>
                      <a:lnTo>
                        <a:pt x="121203" y="750169"/>
                      </a:lnTo>
                      <a:lnTo>
                        <a:pt x="121283" y="805868"/>
                      </a:lnTo>
                      <a:lnTo>
                        <a:pt x="122520" y="857409"/>
                      </a:lnTo>
                      <a:lnTo>
                        <a:pt x="124384" y="901954"/>
                      </a:lnTo>
                      <a:lnTo>
                        <a:pt x="122852" y="922478"/>
                      </a:lnTo>
                      <a:lnTo>
                        <a:pt x="116891" y="939276"/>
                      </a:lnTo>
                      <a:lnTo>
                        <a:pt x="107596" y="950620"/>
                      </a:lnTo>
                      <a:lnTo>
                        <a:pt x="94793" y="954786"/>
                      </a:lnTo>
                      <a:lnTo>
                        <a:pt x="56864" y="972248"/>
                      </a:lnTo>
                      <a:lnTo>
                        <a:pt x="31865" y="1010666"/>
                      </a:lnTo>
                      <a:lnTo>
                        <a:pt x="18105" y="1049083"/>
                      </a:lnTo>
                      <a:lnTo>
                        <a:pt x="4960" y="1111386"/>
                      </a:lnTo>
                      <a:lnTo>
                        <a:pt x="432" y="1156477"/>
                      </a:lnTo>
                      <a:lnTo>
                        <a:pt x="0" y="1201687"/>
                      </a:lnTo>
                      <a:lnTo>
                        <a:pt x="3353" y="1246886"/>
                      </a:lnTo>
                      <a:lnTo>
                        <a:pt x="12098" y="1302034"/>
                      </a:lnTo>
                      <a:lnTo>
                        <a:pt x="25174" y="1353382"/>
                      </a:lnTo>
                      <a:lnTo>
                        <a:pt x="42272" y="1400929"/>
                      </a:lnTo>
                      <a:lnTo>
                        <a:pt x="63082" y="1444676"/>
                      </a:lnTo>
                      <a:lnTo>
                        <a:pt x="87295" y="1484620"/>
                      </a:lnTo>
                      <a:lnTo>
                        <a:pt x="114603" y="1520763"/>
                      </a:lnTo>
                      <a:lnTo>
                        <a:pt x="144696" y="1553102"/>
                      </a:lnTo>
                      <a:lnTo>
                        <a:pt x="177265" y="1581639"/>
                      </a:lnTo>
                      <a:lnTo>
                        <a:pt x="212001" y="1606373"/>
                      </a:lnTo>
                      <a:lnTo>
                        <a:pt x="248595" y="1627302"/>
                      </a:lnTo>
                      <a:lnTo>
                        <a:pt x="286738" y="1644427"/>
                      </a:lnTo>
                      <a:lnTo>
                        <a:pt x="326120" y="1657748"/>
                      </a:lnTo>
                      <a:lnTo>
                        <a:pt x="366433" y="1667263"/>
                      </a:lnTo>
                      <a:lnTo>
                        <a:pt x="407368" y="1672972"/>
                      </a:lnTo>
                      <a:lnTo>
                        <a:pt x="448615" y="1674876"/>
                      </a:lnTo>
                      <a:lnTo>
                        <a:pt x="489791" y="1672979"/>
                      </a:lnTo>
                      <a:lnTo>
                        <a:pt x="530667" y="1667289"/>
                      </a:lnTo>
                      <a:lnTo>
                        <a:pt x="570933" y="1657807"/>
                      </a:lnTo>
                      <a:lnTo>
                        <a:pt x="610284" y="1644531"/>
                      </a:lnTo>
                      <a:lnTo>
                        <a:pt x="648410" y="1627462"/>
                      </a:lnTo>
                      <a:lnTo>
                        <a:pt x="685004" y="1606600"/>
                      </a:lnTo>
                      <a:lnTo>
                        <a:pt x="719758" y="1581945"/>
                      </a:lnTo>
                      <a:lnTo>
                        <a:pt x="752365" y="1553497"/>
                      </a:lnTo>
                      <a:lnTo>
                        <a:pt x="782517" y="1521256"/>
                      </a:lnTo>
                      <a:lnTo>
                        <a:pt x="809907" y="1485222"/>
                      </a:lnTo>
                      <a:lnTo>
                        <a:pt x="834225" y="1445395"/>
                      </a:lnTo>
                      <a:lnTo>
                        <a:pt x="855165" y="1401775"/>
                      </a:lnTo>
                      <a:lnTo>
                        <a:pt x="872420" y="1354361"/>
                      </a:lnTo>
                      <a:lnTo>
                        <a:pt x="885680" y="1303155"/>
                      </a:lnTo>
                      <a:lnTo>
                        <a:pt x="894639" y="1248156"/>
                      </a:lnTo>
                      <a:lnTo>
                        <a:pt x="898159" y="1202598"/>
                      </a:lnTo>
                      <a:lnTo>
                        <a:pt x="897846" y="1157065"/>
                      </a:lnTo>
                      <a:lnTo>
                        <a:pt x="893389" y="1111674"/>
                      </a:lnTo>
                      <a:lnTo>
                        <a:pt x="884479" y="1066545"/>
                      </a:lnTo>
                      <a:lnTo>
                        <a:pt x="866445" y="1010665"/>
                      </a:lnTo>
                      <a:lnTo>
                        <a:pt x="841402" y="972248"/>
                      </a:lnTo>
                      <a:lnTo>
                        <a:pt x="803453" y="954786"/>
                      </a:lnTo>
                      <a:lnTo>
                        <a:pt x="802183" y="954786"/>
                      </a:lnTo>
                      <a:lnTo>
                        <a:pt x="790650" y="950620"/>
                      </a:lnTo>
                      <a:lnTo>
                        <a:pt x="781355" y="939276"/>
                      </a:lnTo>
                      <a:lnTo>
                        <a:pt x="775394" y="922478"/>
                      </a:lnTo>
                      <a:lnTo>
                        <a:pt x="773862" y="901954"/>
                      </a:lnTo>
                      <a:lnTo>
                        <a:pt x="775726" y="857409"/>
                      </a:lnTo>
                      <a:lnTo>
                        <a:pt x="776964" y="805868"/>
                      </a:lnTo>
                      <a:lnTo>
                        <a:pt x="777043" y="750169"/>
                      </a:lnTo>
                      <a:lnTo>
                        <a:pt x="775434" y="693150"/>
                      </a:lnTo>
                      <a:lnTo>
                        <a:pt x="771604" y="637648"/>
                      </a:lnTo>
                      <a:lnTo>
                        <a:pt x="765022" y="586503"/>
                      </a:lnTo>
                      <a:lnTo>
                        <a:pt x="755157" y="542553"/>
                      </a:lnTo>
                      <a:lnTo>
                        <a:pt x="716502" y="474892"/>
                      </a:lnTo>
                      <a:lnTo>
                        <a:pt x="687216" y="450437"/>
                      </a:lnTo>
                      <a:lnTo>
                        <a:pt x="630098" y="430530"/>
                      </a:lnTo>
                      <a:lnTo>
                        <a:pt x="626542" y="430530"/>
                      </a:lnTo>
                      <a:lnTo>
                        <a:pt x="623367" y="430783"/>
                      </a:lnTo>
                      <a:lnTo>
                        <a:pt x="613370" y="427356"/>
                      </a:lnTo>
                      <a:lnTo>
                        <a:pt x="605016" y="417941"/>
                      </a:lnTo>
                      <a:lnTo>
                        <a:pt x="599043" y="403834"/>
                      </a:lnTo>
                      <a:lnTo>
                        <a:pt x="596189" y="386333"/>
                      </a:lnTo>
                      <a:lnTo>
                        <a:pt x="593400" y="342981"/>
                      </a:lnTo>
                      <a:lnTo>
                        <a:pt x="588921" y="294019"/>
                      </a:lnTo>
                      <a:lnTo>
                        <a:pt x="582360" y="241967"/>
                      </a:lnTo>
                      <a:lnTo>
                        <a:pt x="573325" y="189345"/>
                      </a:lnTo>
                      <a:lnTo>
                        <a:pt x="561423" y="138671"/>
                      </a:lnTo>
                      <a:lnTo>
                        <a:pt x="546264" y="92465"/>
                      </a:lnTo>
                      <a:lnTo>
                        <a:pt x="527454" y="53245"/>
                      </a:lnTo>
                      <a:lnTo>
                        <a:pt x="477317" y="5842"/>
                      </a:lnTo>
                      <a:lnTo>
                        <a:pt x="467665" y="1269"/>
                      </a:lnTo>
                      <a:lnTo>
                        <a:pt x="459283" y="0"/>
                      </a:lnTo>
                      <a:close/>
                    </a:path>
                  </a:pathLst>
                </a:custGeom>
                <a:solidFill>
                  <a:srgbClr val="4BB939"/>
                </a:solidFill>
              </p:spPr>
              <p:txBody>
                <a:bodyPr wrap="square" lIns="0" tIns="0" rIns="0" bIns="0" rtlCol="0"/>
                <a:lstStyle/>
                <a:p>
                  <a:endParaRPr/>
                </a:p>
              </p:txBody>
            </p:sp>
            <p:sp>
              <p:nvSpPr>
                <p:cNvPr id="54" name="object 4"/>
                <p:cNvSpPr/>
                <p:nvPr/>
              </p:nvSpPr>
              <p:spPr>
                <a:xfrm>
                  <a:off x="2560918" y="4257536"/>
                  <a:ext cx="320040" cy="2008543"/>
                </a:xfrm>
                <a:custGeom>
                  <a:avLst/>
                  <a:gdLst/>
                  <a:ahLst/>
                  <a:cxnLst/>
                  <a:rect l="l" t="t" r="r" b="b"/>
                  <a:pathLst>
                    <a:path w="320039" h="1717675">
                      <a:moveTo>
                        <a:pt x="19177" y="551941"/>
                      </a:moveTo>
                      <a:lnTo>
                        <a:pt x="11556" y="551941"/>
                      </a:lnTo>
                      <a:lnTo>
                        <a:pt x="8128" y="553211"/>
                      </a:lnTo>
                      <a:lnTo>
                        <a:pt x="5334" y="555878"/>
                      </a:lnTo>
                      <a:lnTo>
                        <a:pt x="1607" y="560992"/>
                      </a:lnTo>
                      <a:lnTo>
                        <a:pt x="0" y="567070"/>
                      </a:lnTo>
                      <a:lnTo>
                        <a:pt x="583" y="573363"/>
                      </a:lnTo>
                      <a:lnTo>
                        <a:pt x="3429" y="579119"/>
                      </a:lnTo>
                      <a:lnTo>
                        <a:pt x="142240" y="763269"/>
                      </a:lnTo>
                      <a:lnTo>
                        <a:pt x="142240" y="1694840"/>
                      </a:lnTo>
                      <a:lnTo>
                        <a:pt x="143865" y="1703669"/>
                      </a:lnTo>
                      <a:lnTo>
                        <a:pt x="148288" y="1710883"/>
                      </a:lnTo>
                      <a:lnTo>
                        <a:pt x="154830" y="1715750"/>
                      </a:lnTo>
                      <a:lnTo>
                        <a:pt x="162814" y="1717535"/>
                      </a:lnTo>
                      <a:lnTo>
                        <a:pt x="170797" y="1715750"/>
                      </a:lnTo>
                      <a:lnTo>
                        <a:pt x="177339" y="1710883"/>
                      </a:lnTo>
                      <a:lnTo>
                        <a:pt x="181762" y="1703669"/>
                      </a:lnTo>
                      <a:lnTo>
                        <a:pt x="183387" y="1694840"/>
                      </a:lnTo>
                      <a:lnTo>
                        <a:pt x="183387" y="711580"/>
                      </a:lnTo>
                      <a:lnTo>
                        <a:pt x="142240" y="711580"/>
                      </a:lnTo>
                      <a:lnTo>
                        <a:pt x="26416" y="557910"/>
                      </a:lnTo>
                      <a:lnTo>
                        <a:pt x="23494" y="553973"/>
                      </a:lnTo>
                      <a:lnTo>
                        <a:pt x="19177" y="551941"/>
                      </a:lnTo>
                      <a:close/>
                    </a:path>
                    <a:path w="320039" h="1717675">
                      <a:moveTo>
                        <a:pt x="162814" y="0"/>
                      </a:moveTo>
                      <a:lnTo>
                        <a:pt x="154830" y="1783"/>
                      </a:lnTo>
                      <a:lnTo>
                        <a:pt x="148288" y="6651"/>
                      </a:lnTo>
                      <a:lnTo>
                        <a:pt x="143865" y="13876"/>
                      </a:lnTo>
                      <a:lnTo>
                        <a:pt x="142240" y="22732"/>
                      </a:lnTo>
                      <a:lnTo>
                        <a:pt x="142240" y="711580"/>
                      </a:lnTo>
                      <a:lnTo>
                        <a:pt x="183387" y="711580"/>
                      </a:lnTo>
                      <a:lnTo>
                        <a:pt x="183387" y="556259"/>
                      </a:lnTo>
                      <a:lnTo>
                        <a:pt x="221369" y="507872"/>
                      </a:lnTo>
                      <a:lnTo>
                        <a:pt x="183387" y="507872"/>
                      </a:lnTo>
                      <a:lnTo>
                        <a:pt x="183387" y="309371"/>
                      </a:lnTo>
                      <a:lnTo>
                        <a:pt x="221369" y="260984"/>
                      </a:lnTo>
                      <a:lnTo>
                        <a:pt x="183387" y="260984"/>
                      </a:lnTo>
                      <a:lnTo>
                        <a:pt x="183387" y="22732"/>
                      </a:lnTo>
                      <a:lnTo>
                        <a:pt x="181762" y="13876"/>
                      </a:lnTo>
                      <a:lnTo>
                        <a:pt x="177339" y="6651"/>
                      </a:lnTo>
                      <a:lnTo>
                        <a:pt x="170797" y="1783"/>
                      </a:lnTo>
                      <a:lnTo>
                        <a:pt x="162814" y="0"/>
                      </a:lnTo>
                      <a:close/>
                    </a:path>
                    <a:path w="320039" h="1717675">
                      <a:moveTo>
                        <a:pt x="306959" y="362965"/>
                      </a:moveTo>
                      <a:lnTo>
                        <a:pt x="299719" y="362965"/>
                      </a:lnTo>
                      <a:lnTo>
                        <a:pt x="295783" y="364743"/>
                      </a:lnTo>
                      <a:lnTo>
                        <a:pt x="292862" y="368299"/>
                      </a:lnTo>
                      <a:lnTo>
                        <a:pt x="183387" y="507872"/>
                      </a:lnTo>
                      <a:lnTo>
                        <a:pt x="221369" y="507872"/>
                      </a:lnTo>
                      <a:lnTo>
                        <a:pt x="314579" y="389127"/>
                      </a:lnTo>
                      <a:lnTo>
                        <a:pt x="319659" y="382396"/>
                      </a:lnTo>
                      <a:lnTo>
                        <a:pt x="318897" y="372490"/>
                      </a:lnTo>
                      <a:lnTo>
                        <a:pt x="310261" y="364235"/>
                      </a:lnTo>
                      <a:lnTo>
                        <a:pt x="306959" y="362965"/>
                      </a:lnTo>
                      <a:close/>
                    </a:path>
                    <a:path w="320039" h="1717675">
                      <a:moveTo>
                        <a:pt x="306959" y="116077"/>
                      </a:moveTo>
                      <a:lnTo>
                        <a:pt x="299719" y="116077"/>
                      </a:lnTo>
                      <a:lnTo>
                        <a:pt x="295783" y="117855"/>
                      </a:lnTo>
                      <a:lnTo>
                        <a:pt x="292862" y="121411"/>
                      </a:lnTo>
                      <a:lnTo>
                        <a:pt x="183387" y="260984"/>
                      </a:lnTo>
                      <a:lnTo>
                        <a:pt x="221369" y="260984"/>
                      </a:lnTo>
                      <a:lnTo>
                        <a:pt x="314579" y="142239"/>
                      </a:lnTo>
                      <a:lnTo>
                        <a:pt x="319659" y="135508"/>
                      </a:lnTo>
                      <a:lnTo>
                        <a:pt x="318897" y="125602"/>
                      </a:lnTo>
                      <a:lnTo>
                        <a:pt x="310261" y="117347"/>
                      </a:lnTo>
                      <a:lnTo>
                        <a:pt x="306959" y="116077"/>
                      </a:lnTo>
                      <a:close/>
                    </a:path>
                  </a:pathLst>
                </a:custGeom>
                <a:solidFill>
                  <a:srgbClr val="4A3E32"/>
                </a:solidFill>
              </p:spPr>
              <p:txBody>
                <a:bodyPr wrap="square" lIns="0" tIns="0" rIns="0" bIns="0" rtlCol="0"/>
                <a:lstStyle/>
                <a:p>
                  <a:endParaRPr/>
                </a:p>
              </p:txBody>
            </p:sp>
          </p:grpSp>
        </p:grpSp>
        <p:sp>
          <p:nvSpPr>
            <p:cNvPr id="48" name="object 83"/>
            <p:cNvSpPr/>
            <p:nvPr/>
          </p:nvSpPr>
          <p:spPr>
            <a:xfrm rot="21304831">
              <a:off x="381595" y="6253089"/>
              <a:ext cx="484690" cy="331163"/>
            </a:xfrm>
            <a:custGeom>
              <a:avLst/>
              <a:gdLst/>
              <a:ahLst/>
              <a:cxnLst/>
              <a:rect l="l" t="t" r="r" b="b"/>
              <a:pathLst>
                <a:path w="347979" h="289559">
                  <a:moveTo>
                    <a:pt x="151892" y="0"/>
                  </a:moveTo>
                  <a:lnTo>
                    <a:pt x="144779" y="0"/>
                  </a:lnTo>
                  <a:lnTo>
                    <a:pt x="137414" y="876"/>
                  </a:lnTo>
                  <a:lnTo>
                    <a:pt x="87677" y="27420"/>
                  </a:lnTo>
                  <a:lnTo>
                    <a:pt x="61340" y="71894"/>
                  </a:lnTo>
                  <a:lnTo>
                    <a:pt x="59181" y="79311"/>
                  </a:lnTo>
                  <a:lnTo>
                    <a:pt x="53086" y="84353"/>
                  </a:lnTo>
                  <a:lnTo>
                    <a:pt x="12096" y="102635"/>
                  </a:lnTo>
                  <a:lnTo>
                    <a:pt x="0" y="133070"/>
                  </a:lnTo>
                  <a:lnTo>
                    <a:pt x="7" y="143623"/>
                  </a:lnTo>
                  <a:lnTo>
                    <a:pt x="1873" y="153863"/>
                  </a:lnTo>
                  <a:lnTo>
                    <a:pt x="5500" y="163499"/>
                  </a:lnTo>
                  <a:lnTo>
                    <a:pt x="10795" y="172237"/>
                  </a:lnTo>
                  <a:lnTo>
                    <a:pt x="15621" y="178561"/>
                  </a:lnTo>
                  <a:lnTo>
                    <a:pt x="17272" y="187121"/>
                  </a:lnTo>
                  <a:lnTo>
                    <a:pt x="15239" y="195021"/>
                  </a:lnTo>
                  <a:lnTo>
                    <a:pt x="12789" y="206298"/>
                  </a:lnTo>
                  <a:lnTo>
                    <a:pt x="11350" y="217766"/>
                  </a:lnTo>
                  <a:lnTo>
                    <a:pt x="10935" y="229339"/>
                  </a:lnTo>
                  <a:lnTo>
                    <a:pt x="11556" y="240931"/>
                  </a:lnTo>
                  <a:lnTo>
                    <a:pt x="330580" y="289534"/>
                  </a:lnTo>
                  <a:lnTo>
                    <a:pt x="343165" y="261972"/>
                  </a:lnTo>
                  <a:lnTo>
                    <a:pt x="347916" y="232171"/>
                  </a:lnTo>
                  <a:lnTo>
                    <a:pt x="344761" y="202109"/>
                  </a:lnTo>
                  <a:lnTo>
                    <a:pt x="333628" y="173761"/>
                  </a:lnTo>
                  <a:lnTo>
                    <a:pt x="330469" y="166522"/>
                  </a:lnTo>
                  <a:lnTo>
                    <a:pt x="328644" y="158803"/>
                  </a:lnTo>
                  <a:lnTo>
                    <a:pt x="328199" y="150833"/>
                  </a:lnTo>
                  <a:lnTo>
                    <a:pt x="329183" y="142836"/>
                  </a:lnTo>
                  <a:lnTo>
                    <a:pt x="330545" y="135034"/>
                  </a:lnTo>
                  <a:lnTo>
                    <a:pt x="331215" y="127149"/>
                  </a:lnTo>
                  <a:lnTo>
                    <a:pt x="322385" y="83266"/>
                  </a:lnTo>
                  <a:lnTo>
                    <a:pt x="284610" y="44459"/>
                  </a:lnTo>
                  <a:lnTo>
                    <a:pt x="248793" y="37185"/>
                  </a:lnTo>
                  <a:lnTo>
                    <a:pt x="244221" y="37630"/>
                  </a:lnTo>
                  <a:lnTo>
                    <a:pt x="237362" y="38861"/>
                  </a:lnTo>
                  <a:lnTo>
                    <a:pt x="229997" y="38861"/>
                  </a:lnTo>
                  <a:lnTo>
                    <a:pt x="224154" y="35991"/>
                  </a:lnTo>
                  <a:lnTo>
                    <a:pt x="219836" y="31140"/>
                  </a:lnTo>
                  <a:lnTo>
                    <a:pt x="205112" y="17771"/>
                  </a:lnTo>
                  <a:lnTo>
                    <a:pt x="188531" y="8012"/>
                  </a:lnTo>
                  <a:lnTo>
                    <a:pt x="170616" y="2031"/>
                  </a:lnTo>
                  <a:lnTo>
                    <a:pt x="151892" y="0"/>
                  </a:lnTo>
                  <a:close/>
                </a:path>
              </a:pathLst>
            </a:custGeom>
            <a:solidFill>
              <a:srgbClr val="4BB939"/>
            </a:solidFill>
          </p:spPr>
          <p:txBody>
            <a:bodyPr wrap="square" lIns="0" tIns="0" rIns="0" bIns="0" rtlCol="0"/>
            <a:lstStyle/>
            <a:p>
              <a:endParaRPr/>
            </a:p>
          </p:txBody>
        </p:sp>
        <p:sp>
          <p:nvSpPr>
            <p:cNvPr id="49" name="object 83"/>
            <p:cNvSpPr/>
            <p:nvPr/>
          </p:nvSpPr>
          <p:spPr>
            <a:xfrm rot="21304831">
              <a:off x="1334438" y="6015275"/>
              <a:ext cx="577162" cy="379348"/>
            </a:xfrm>
            <a:custGeom>
              <a:avLst/>
              <a:gdLst/>
              <a:ahLst/>
              <a:cxnLst/>
              <a:rect l="l" t="t" r="r" b="b"/>
              <a:pathLst>
                <a:path w="347979" h="289559">
                  <a:moveTo>
                    <a:pt x="151892" y="0"/>
                  </a:moveTo>
                  <a:lnTo>
                    <a:pt x="144779" y="0"/>
                  </a:lnTo>
                  <a:lnTo>
                    <a:pt x="137414" y="876"/>
                  </a:lnTo>
                  <a:lnTo>
                    <a:pt x="87677" y="27420"/>
                  </a:lnTo>
                  <a:lnTo>
                    <a:pt x="61340" y="71894"/>
                  </a:lnTo>
                  <a:lnTo>
                    <a:pt x="59181" y="79311"/>
                  </a:lnTo>
                  <a:lnTo>
                    <a:pt x="53086" y="84353"/>
                  </a:lnTo>
                  <a:lnTo>
                    <a:pt x="12096" y="102635"/>
                  </a:lnTo>
                  <a:lnTo>
                    <a:pt x="0" y="133070"/>
                  </a:lnTo>
                  <a:lnTo>
                    <a:pt x="7" y="143623"/>
                  </a:lnTo>
                  <a:lnTo>
                    <a:pt x="1873" y="153863"/>
                  </a:lnTo>
                  <a:lnTo>
                    <a:pt x="5500" y="163499"/>
                  </a:lnTo>
                  <a:lnTo>
                    <a:pt x="10795" y="172237"/>
                  </a:lnTo>
                  <a:lnTo>
                    <a:pt x="15621" y="178561"/>
                  </a:lnTo>
                  <a:lnTo>
                    <a:pt x="17272" y="187121"/>
                  </a:lnTo>
                  <a:lnTo>
                    <a:pt x="15239" y="195021"/>
                  </a:lnTo>
                  <a:lnTo>
                    <a:pt x="12789" y="206298"/>
                  </a:lnTo>
                  <a:lnTo>
                    <a:pt x="11350" y="217766"/>
                  </a:lnTo>
                  <a:lnTo>
                    <a:pt x="10935" y="229339"/>
                  </a:lnTo>
                  <a:lnTo>
                    <a:pt x="11556" y="240931"/>
                  </a:lnTo>
                  <a:lnTo>
                    <a:pt x="330580" y="289534"/>
                  </a:lnTo>
                  <a:lnTo>
                    <a:pt x="343165" y="261972"/>
                  </a:lnTo>
                  <a:lnTo>
                    <a:pt x="347916" y="232171"/>
                  </a:lnTo>
                  <a:lnTo>
                    <a:pt x="344761" y="202109"/>
                  </a:lnTo>
                  <a:lnTo>
                    <a:pt x="333628" y="173761"/>
                  </a:lnTo>
                  <a:lnTo>
                    <a:pt x="330469" y="166522"/>
                  </a:lnTo>
                  <a:lnTo>
                    <a:pt x="328644" y="158803"/>
                  </a:lnTo>
                  <a:lnTo>
                    <a:pt x="328199" y="150833"/>
                  </a:lnTo>
                  <a:lnTo>
                    <a:pt x="329183" y="142836"/>
                  </a:lnTo>
                  <a:lnTo>
                    <a:pt x="330545" y="135034"/>
                  </a:lnTo>
                  <a:lnTo>
                    <a:pt x="331215" y="127149"/>
                  </a:lnTo>
                  <a:lnTo>
                    <a:pt x="322385" y="83266"/>
                  </a:lnTo>
                  <a:lnTo>
                    <a:pt x="284610" y="44459"/>
                  </a:lnTo>
                  <a:lnTo>
                    <a:pt x="248793" y="37185"/>
                  </a:lnTo>
                  <a:lnTo>
                    <a:pt x="244221" y="37630"/>
                  </a:lnTo>
                  <a:lnTo>
                    <a:pt x="237362" y="38861"/>
                  </a:lnTo>
                  <a:lnTo>
                    <a:pt x="229997" y="38861"/>
                  </a:lnTo>
                  <a:lnTo>
                    <a:pt x="224154" y="35991"/>
                  </a:lnTo>
                  <a:lnTo>
                    <a:pt x="219836" y="31140"/>
                  </a:lnTo>
                  <a:lnTo>
                    <a:pt x="205112" y="17771"/>
                  </a:lnTo>
                  <a:lnTo>
                    <a:pt x="188531" y="8012"/>
                  </a:lnTo>
                  <a:lnTo>
                    <a:pt x="170616" y="2031"/>
                  </a:lnTo>
                  <a:lnTo>
                    <a:pt x="151892" y="0"/>
                  </a:lnTo>
                  <a:close/>
                </a:path>
              </a:pathLst>
            </a:custGeom>
            <a:solidFill>
              <a:srgbClr val="4BB939"/>
            </a:solidFill>
          </p:spPr>
          <p:txBody>
            <a:bodyPr wrap="square" lIns="0" tIns="0" rIns="0" bIns="0" rtlCol="0"/>
            <a:lstStyle/>
            <a:p>
              <a:endParaRPr/>
            </a:p>
          </p:txBody>
        </p:sp>
        <p:sp>
          <p:nvSpPr>
            <p:cNvPr id="50" name="object 83"/>
            <p:cNvSpPr/>
            <p:nvPr/>
          </p:nvSpPr>
          <p:spPr>
            <a:xfrm rot="21304831">
              <a:off x="2468482" y="6211365"/>
              <a:ext cx="484690" cy="331163"/>
            </a:xfrm>
            <a:custGeom>
              <a:avLst/>
              <a:gdLst/>
              <a:ahLst/>
              <a:cxnLst/>
              <a:rect l="l" t="t" r="r" b="b"/>
              <a:pathLst>
                <a:path w="347979" h="289559">
                  <a:moveTo>
                    <a:pt x="151892" y="0"/>
                  </a:moveTo>
                  <a:lnTo>
                    <a:pt x="144779" y="0"/>
                  </a:lnTo>
                  <a:lnTo>
                    <a:pt x="137414" y="876"/>
                  </a:lnTo>
                  <a:lnTo>
                    <a:pt x="87677" y="27420"/>
                  </a:lnTo>
                  <a:lnTo>
                    <a:pt x="61340" y="71894"/>
                  </a:lnTo>
                  <a:lnTo>
                    <a:pt x="59181" y="79311"/>
                  </a:lnTo>
                  <a:lnTo>
                    <a:pt x="53086" y="84353"/>
                  </a:lnTo>
                  <a:lnTo>
                    <a:pt x="12096" y="102635"/>
                  </a:lnTo>
                  <a:lnTo>
                    <a:pt x="0" y="133070"/>
                  </a:lnTo>
                  <a:lnTo>
                    <a:pt x="7" y="143623"/>
                  </a:lnTo>
                  <a:lnTo>
                    <a:pt x="1873" y="153863"/>
                  </a:lnTo>
                  <a:lnTo>
                    <a:pt x="5500" y="163499"/>
                  </a:lnTo>
                  <a:lnTo>
                    <a:pt x="10795" y="172237"/>
                  </a:lnTo>
                  <a:lnTo>
                    <a:pt x="15621" y="178561"/>
                  </a:lnTo>
                  <a:lnTo>
                    <a:pt x="17272" y="187121"/>
                  </a:lnTo>
                  <a:lnTo>
                    <a:pt x="15239" y="195021"/>
                  </a:lnTo>
                  <a:lnTo>
                    <a:pt x="12789" y="206298"/>
                  </a:lnTo>
                  <a:lnTo>
                    <a:pt x="11350" y="217766"/>
                  </a:lnTo>
                  <a:lnTo>
                    <a:pt x="10935" y="229339"/>
                  </a:lnTo>
                  <a:lnTo>
                    <a:pt x="11556" y="240931"/>
                  </a:lnTo>
                  <a:lnTo>
                    <a:pt x="330580" y="289534"/>
                  </a:lnTo>
                  <a:lnTo>
                    <a:pt x="343165" y="261972"/>
                  </a:lnTo>
                  <a:lnTo>
                    <a:pt x="347916" y="232171"/>
                  </a:lnTo>
                  <a:lnTo>
                    <a:pt x="344761" y="202109"/>
                  </a:lnTo>
                  <a:lnTo>
                    <a:pt x="333628" y="173761"/>
                  </a:lnTo>
                  <a:lnTo>
                    <a:pt x="330469" y="166522"/>
                  </a:lnTo>
                  <a:lnTo>
                    <a:pt x="328644" y="158803"/>
                  </a:lnTo>
                  <a:lnTo>
                    <a:pt x="328199" y="150833"/>
                  </a:lnTo>
                  <a:lnTo>
                    <a:pt x="329183" y="142836"/>
                  </a:lnTo>
                  <a:lnTo>
                    <a:pt x="330545" y="135034"/>
                  </a:lnTo>
                  <a:lnTo>
                    <a:pt x="331215" y="127149"/>
                  </a:lnTo>
                  <a:lnTo>
                    <a:pt x="322385" y="83266"/>
                  </a:lnTo>
                  <a:lnTo>
                    <a:pt x="284610" y="44459"/>
                  </a:lnTo>
                  <a:lnTo>
                    <a:pt x="248793" y="37185"/>
                  </a:lnTo>
                  <a:lnTo>
                    <a:pt x="244221" y="37630"/>
                  </a:lnTo>
                  <a:lnTo>
                    <a:pt x="237362" y="38861"/>
                  </a:lnTo>
                  <a:lnTo>
                    <a:pt x="229997" y="38861"/>
                  </a:lnTo>
                  <a:lnTo>
                    <a:pt x="224154" y="35991"/>
                  </a:lnTo>
                  <a:lnTo>
                    <a:pt x="219836" y="31140"/>
                  </a:lnTo>
                  <a:lnTo>
                    <a:pt x="205112" y="17771"/>
                  </a:lnTo>
                  <a:lnTo>
                    <a:pt x="188531" y="8012"/>
                  </a:lnTo>
                  <a:lnTo>
                    <a:pt x="170616" y="2031"/>
                  </a:lnTo>
                  <a:lnTo>
                    <a:pt x="151892" y="0"/>
                  </a:lnTo>
                  <a:close/>
                </a:path>
              </a:pathLst>
            </a:custGeom>
            <a:solidFill>
              <a:srgbClr val="4BB939"/>
            </a:solidFill>
          </p:spPr>
          <p:txBody>
            <a:bodyPr wrap="square" lIns="0" tIns="0" rIns="0" bIns="0" rtlCol="0"/>
            <a:lstStyle/>
            <a:p>
              <a:endParaRPr/>
            </a:p>
          </p:txBody>
        </p:sp>
      </p:grpSp>
      <p:grpSp>
        <p:nvGrpSpPr>
          <p:cNvPr id="38" name="Grupo 37"/>
          <p:cNvGrpSpPr/>
          <p:nvPr/>
        </p:nvGrpSpPr>
        <p:grpSpPr>
          <a:xfrm>
            <a:off x="106012" y="3084200"/>
            <a:ext cx="2810004" cy="3575042"/>
            <a:chOff x="381595" y="3169248"/>
            <a:chExt cx="2571577" cy="3415004"/>
          </a:xfrm>
        </p:grpSpPr>
        <p:grpSp>
          <p:nvGrpSpPr>
            <p:cNvPr id="39" name="Grupo 38"/>
            <p:cNvGrpSpPr/>
            <p:nvPr/>
          </p:nvGrpSpPr>
          <p:grpSpPr>
            <a:xfrm>
              <a:off x="564015" y="3169248"/>
              <a:ext cx="2051531" cy="3249422"/>
              <a:chOff x="917262" y="3167657"/>
              <a:chExt cx="2051531" cy="3249422"/>
            </a:xfrm>
          </p:grpSpPr>
          <p:grpSp>
            <p:nvGrpSpPr>
              <p:cNvPr id="43" name="object 2"/>
              <p:cNvGrpSpPr/>
              <p:nvPr/>
            </p:nvGrpSpPr>
            <p:grpSpPr>
              <a:xfrm>
                <a:off x="2046045" y="3984648"/>
                <a:ext cx="922748" cy="2432431"/>
                <a:chOff x="2417520" y="4020311"/>
                <a:chExt cx="922748" cy="2432431"/>
              </a:xfrm>
            </p:grpSpPr>
            <p:sp>
              <p:nvSpPr>
                <p:cNvPr id="58" name="object 3"/>
                <p:cNvSpPr/>
                <p:nvPr/>
              </p:nvSpPr>
              <p:spPr>
                <a:xfrm>
                  <a:off x="2417520" y="4020311"/>
                  <a:ext cx="922748" cy="1675130"/>
                </a:xfrm>
                <a:custGeom>
                  <a:avLst/>
                  <a:gdLst/>
                  <a:ahLst/>
                  <a:cxnLst/>
                  <a:rect l="l" t="t" r="r" b="b"/>
                  <a:pathLst>
                    <a:path w="898525" h="1675129">
                      <a:moveTo>
                        <a:pt x="459283" y="0"/>
                      </a:moveTo>
                      <a:lnTo>
                        <a:pt x="449123" y="254"/>
                      </a:lnTo>
                      <a:lnTo>
                        <a:pt x="445059" y="0"/>
                      </a:lnTo>
                      <a:lnTo>
                        <a:pt x="438963" y="0"/>
                      </a:lnTo>
                      <a:lnTo>
                        <a:pt x="393648" y="23531"/>
                      </a:lnTo>
                      <a:lnTo>
                        <a:pt x="352010" y="92465"/>
                      </a:lnTo>
                      <a:lnTo>
                        <a:pt x="336865" y="138671"/>
                      </a:lnTo>
                      <a:lnTo>
                        <a:pt x="324974" y="189345"/>
                      </a:lnTo>
                      <a:lnTo>
                        <a:pt x="315942" y="241967"/>
                      </a:lnTo>
                      <a:lnTo>
                        <a:pt x="309376" y="294019"/>
                      </a:lnTo>
                      <a:lnTo>
                        <a:pt x="304879" y="342981"/>
                      </a:lnTo>
                      <a:lnTo>
                        <a:pt x="302057" y="386333"/>
                      </a:lnTo>
                      <a:lnTo>
                        <a:pt x="299259" y="403834"/>
                      </a:lnTo>
                      <a:lnTo>
                        <a:pt x="293294" y="417941"/>
                      </a:lnTo>
                      <a:lnTo>
                        <a:pt x="284948" y="427356"/>
                      </a:lnTo>
                      <a:lnTo>
                        <a:pt x="275006" y="430783"/>
                      </a:lnTo>
                      <a:lnTo>
                        <a:pt x="268148" y="430530"/>
                      </a:lnTo>
                      <a:lnTo>
                        <a:pt x="241030" y="435554"/>
                      </a:lnTo>
                      <a:lnTo>
                        <a:pt x="181744" y="474892"/>
                      </a:lnTo>
                      <a:lnTo>
                        <a:pt x="156769" y="508635"/>
                      </a:lnTo>
                      <a:lnTo>
                        <a:pt x="133224" y="586503"/>
                      </a:lnTo>
                      <a:lnTo>
                        <a:pt x="126643" y="637648"/>
                      </a:lnTo>
                      <a:lnTo>
                        <a:pt x="122812" y="693150"/>
                      </a:lnTo>
                      <a:lnTo>
                        <a:pt x="121203" y="750169"/>
                      </a:lnTo>
                      <a:lnTo>
                        <a:pt x="121283" y="805868"/>
                      </a:lnTo>
                      <a:lnTo>
                        <a:pt x="122520" y="857409"/>
                      </a:lnTo>
                      <a:lnTo>
                        <a:pt x="124384" y="901954"/>
                      </a:lnTo>
                      <a:lnTo>
                        <a:pt x="122852" y="922478"/>
                      </a:lnTo>
                      <a:lnTo>
                        <a:pt x="116891" y="939276"/>
                      </a:lnTo>
                      <a:lnTo>
                        <a:pt x="107596" y="950620"/>
                      </a:lnTo>
                      <a:lnTo>
                        <a:pt x="94793" y="954786"/>
                      </a:lnTo>
                      <a:lnTo>
                        <a:pt x="56864" y="972248"/>
                      </a:lnTo>
                      <a:lnTo>
                        <a:pt x="31865" y="1010666"/>
                      </a:lnTo>
                      <a:lnTo>
                        <a:pt x="18105" y="1049083"/>
                      </a:lnTo>
                      <a:lnTo>
                        <a:pt x="4960" y="1111386"/>
                      </a:lnTo>
                      <a:lnTo>
                        <a:pt x="432" y="1156477"/>
                      </a:lnTo>
                      <a:lnTo>
                        <a:pt x="0" y="1201687"/>
                      </a:lnTo>
                      <a:lnTo>
                        <a:pt x="3353" y="1246886"/>
                      </a:lnTo>
                      <a:lnTo>
                        <a:pt x="12098" y="1302034"/>
                      </a:lnTo>
                      <a:lnTo>
                        <a:pt x="25174" y="1353382"/>
                      </a:lnTo>
                      <a:lnTo>
                        <a:pt x="42272" y="1400929"/>
                      </a:lnTo>
                      <a:lnTo>
                        <a:pt x="63082" y="1444676"/>
                      </a:lnTo>
                      <a:lnTo>
                        <a:pt x="87295" y="1484620"/>
                      </a:lnTo>
                      <a:lnTo>
                        <a:pt x="114603" y="1520763"/>
                      </a:lnTo>
                      <a:lnTo>
                        <a:pt x="144696" y="1553102"/>
                      </a:lnTo>
                      <a:lnTo>
                        <a:pt x="177265" y="1581639"/>
                      </a:lnTo>
                      <a:lnTo>
                        <a:pt x="212001" y="1606373"/>
                      </a:lnTo>
                      <a:lnTo>
                        <a:pt x="248595" y="1627302"/>
                      </a:lnTo>
                      <a:lnTo>
                        <a:pt x="286738" y="1644427"/>
                      </a:lnTo>
                      <a:lnTo>
                        <a:pt x="326120" y="1657748"/>
                      </a:lnTo>
                      <a:lnTo>
                        <a:pt x="366433" y="1667263"/>
                      </a:lnTo>
                      <a:lnTo>
                        <a:pt x="407368" y="1672972"/>
                      </a:lnTo>
                      <a:lnTo>
                        <a:pt x="448615" y="1674876"/>
                      </a:lnTo>
                      <a:lnTo>
                        <a:pt x="489791" y="1672979"/>
                      </a:lnTo>
                      <a:lnTo>
                        <a:pt x="530667" y="1667289"/>
                      </a:lnTo>
                      <a:lnTo>
                        <a:pt x="570933" y="1657807"/>
                      </a:lnTo>
                      <a:lnTo>
                        <a:pt x="610284" y="1644531"/>
                      </a:lnTo>
                      <a:lnTo>
                        <a:pt x="648410" y="1627462"/>
                      </a:lnTo>
                      <a:lnTo>
                        <a:pt x="685004" y="1606600"/>
                      </a:lnTo>
                      <a:lnTo>
                        <a:pt x="719758" y="1581945"/>
                      </a:lnTo>
                      <a:lnTo>
                        <a:pt x="752365" y="1553497"/>
                      </a:lnTo>
                      <a:lnTo>
                        <a:pt x="782517" y="1521256"/>
                      </a:lnTo>
                      <a:lnTo>
                        <a:pt x="809907" y="1485222"/>
                      </a:lnTo>
                      <a:lnTo>
                        <a:pt x="834225" y="1445395"/>
                      </a:lnTo>
                      <a:lnTo>
                        <a:pt x="855165" y="1401775"/>
                      </a:lnTo>
                      <a:lnTo>
                        <a:pt x="872420" y="1354361"/>
                      </a:lnTo>
                      <a:lnTo>
                        <a:pt x="885680" y="1303155"/>
                      </a:lnTo>
                      <a:lnTo>
                        <a:pt x="894639" y="1248156"/>
                      </a:lnTo>
                      <a:lnTo>
                        <a:pt x="898159" y="1202598"/>
                      </a:lnTo>
                      <a:lnTo>
                        <a:pt x="897846" y="1157065"/>
                      </a:lnTo>
                      <a:lnTo>
                        <a:pt x="893389" y="1111674"/>
                      </a:lnTo>
                      <a:lnTo>
                        <a:pt x="884479" y="1066545"/>
                      </a:lnTo>
                      <a:lnTo>
                        <a:pt x="866445" y="1010665"/>
                      </a:lnTo>
                      <a:lnTo>
                        <a:pt x="841402" y="972248"/>
                      </a:lnTo>
                      <a:lnTo>
                        <a:pt x="803453" y="954786"/>
                      </a:lnTo>
                      <a:lnTo>
                        <a:pt x="802183" y="954786"/>
                      </a:lnTo>
                      <a:lnTo>
                        <a:pt x="790650" y="950620"/>
                      </a:lnTo>
                      <a:lnTo>
                        <a:pt x="781355" y="939276"/>
                      </a:lnTo>
                      <a:lnTo>
                        <a:pt x="775394" y="922478"/>
                      </a:lnTo>
                      <a:lnTo>
                        <a:pt x="773862" y="901954"/>
                      </a:lnTo>
                      <a:lnTo>
                        <a:pt x="775726" y="857409"/>
                      </a:lnTo>
                      <a:lnTo>
                        <a:pt x="776964" y="805868"/>
                      </a:lnTo>
                      <a:lnTo>
                        <a:pt x="777043" y="750169"/>
                      </a:lnTo>
                      <a:lnTo>
                        <a:pt x="775434" y="693150"/>
                      </a:lnTo>
                      <a:lnTo>
                        <a:pt x="771604" y="637648"/>
                      </a:lnTo>
                      <a:lnTo>
                        <a:pt x="765022" y="586503"/>
                      </a:lnTo>
                      <a:lnTo>
                        <a:pt x="755157" y="542553"/>
                      </a:lnTo>
                      <a:lnTo>
                        <a:pt x="716502" y="474892"/>
                      </a:lnTo>
                      <a:lnTo>
                        <a:pt x="687216" y="450437"/>
                      </a:lnTo>
                      <a:lnTo>
                        <a:pt x="630098" y="430530"/>
                      </a:lnTo>
                      <a:lnTo>
                        <a:pt x="626542" y="430530"/>
                      </a:lnTo>
                      <a:lnTo>
                        <a:pt x="623367" y="430783"/>
                      </a:lnTo>
                      <a:lnTo>
                        <a:pt x="613370" y="427356"/>
                      </a:lnTo>
                      <a:lnTo>
                        <a:pt x="605016" y="417941"/>
                      </a:lnTo>
                      <a:lnTo>
                        <a:pt x="599043" y="403834"/>
                      </a:lnTo>
                      <a:lnTo>
                        <a:pt x="596189" y="386333"/>
                      </a:lnTo>
                      <a:lnTo>
                        <a:pt x="593400" y="342981"/>
                      </a:lnTo>
                      <a:lnTo>
                        <a:pt x="588921" y="294019"/>
                      </a:lnTo>
                      <a:lnTo>
                        <a:pt x="582360" y="241967"/>
                      </a:lnTo>
                      <a:lnTo>
                        <a:pt x="573325" y="189345"/>
                      </a:lnTo>
                      <a:lnTo>
                        <a:pt x="561423" y="138671"/>
                      </a:lnTo>
                      <a:lnTo>
                        <a:pt x="546264" y="92465"/>
                      </a:lnTo>
                      <a:lnTo>
                        <a:pt x="527454" y="53245"/>
                      </a:lnTo>
                      <a:lnTo>
                        <a:pt x="477317" y="5842"/>
                      </a:lnTo>
                      <a:lnTo>
                        <a:pt x="467665" y="1269"/>
                      </a:lnTo>
                      <a:lnTo>
                        <a:pt x="459283" y="0"/>
                      </a:lnTo>
                      <a:close/>
                    </a:path>
                  </a:pathLst>
                </a:custGeom>
                <a:solidFill>
                  <a:srgbClr val="FFCC66"/>
                </a:solidFill>
              </p:spPr>
              <p:txBody>
                <a:bodyPr wrap="square" lIns="0" tIns="0" rIns="0" bIns="0" rtlCol="0"/>
                <a:lstStyle/>
                <a:p>
                  <a:endParaRPr/>
                </a:p>
              </p:txBody>
            </p:sp>
            <p:sp>
              <p:nvSpPr>
                <p:cNvPr id="59" name="object 4"/>
                <p:cNvSpPr/>
                <p:nvPr/>
              </p:nvSpPr>
              <p:spPr>
                <a:xfrm>
                  <a:off x="2702433" y="4735067"/>
                  <a:ext cx="320040" cy="1717675"/>
                </a:xfrm>
                <a:custGeom>
                  <a:avLst/>
                  <a:gdLst/>
                  <a:ahLst/>
                  <a:cxnLst/>
                  <a:rect l="l" t="t" r="r" b="b"/>
                  <a:pathLst>
                    <a:path w="320039" h="1717675">
                      <a:moveTo>
                        <a:pt x="19177" y="551941"/>
                      </a:moveTo>
                      <a:lnTo>
                        <a:pt x="11556" y="551941"/>
                      </a:lnTo>
                      <a:lnTo>
                        <a:pt x="8128" y="553211"/>
                      </a:lnTo>
                      <a:lnTo>
                        <a:pt x="5334" y="555878"/>
                      </a:lnTo>
                      <a:lnTo>
                        <a:pt x="1607" y="560992"/>
                      </a:lnTo>
                      <a:lnTo>
                        <a:pt x="0" y="567070"/>
                      </a:lnTo>
                      <a:lnTo>
                        <a:pt x="583" y="573363"/>
                      </a:lnTo>
                      <a:lnTo>
                        <a:pt x="3429" y="579119"/>
                      </a:lnTo>
                      <a:lnTo>
                        <a:pt x="142240" y="763269"/>
                      </a:lnTo>
                      <a:lnTo>
                        <a:pt x="142240" y="1694840"/>
                      </a:lnTo>
                      <a:lnTo>
                        <a:pt x="143865" y="1703669"/>
                      </a:lnTo>
                      <a:lnTo>
                        <a:pt x="148288" y="1710883"/>
                      </a:lnTo>
                      <a:lnTo>
                        <a:pt x="154830" y="1715750"/>
                      </a:lnTo>
                      <a:lnTo>
                        <a:pt x="162814" y="1717535"/>
                      </a:lnTo>
                      <a:lnTo>
                        <a:pt x="170797" y="1715750"/>
                      </a:lnTo>
                      <a:lnTo>
                        <a:pt x="177339" y="1710883"/>
                      </a:lnTo>
                      <a:lnTo>
                        <a:pt x="181762" y="1703669"/>
                      </a:lnTo>
                      <a:lnTo>
                        <a:pt x="183387" y="1694840"/>
                      </a:lnTo>
                      <a:lnTo>
                        <a:pt x="183387" y="711580"/>
                      </a:lnTo>
                      <a:lnTo>
                        <a:pt x="142240" y="711580"/>
                      </a:lnTo>
                      <a:lnTo>
                        <a:pt x="26416" y="557910"/>
                      </a:lnTo>
                      <a:lnTo>
                        <a:pt x="23494" y="553973"/>
                      </a:lnTo>
                      <a:lnTo>
                        <a:pt x="19177" y="551941"/>
                      </a:lnTo>
                      <a:close/>
                    </a:path>
                    <a:path w="320039" h="1717675">
                      <a:moveTo>
                        <a:pt x="162814" y="0"/>
                      </a:moveTo>
                      <a:lnTo>
                        <a:pt x="154830" y="1783"/>
                      </a:lnTo>
                      <a:lnTo>
                        <a:pt x="148288" y="6651"/>
                      </a:lnTo>
                      <a:lnTo>
                        <a:pt x="143865" y="13876"/>
                      </a:lnTo>
                      <a:lnTo>
                        <a:pt x="142240" y="22732"/>
                      </a:lnTo>
                      <a:lnTo>
                        <a:pt x="142240" y="711580"/>
                      </a:lnTo>
                      <a:lnTo>
                        <a:pt x="183387" y="711580"/>
                      </a:lnTo>
                      <a:lnTo>
                        <a:pt x="183387" y="556259"/>
                      </a:lnTo>
                      <a:lnTo>
                        <a:pt x="221369" y="507872"/>
                      </a:lnTo>
                      <a:lnTo>
                        <a:pt x="183387" y="507872"/>
                      </a:lnTo>
                      <a:lnTo>
                        <a:pt x="183387" y="309371"/>
                      </a:lnTo>
                      <a:lnTo>
                        <a:pt x="221369" y="260984"/>
                      </a:lnTo>
                      <a:lnTo>
                        <a:pt x="183387" y="260984"/>
                      </a:lnTo>
                      <a:lnTo>
                        <a:pt x="183387" y="22732"/>
                      </a:lnTo>
                      <a:lnTo>
                        <a:pt x="181762" y="13876"/>
                      </a:lnTo>
                      <a:lnTo>
                        <a:pt x="177339" y="6651"/>
                      </a:lnTo>
                      <a:lnTo>
                        <a:pt x="170797" y="1783"/>
                      </a:lnTo>
                      <a:lnTo>
                        <a:pt x="162814" y="0"/>
                      </a:lnTo>
                      <a:close/>
                    </a:path>
                    <a:path w="320039" h="1717675">
                      <a:moveTo>
                        <a:pt x="306959" y="362965"/>
                      </a:moveTo>
                      <a:lnTo>
                        <a:pt x="299719" y="362965"/>
                      </a:lnTo>
                      <a:lnTo>
                        <a:pt x="295783" y="364743"/>
                      </a:lnTo>
                      <a:lnTo>
                        <a:pt x="292862" y="368299"/>
                      </a:lnTo>
                      <a:lnTo>
                        <a:pt x="183387" y="507872"/>
                      </a:lnTo>
                      <a:lnTo>
                        <a:pt x="221369" y="507872"/>
                      </a:lnTo>
                      <a:lnTo>
                        <a:pt x="314579" y="389127"/>
                      </a:lnTo>
                      <a:lnTo>
                        <a:pt x="319659" y="382396"/>
                      </a:lnTo>
                      <a:lnTo>
                        <a:pt x="318897" y="372490"/>
                      </a:lnTo>
                      <a:lnTo>
                        <a:pt x="310261" y="364235"/>
                      </a:lnTo>
                      <a:lnTo>
                        <a:pt x="306959" y="362965"/>
                      </a:lnTo>
                      <a:close/>
                    </a:path>
                    <a:path w="320039" h="1717675">
                      <a:moveTo>
                        <a:pt x="306959" y="116077"/>
                      </a:moveTo>
                      <a:lnTo>
                        <a:pt x="299719" y="116077"/>
                      </a:lnTo>
                      <a:lnTo>
                        <a:pt x="295783" y="117855"/>
                      </a:lnTo>
                      <a:lnTo>
                        <a:pt x="292862" y="121411"/>
                      </a:lnTo>
                      <a:lnTo>
                        <a:pt x="183387" y="260984"/>
                      </a:lnTo>
                      <a:lnTo>
                        <a:pt x="221369" y="260984"/>
                      </a:lnTo>
                      <a:lnTo>
                        <a:pt x="314579" y="142239"/>
                      </a:lnTo>
                      <a:lnTo>
                        <a:pt x="319659" y="135508"/>
                      </a:lnTo>
                      <a:lnTo>
                        <a:pt x="318897" y="125602"/>
                      </a:lnTo>
                      <a:lnTo>
                        <a:pt x="310261" y="117347"/>
                      </a:lnTo>
                      <a:lnTo>
                        <a:pt x="306959" y="116077"/>
                      </a:lnTo>
                      <a:close/>
                    </a:path>
                  </a:pathLst>
                </a:custGeom>
                <a:solidFill>
                  <a:srgbClr val="4A3E32"/>
                </a:solidFill>
              </p:spPr>
              <p:txBody>
                <a:bodyPr wrap="square" lIns="0" tIns="0" rIns="0" bIns="0" rtlCol="0"/>
                <a:lstStyle/>
                <a:p>
                  <a:endParaRPr/>
                </a:p>
              </p:txBody>
            </p:sp>
          </p:grpSp>
          <p:grpSp>
            <p:nvGrpSpPr>
              <p:cNvPr id="44" name="object 2"/>
              <p:cNvGrpSpPr/>
              <p:nvPr/>
            </p:nvGrpSpPr>
            <p:grpSpPr>
              <a:xfrm>
                <a:off x="917262" y="3167657"/>
                <a:ext cx="1027033" cy="3062759"/>
                <a:chOff x="2226805" y="3203320"/>
                <a:chExt cx="1027033" cy="3062759"/>
              </a:xfrm>
            </p:grpSpPr>
            <p:sp>
              <p:nvSpPr>
                <p:cNvPr id="45" name="object 3"/>
                <p:cNvSpPr/>
                <p:nvPr/>
              </p:nvSpPr>
              <p:spPr>
                <a:xfrm>
                  <a:off x="2226805" y="3203320"/>
                  <a:ext cx="1027033" cy="2070444"/>
                </a:xfrm>
                <a:custGeom>
                  <a:avLst/>
                  <a:gdLst/>
                  <a:ahLst/>
                  <a:cxnLst/>
                  <a:rect l="l" t="t" r="r" b="b"/>
                  <a:pathLst>
                    <a:path w="898525" h="1675129">
                      <a:moveTo>
                        <a:pt x="459283" y="0"/>
                      </a:moveTo>
                      <a:lnTo>
                        <a:pt x="449123" y="254"/>
                      </a:lnTo>
                      <a:lnTo>
                        <a:pt x="445059" y="0"/>
                      </a:lnTo>
                      <a:lnTo>
                        <a:pt x="438963" y="0"/>
                      </a:lnTo>
                      <a:lnTo>
                        <a:pt x="393648" y="23531"/>
                      </a:lnTo>
                      <a:lnTo>
                        <a:pt x="352010" y="92465"/>
                      </a:lnTo>
                      <a:lnTo>
                        <a:pt x="336865" y="138671"/>
                      </a:lnTo>
                      <a:lnTo>
                        <a:pt x="324974" y="189345"/>
                      </a:lnTo>
                      <a:lnTo>
                        <a:pt x="315942" y="241967"/>
                      </a:lnTo>
                      <a:lnTo>
                        <a:pt x="309376" y="294019"/>
                      </a:lnTo>
                      <a:lnTo>
                        <a:pt x="304879" y="342981"/>
                      </a:lnTo>
                      <a:lnTo>
                        <a:pt x="302057" y="386333"/>
                      </a:lnTo>
                      <a:lnTo>
                        <a:pt x="299259" y="403834"/>
                      </a:lnTo>
                      <a:lnTo>
                        <a:pt x="293294" y="417941"/>
                      </a:lnTo>
                      <a:lnTo>
                        <a:pt x="284948" y="427356"/>
                      </a:lnTo>
                      <a:lnTo>
                        <a:pt x="275006" y="430783"/>
                      </a:lnTo>
                      <a:lnTo>
                        <a:pt x="268148" y="430530"/>
                      </a:lnTo>
                      <a:lnTo>
                        <a:pt x="241030" y="435554"/>
                      </a:lnTo>
                      <a:lnTo>
                        <a:pt x="181744" y="474892"/>
                      </a:lnTo>
                      <a:lnTo>
                        <a:pt x="156769" y="508635"/>
                      </a:lnTo>
                      <a:lnTo>
                        <a:pt x="133224" y="586503"/>
                      </a:lnTo>
                      <a:lnTo>
                        <a:pt x="126643" y="637648"/>
                      </a:lnTo>
                      <a:lnTo>
                        <a:pt x="122812" y="693150"/>
                      </a:lnTo>
                      <a:lnTo>
                        <a:pt x="121203" y="750169"/>
                      </a:lnTo>
                      <a:lnTo>
                        <a:pt x="121283" y="805868"/>
                      </a:lnTo>
                      <a:lnTo>
                        <a:pt x="122520" y="857409"/>
                      </a:lnTo>
                      <a:lnTo>
                        <a:pt x="124384" y="901954"/>
                      </a:lnTo>
                      <a:lnTo>
                        <a:pt x="122852" y="922478"/>
                      </a:lnTo>
                      <a:lnTo>
                        <a:pt x="116891" y="939276"/>
                      </a:lnTo>
                      <a:lnTo>
                        <a:pt x="107596" y="950620"/>
                      </a:lnTo>
                      <a:lnTo>
                        <a:pt x="94793" y="954786"/>
                      </a:lnTo>
                      <a:lnTo>
                        <a:pt x="56864" y="972248"/>
                      </a:lnTo>
                      <a:lnTo>
                        <a:pt x="31865" y="1010666"/>
                      </a:lnTo>
                      <a:lnTo>
                        <a:pt x="18105" y="1049083"/>
                      </a:lnTo>
                      <a:lnTo>
                        <a:pt x="4960" y="1111386"/>
                      </a:lnTo>
                      <a:lnTo>
                        <a:pt x="432" y="1156477"/>
                      </a:lnTo>
                      <a:lnTo>
                        <a:pt x="0" y="1201687"/>
                      </a:lnTo>
                      <a:lnTo>
                        <a:pt x="3353" y="1246886"/>
                      </a:lnTo>
                      <a:lnTo>
                        <a:pt x="12098" y="1302034"/>
                      </a:lnTo>
                      <a:lnTo>
                        <a:pt x="25174" y="1353382"/>
                      </a:lnTo>
                      <a:lnTo>
                        <a:pt x="42272" y="1400929"/>
                      </a:lnTo>
                      <a:lnTo>
                        <a:pt x="63082" y="1444676"/>
                      </a:lnTo>
                      <a:lnTo>
                        <a:pt x="87295" y="1484620"/>
                      </a:lnTo>
                      <a:lnTo>
                        <a:pt x="114603" y="1520763"/>
                      </a:lnTo>
                      <a:lnTo>
                        <a:pt x="144696" y="1553102"/>
                      </a:lnTo>
                      <a:lnTo>
                        <a:pt x="177265" y="1581639"/>
                      </a:lnTo>
                      <a:lnTo>
                        <a:pt x="212001" y="1606373"/>
                      </a:lnTo>
                      <a:lnTo>
                        <a:pt x="248595" y="1627302"/>
                      </a:lnTo>
                      <a:lnTo>
                        <a:pt x="286738" y="1644427"/>
                      </a:lnTo>
                      <a:lnTo>
                        <a:pt x="326120" y="1657748"/>
                      </a:lnTo>
                      <a:lnTo>
                        <a:pt x="366433" y="1667263"/>
                      </a:lnTo>
                      <a:lnTo>
                        <a:pt x="407368" y="1672972"/>
                      </a:lnTo>
                      <a:lnTo>
                        <a:pt x="448615" y="1674876"/>
                      </a:lnTo>
                      <a:lnTo>
                        <a:pt x="489791" y="1672979"/>
                      </a:lnTo>
                      <a:lnTo>
                        <a:pt x="530667" y="1667289"/>
                      </a:lnTo>
                      <a:lnTo>
                        <a:pt x="570933" y="1657807"/>
                      </a:lnTo>
                      <a:lnTo>
                        <a:pt x="610284" y="1644531"/>
                      </a:lnTo>
                      <a:lnTo>
                        <a:pt x="648410" y="1627462"/>
                      </a:lnTo>
                      <a:lnTo>
                        <a:pt x="685004" y="1606600"/>
                      </a:lnTo>
                      <a:lnTo>
                        <a:pt x="719758" y="1581945"/>
                      </a:lnTo>
                      <a:lnTo>
                        <a:pt x="752365" y="1553497"/>
                      </a:lnTo>
                      <a:lnTo>
                        <a:pt x="782517" y="1521256"/>
                      </a:lnTo>
                      <a:lnTo>
                        <a:pt x="809907" y="1485222"/>
                      </a:lnTo>
                      <a:lnTo>
                        <a:pt x="834225" y="1445395"/>
                      </a:lnTo>
                      <a:lnTo>
                        <a:pt x="855165" y="1401775"/>
                      </a:lnTo>
                      <a:lnTo>
                        <a:pt x="872420" y="1354361"/>
                      </a:lnTo>
                      <a:lnTo>
                        <a:pt x="885680" y="1303155"/>
                      </a:lnTo>
                      <a:lnTo>
                        <a:pt x="894639" y="1248156"/>
                      </a:lnTo>
                      <a:lnTo>
                        <a:pt x="898159" y="1202598"/>
                      </a:lnTo>
                      <a:lnTo>
                        <a:pt x="897846" y="1157065"/>
                      </a:lnTo>
                      <a:lnTo>
                        <a:pt x="893389" y="1111674"/>
                      </a:lnTo>
                      <a:lnTo>
                        <a:pt x="884479" y="1066545"/>
                      </a:lnTo>
                      <a:lnTo>
                        <a:pt x="866445" y="1010665"/>
                      </a:lnTo>
                      <a:lnTo>
                        <a:pt x="841402" y="972248"/>
                      </a:lnTo>
                      <a:lnTo>
                        <a:pt x="803453" y="954786"/>
                      </a:lnTo>
                      <a:lnTo>
                        <a:pt x="802183" y="954786"/>
                      </a:lnTo>
                      <a:lnTo>
                        <a:pt x="790650" y="950620"/>
                      </a:lnTo>
                      <a:lnTo>
                        <a:pt x="781355" y="939276"/>
                      </a:lnTo>
                      <a:lnTo>
                        <a:pt x="775394" y="922478"/>
                      </a:lnTo>
                      <a:lnTo>
                        <a:pt x="773862" y="901954"/>
                      </a:lnTo>
                      <a:lnTo>
                        <a:pt x="775726" y="857409"/>
                      </a:lnTo>
                      <a:lnTo>
                        <a:pt x="776964" y="805868"/>
                      </a:lnTo>
                      <a:lnTo>
                        <a:pt x="777043" y="750169"/>
                      </a:lnTo>
                      <a:lnTo>
                        <a:pt x="775434" y="693150"/>
                      </a:lnTo>
                      <a:lnTo>
                        <a:pt x="771604" y="637648"/>
                      </a:lnTo>
                      <a:lnTo>
                        <a:pt x="765022" y="586503"/>
                      </a:lnTo>
                      <a:lnTo>
                        <a:pt x="755157" y="542553"/>
                      </a:lnTo>
                      <a:lnTo>
                        <a:pt x="716502" y="474892"/>
                      </a:lnTo>
                      <a:lnTo>
                        <a:pt x="687216" y="450437"/>
                      </a:lnTo>
                      <a:lnTo>
                        <a:pt x="630098" y="430530"/>
                      </a:lnTo>
                      <a:lnTo>
                        <a:pt x="626542" y="430530"/>
                      </a:lnTo>
                      <a:lnTo>
                        <a:pt x="623367" y="430783"/>
                      </a:lnTo>
                      <a:lnTo>
                        <a:pt x="613370" y="427356"/>
                      </a:lnTo>
                      <a:lnTo>
                        <a:pt x="605016" y="417941"/>
                      </a:lnTo>
                      <a:lnTo>
                        <a:pt x="599043" y="403834"/>
                      </a:lnTo>
                      <a:lnTo>
                        <a:pt x="596189" y="386333"/>
                      </a:lnTo>
                      <a:lnTo>
                        <a:pt x="593400" y="342981"/>
                      </a:lnTo>
                      <a:lnTo>
                        <a:pt x="588921" y="294019"/>
                      </a:lnTo>
                      <a:lnTo>
                        <a:pt x="582360" y="241967"/>
                      </a:lnTo>
                      <a:lnTo>
                        <a:pt x="573325" y="189345"/>
                      </a:lnTo>
                      <a:lnTo>
                        <a:pt x="561423" y="138671"/>
                      </a:lnTo>
                      <a:lnTo>
                        <a:pt x="546264" y="92465"/>
                      </a:lnTo>
                      <a:lnTo>
                        <a:pt x="527454" y="53245"/>
                      </a:lnTo>
                      <a:lnTo>
                        <a:pt x="477317" y="5842"/>
                      </a:lnTo>
                      <a:lnTo>
                        <a:pt x="467665" y="1269"/>
                      </a:lnTo>
                      <a:lnTo>
                        <a:pt x="459283" y="0"/>
                      </a:lnTo>
                      <a:close/>
                    </a:path>
                  </a:pathLst>
                </a:custGeom>
                <a:solidFill>
                  <a:srgbClr val="4BB939"/>
                </a:solidFill>
              </p:spPr>
              <p:txBody>
                <a:bodyPr wrap="square" lIns="0" tIns="0" rIns="0" bIns="0" rtlCol="0"/>
                <a:lstStyle/>
                <a:p>
                  <a:endParaRPr/>
                </a:p>
              </p:txBody>
            </p:sp>
            <p:sp>
              <p:nvSpPr>
                <p:cNvPr id="57" name="object 4"/>
                <p:cNvSpPr/>
                <p:nvPr/>
              </p:nvSpPr>
              <p:spPr>
                <a:xfrm>
                  <a:off x="2560918" y="4257536"/>
                  <a:ext cx="320040" cy="2008543"/>
                </a:xfrm>
                <a:custGeom>
                  <a:avLst/>
                  <a:gdLst/>
                  <a:ahLst/>
                  <a:cxnLst/>
                  <a:rect l="l" t="t" r="r" b="b"/>
                  <a:pathLst>
                    <a:path w="320039" h="1717675">
                      <a:moveTo>
                        <a:pt x="19177" y="551941"/>
                      </a:moveTo>
                      <a:lnTo>
                        <a:pt x="11556" y="551941"/>
                      </a:lnTo>
                      <a:lnTo>
                        <a:pt x="8128" y="553211"/>
                      </a:lnTo>
                      <a:lnTo>
                        <a:pt x="5334" y="555878"/>
                      </a:lnTo>
                      <a:lnTo>
                        <a:pt x="1607" y="560992"/>
                      </a:lnTo>
                      <a:lnTo>
                        <a:pt x="0" y="567070"/>
                      </a:lnTo>
                      <a:lnTo>
                        <a:pt x="583" y="573363"/>
                      </a:lnTo>
                      <a:lnTo>
                        <a:pt x="3429" y="579119"/>
                      </a:lnTo>
                      <a:lnTo>
                        <a:pt x="142240" y="763269"/>
                      </a:lnTo>
                      <a:lnTo>
                        <a:pt x="142240" y="1694840"/>
                      </a:lnTo>
                      <a:lnTo>
                        <a:pt x="143865" y="1703669"/>
                      </a:lnTo>
                      <a:lnTo>
                        <a:pt x="148288" y="1710883"/>
                      </a:lnTo>
                      <a:lnTo>
                        <a:pt x="154830" y="1715750"/>
                      </a:lnTo>
                      <a:lnTo>
                        <a:pt x="162814" y="1717535"/>
                      </a:lnTo>
                      <a:lnTo>
                        <a:pt x="170797" y="1715750"/>
                      </a:lnTo>
                      <a:lnTo>
                        <a:pt x="177339" y="1710883"/>
                      </a:lnTo>
                      <a:lnTo>
                        <a:pt x="181762" y="1703669"/>
                      </a:lnTo>
                      <a:lnTo>
                        <a:pt x="183387" y="1694840"/>
                      </a:lnTo>
                      <a:lnTo>
                        <a:pt x="183387" y="711580"/>
                      </a:lnTo>
                      <a:lnTo>
                        <a:pt x="142240" y="711580"/>
                      </a:lnTo>
                      <a:lnTo>
                        <a:pt x="26416" y="557910"/>
                      </a:lnTo>
                      <a:lnTo>
                        <a:pt x="23494" y="553973"/>
                      </a:lnTo>
                      <a:lnTo>
                        <a:pt x="19177" y="551941"/>
                      </a:lnTo>
                      <a:close/>
                    </a:path>
                    <a:path w="320039" h="1717675">
                      <a:moveTo>
                        <a:pt x="162814" y="0"/>
                      </a:moveTo>
                      <a:lnTo>
                        <a:pt x="154830" y="1783"/>
                      </a:lnTo>
                      <a:lnTo>
                        <a:pt x="148288" y="6651"/>
                      </a:lnTo>
                      <a:lnTo>
                        <a:pt x="143865" y="13876"/>
                      </a:lnTo>
                      <a:lnTo>
                        <a:pt x="142240" y="22732"/>
                      </a:lnTo>
                      <a:lnTo>
                        <a:pt x="142240" y="711580"/>
                      </a:lnTo>
                      <a:lnTo>
                        <a:pt x="183387" y="711580"/>
                      </a:lnTo>
                      <a:lnTo>
                        <a:pt x="183387" y="556259"/>
                      </a:lnTo>
                      <a:lnTo>
                        <a:pt x="221369" y="507872"/>
                      </a:lnTo>
                      <a:lnTo>
                        <a:pt x="183387" y="507872"/>
                      </a:lnTo>
                      <a:lnTo>
                        <a:pt x="183387" y="309371"/>
                      </a:lnTo>
                      <a:lnTo>
                        <a:pt x="221369" y="260984"/>
                      </a:lnTo>
                      <a:lnTo>
                        <a:pt x="183387" y="260984"/>
                      </a:lnTo>
                      <a:lnTo>
                        <a:pt x="183387" y="22732"/>
                      </a:lnTo>
                      <a:lnTo>
                        <a:pt x="181762" y="13876"/>
                      </a:lnTo>
                      <a:lnTo>
                        <a:pt x="177339" y="6651"/>
                      </a:lnTo>
                      <a:lnTo>
                        <a:pt x="170797" y="1783"/>
                      </a:lnTo>
                      <a:lnTo>
                        <a:pt x="162814" y="0"/>
                      </a:lnTo>
                      <a:close/>
                    </a:path>
                    <a:path w="320039" h="1717675">
                      <a:moveTo>
                        <a:pt x="306959" y="362965"/>
                      </a:moveTo>
                      <a:lnTo>
                        <a:pt x="299719" y="362965"/>
                      </a:lnTo>
                      <a:lnTo>
                        <a:pt x="295783" y="364743"/>
                      </a:lnTo>
                      <a:lnTo>
                        <a:pt x="292862" y="368299"/>
                      </a:lnTo>
                      <a:lnTo>
                        <a:pt x="183387" y="507872"/>
                      </a:lnTo>
                      <a:lnTo>
                        <a:pt x="221369" y="507872"/>
                      </a:lnTo>
                      <a:lnTo>
                        <a:pt x="314579" y="389127"/>
                      </a:lnTo>
                      <a:lnTo>
                        <a:pt x="319659" y="382396"/>
                      </a:lnTo>
                      <a:lnTo>
                        <a:pt x="318897" y="372490"/>
                      </a:lnTo>
                      <a:lnTo>
                        <a:pt x="310261" y="364235"/>
                      </a:lnTo>
                      <a:lnTo>
                        <a:pt x="306959" y="362965"/>
                      </a:lnTo>
                      <a:close/>
                    </a:path>
                    <a:path w="320039" h="1717675">
                      <a:moveTo>
                        <a:pt x="306959" y="116077"/>
                      </a:moveTo>
                      <a:lnTo>
                        <a:pt x="299719" y="116077"/>
                      </a:lnTo>
                      <a:lnTo>
                        <a:pt x="295783" y="117855"/>
                      </a:lnTo>
                      <a:lnTo>
                        <a:pt x="292862" y="121411"/>
                      </a:lnTo>
                      <a:lnTo>
                        <a:pt x="183387" y="260984"/>
                      </a:lnTo>
                      <a:lnTo>
                        <a:pt x="221369" y="260984"/>
                      </a:lnTo>
                      <a:lnTo>
                        <a:pt x="314579" y="142239"/>
                      </a:lnTo>
                      <a:lnTo>
                        <a:pt x="319659" y="135508"/>
                      </a:lnTo>
                      <a:lnTo>
                        <a:pt x="318897" y="125602"/>
                      </a:lnTo>
                      <a:lnTo>
                        <a:pt x="310261" y="117347"/>
                      </a:lnTo>
                      <a:lnTo>
                        <a:pt x="306959" y="116077"/>
                      </a:lnTo>
                      <a:close/>
                    </a:path>
                  </a:pathLst>
                </a:custGeom>
                <a:solidFill>
                  <a:srgbClr val="4A3E32"/>
                </a:solidFill>
              </p:spPr>
              <p:txBody>
                <a:bodyPr wrap="square" lIns="0" tIns="0" rIns="0" bIns="0" rtlCol="0"/>
                <a:lstStyle/>
                <a:p>
                  <a:endParaRPr/>
                </a:p>
              </p:txBody>
            </p:sp>
          </p:grpSp>
        </p:grpSp>
        <p:sp>
          <p:nvSpPr>
            <p:cNvPr id="40" name="object 83"/>
            <p:cNvSpPr/>
            <p:nvPr/>
          </p:nvSpPr>
          <p:spPr>
            <a:xfrm rot="21304831">
              <a:off x="381595" y="6253089"/>
              <a:ext cx="484690" cy="331163"/>
            </a:xfrm>
            <a:custGeom>
              <a:avLst/>
              <a:gdLst/>
              <a:ahLst/>
              <a:cxnLst/>
              <a:rect l="l" t="t" r="r" b="b"/>
              <a:pathLst>
                <a:path w="347979" h="289559">
                  <a:moveTo>
                    <a:pt x="151892" y="0"/>
                  </a:moveTo>
                  <a:lnTo>
                    <a:pt x="144779" y="0"/>
                  </a:lnTo>
                  <a:lnTo>
                    <a:pt x="137414" y="876"/>
                  </a:lnTo>
                  <a:lnTo>
                    <a:pt x="87677" y="27420"/>
                  </a:lnTo>
                  <a:lnTo>
                    <a:pt x="61340" y="71894"/>
                  </a:lnTo>
                  <a:lnTo>
                    <a:pt x="59181" y="79311"/>
                  </a:lnTo>
                  <a:lnTo>
                    <a:pt x="53086" y="84353"/>
                  </a:lnTo>
                  <a:lnTo>
                    <a:pt x="12096" y="102635"/>
                  </a:lnTo>
                  <a:lnTo>
                    <a:pt x="0" y="133070"/>
                  </a:lnTo>
                  <a:lnTo>
                    <a:pt x="7" y="143623"/>
                  </a:lnTo>
                  <a:lnTo>
                    <a:pt x="1873" y="153863"/>
                  </a:lnTo>
                  <a:lnTo>
                    <a:pt x="5500" y="163499"/>
                  </a:lnTo>
                  <a:lnTo>
                    <a:pt x="10795" y="172237"/>
                  </a:lnTo>
                  <a:lnTo>
                    <a:pt x="15621" y="178561"/>
                  </a:lnTo>
                  <a:lnTo>
                    <a:pt x="17272" y="187121"/>
                  </a:lnTo>
                  <a:lnTo>
                    <a:pt x="15239" y="195021"/>
                  </a:lnTo>
                  <a:lnTo>
                    <a:pt x="12789" y="206298"/>
                  </a:lnTo>
                  <a:lnTo>
                    <a:pt x="11350" y="217766"/>
                  </a:lnTo>
                  <a:lnTo>
                    <a:pt x="10935" y="229339"/>
                  </a:lnTo>
                  <a:lnTo>
                    <a:pt x="11556" y="240931"/>
                  </a:lnTo>
                  <a:lnTo>
                    <a:pt x="330580" y="289534"/>
                  </a:lnTo>
                  <a:lnTo>
                    <a:pt x="343165" y="261972"/>
                  </a:lnTo>
                  <a:lnTo>
                    <a:pt x="347916" y="232171"/>
                  </a:lnTo>
                  <a:lnTo>
                    <a:pt x="344761" y="202109"/>
                  </a:lnTo>
                  <a:lnTo>
                    <a:pt x="333628" y="173761"/>
                  </a:lnTo>
                  <a:lnTo>
                    <a:pt x="330469" y="166522"/>
                  </a:lnTo>
                  <a:lnTo>
                    <a:pt x="328644" y="158803"/>
                  </a:lnTo>
                  <a:lnTo>
                    <a:pt x="328199" y="150833"/>
                  </a:lnTo>
                  <a:lnTo>
                    <a:pt x="329183" y="142836"/>
                  </a:lnTo>
                  <a:lnTo>
                    <a:pt x="330545" y="135034"/>
                  </a:lnTo>
                  <a:lnTo>
                    <a:pt x="331215" y="127149"/>
                  </a:lnTo>
                  <a:lnTo>
                    <a:pt x="322385" y="83266"/>
                  </a:lnTo>
                  <a:lnTo>
                    <a:pt x="284610" y="44459"/>
                  </a:lnTo>
                  <a:lnTo>
                    <a:pt x="248793" y="37185"/>
                  </a:lnTo>
                  <a:lnTo>
                    <a:pt x="244221" y="37630"/>
                  </a:lnTo>
                  <a:lnTo>
                    <a:pt x="237362" y="38861"/>
                  </a:lnTo>
                  <a:lnTo>
                    <a:pt x="229997" y="38861"/>
                  </a:lnTo>
                  <a:lnTo>
                    <a:pt x="224154" y="35991"/>
                  </a:lnTo>
                  <a:lnTo>
                    <a:pt x="219836" y="31140"/>
                  </a:lnTo>
                  <a:lnTo>
                    <a:pt x="205112" y="17771"/>
                  </a:lnTo>
                  <a:lnTo>
                    <a:pt x="188531" y="8012"/>
                  </a:lnTo>
                  <a:lnTo>
                    <a:pt x="170616" y="2031"/>
                  </a:lnTo>
                  <a:lnTo>
                    <a:pt x="151892" y="0"/>
                  </a:lnTo>
                  <a:close/>
                </a:path>
              </a:pathLst>
            </a:custGeom>
            <a:solidFill>
              <a:srgbClr val="4BB939"/>
            </a:solidFill>
          </p:spPr>
          <p:txBody>
            <a:bodyPr wrap="square" lIns="0" tIns="0" rIns="0" bIns="0" rtlCol="0"/>
            <a:lstStyle/>
            <a:p>
              <a:endParaRPr/>
            </a:p>
          </p:txBody>
        </p:sp>
        <p:sp>
          <p:nvSpPr>
            <p:cNvPr id="41" name="object 83"/>
            <p:cNvSpPr/>
            <p:nvPr/>
          </p:nvSpPr>
          <p:spPr>
            <a:xfrm rot="21304831">
              <a:off x="1334438" y="6015275"/>
              <a:ext cx="577162" cy="379348"/>
            </a:xfrm>
            <a:custGeom>
              <a:avLst/>
              <a:gdLst/>
              <a:ahLst/>
              <a:cxnLst/>
              <a:rect l="l" t="t" r="r" b="b"/>
              <a:pathLst>
                <a:path w="347979" h="289559">
                  <a:moveTo>
                    <a:pt x="151892" y="0"/>
                  </a:moveTo>
                  <a:lnTo>
                    <a:pt x="144779" y="0"/>
                  </a:lnTo>
                  <a:lnTo>
                    <a:pt x="137414" y="876"/>
                  </a:lnTo>
                  <a:lnTo>
                    <a:pt x="87677" y="27420"/>
                  </a:lnTo>
                  <a:lnTo>
                    <a:pt x="61340" y="71894"/>
                  </a:lnTo>
                  <a:lnTo>
                    <a:pt x="59181" y="79311"/>
                  </a:lnTo>
                  <a:lnTo>
                    <a:pt x="53086" y="84353"/>
                  </a:lnTo>
                  <a:lnTo>
                    <a:pt x="12096" y="102635"/>
                  </a:lnTo>
                  <a:lnTo>
                    <a:pt x="0" y="133070"/>
                  </a:lnTo>
                  <a:lnTo>
                    <a:pt x="7" y="143623"/>
                  </a:lnTo>
                  <a:lnTo>
                    <a:pt x="1873" y="153863"/>
                  </a:lnTo>
                  <a:lnTo>
                    <a:pt x="5500" y="163499"/>
                  </a:lnTo>
                  <a:lnTo>
                    <a:pt x="10795" y="172237"/>
                  </a:lnTo>
                  <a:lnTo>
                    <a:pt x="15621" y="178561"/>
                  </a:lnTo>
                  <a:lnTo>
                    <a:pt x="17272" y="187121"/>
                  </a:lnTo>
                  <a:lnTo>
                    <a:pt x="15239" y="195021"/>
                  </a:lnTo>
                  <a:lnTo>
                    <a:pt x="12789" y="206298"/>
                  </a:lnTo>
                  <a:lnTo>
                    <a:pt x="11350" y="217766"/>
                  </a:lnTo>
                  <a:lnTo>
                    <a:pt x="10935" y="229339"/>
                  </a:lnTo>
                  <a:lnTo>
                    <a:pt x="11556" y="240931"/>
                  </a:lnTo>
                  <a:lnTo>
                    <a:pt x="330580" y="289534"/>
                  </a:lnTo>
                  <a:lnTo>
                    <a:pt x="343165" y="261972"/>
                  </a:lnTo>
                  <a:lnTo>
                    <a:pt x="347916" y="232171"/>
                  </a:lnTo>
                  <a:lnTo>
                    <a:pt x="344761" y="202109"/>
                  </a:lnTo>
                  <a:lnTo>
                    <a:pt x="333628" y="173761"/>
                  </a:lnTo>
                  <a:lnTo>
                    <a:pt x="330469" y="166522"/>
                  </a:lnTo>
                  <a:lnTo>
                    <a:pt x="328644" y="158803"/>
                  </a:lnTo>
                  <a:lnTo>
                    <a:pt x="328199" y="150833"/>
                  </a:lnTo>
                  <a:lnTo>
                    <a:pt x="329183" y="142836"/>
                  </a:lnTo>
                  <a:lnTo>
                    <a:pt x="330545" y="135034"/>
                  </a:lnTo>
                  <a:lnTo>
                    <a:pt x="331215" y="127149"/>
                  </a:lnTo>
                  <a:lnTo>
                    <a:pt x="322385" y="83266"/>
                  </a:lnTo>
                  <a:lnTo>
                    <a:pt x="284610" y="44459"/>
                  </a:lnTo>
                  <a:lnTo>
                    <a:pt x="248793" y="37185"/>
                  </a:lnTo>
                  <a:lnTo>
                    <a:pt x="244221" y="37630"/>
                  </a:lnTo>
                  <a:lnTo>
                    <a:pt x="237362" y="38861"/>
                  </a:lnTo>
                  <a:lnTo>
                    <a:pt x="229997" y="38861"/>
                  </a:lnTo>
                  <a:lnTo>
                    <a:pt x="224154" y="35991"/>
                  </a:lnTo>
                  <a:lnTo>
                    <a:pt x="219836" y="31140"/>
                  </a:lnTo>
                  <a:lnTo>
                    <a:pt x="205112" y="17771"/>
                  </a:lnTo>
                  <a:lnTo>
                    <a:pt x="188531" y="8012"/>
                  </a:lnTo>
                  <a:lnTo>
                    <a:pt x="170616" y="2031"/>
                  </a:lnTo>
                  <a:lnTo>
                    <a:pt x="151892" y="0"/>
                  </a:lnTo>
                  <a:close/>
                </a:path>
              </a:pathLst>
            </a:custGeom>
            <a:solidFill>
              <a:srgbClr val="4BB939"/>
            </a:solidFill>
          </p:spPr>
          <p:txBody>
            <a:bodyPr wrap="square" lIns="0" tIns="0" rIns="0" bIns="0" rtlCol="0"/>
            <a:lstStyle/>
            <a:p>
              <a:endParaRPr/>
            </a:p>
          </p:txBody>
        </p:sp>
        <p:sp>
          <p:nvSpPr>
            <p:cNvPr id="42" name="object 83"/>
            <p:cNvSpPr/>
            <p:nvPr/>
          </p:nvSpPr>
          <p:spPr>
            <a:xfrm rot="21304831">
              <a:off x="2468482" y="6211365"/>
              <a:ext cx="484690" cy="331163"/>
            </a:xfrm>
            <a:custGeom>
              <a:avLst/>
              <a:gdLst/>
              <a:ahLst/>
              <a:cxnLst/>
              <a:rect l="l" t="t" r="r" b="b"/>
              <a:pathLst>
                <a:path w="347979" h="289559">
                  <a:moveTo>
                    <a:pt x="151892" y="0"/>
                  </a:moveTo>
                  <a:lnTo>
                    <a:pt x="144779" y="0"/>
                  </a:lnTo>
                  <a:lnTo>
                    <a:pt x="137414" y="876"/>
                  </a:lnTo>
                  <a:lnTo>
                    <a:pt x="87677" y="27420"/>
                  </a:lnTo>
                  <a:lnTo>
                    <a:pt x="61340" y="71894"/>
                  </a:lnTo>
                  <a:lnTo>
                    <a:pt x="59181" y="79311"/>
                  </a:lnTo>
                  <a:lnTo>
                    <a:pt x="53086" y="84353"/>
                  </a:lnTo>
                  <a:lnTo>
                    <a:pt x="12096" y="102635"/>
                  </a:lnTo>
                  <a:lnTo>
                    <a:pt x="0" y="133070"/>
                  </a:lnTo>
                  <a:lnTo>
                    <a:pt x="7" y="143623"/>
                  </a:lnTo>
                  <a:lnTo>
                    <a:pt x="1873" y="153863"/>
                  </a:lnTo>
                  <a:lnTo>
                    <a:pt x="5500" y="163499"/>
                  </a:lnTo>
                  <a:lnTo>
                    <a:pt x="10795" y="172237"/>
                  </a:lnTo>
                  <a:lnTo>
                    <a:pt x="15621" y="178561"/>
                  </a:lnTo>
                  <a:lnTo>
                    <a:pt x="17272" y="187121"/>
                  </a:lnTo>
                  <a:lnTo>
                    <a:pt x="15239" y="195021"/>
                  </a:lnTo>
                  <a:lnTo>
                    <a:pt x="12789" y="206298"/>
                  </a:lnTo>
                  <a:lnTo>
                    <a:pt x="11350" y="217766"/>
                  </a:lnTo>
                  <a:lnTo>
                    <a:pt x="10935" y="229339"/>
                  </a:lnTo>
                  <a:lnTo>
                    <a:pt x="11556" y="240931"/>
                  </a:lnTo>
                  <a:lnTo>
                    <a:pt x="330580" y="289534"/>
                  </a:lnTo>
                  <a:lnTo>
                    <a:pt x="343165" y="261972"/>
                  </a:lnTo>
                  <a:lnTo>
                    <a:pt x="347916" y="232171"/>
                  </a:lnTo>
                  <a:lnTo>
                    <a:pt x="344761" y="202109"/>
                  </a:lnTo>
                  <a:lnTo>
                    <a:pt x="333628" y="173761"/>
                  </a:lnTo>
                  <a:lnTo>
                    <a:pt x="330469" y="166522"/>
                  </a:lnTo>
                  <a:lnTo>
                    <a:pt x="328644" y="158803"/>
                  </a:lnTo>
                  <a:lnTo>
                    <a:pt x="328199" y="150833"/>
                  </a:lnTo>
                  <a:lnTo>
                    <a:pt x="329183" y="142836"/>
                  </a:lnTo>
                  <a:lnTo>
                    <a:pt x="330545" y="135034"/>
                  </a:lnTo>
                  <a:lnTo>
                    <a:pt x="331215" y="127149"/>
                  </a:lnTo>
                  <a:lnTo>
                    <a:pt x="322385" y="83266"/>
                  </a:lnTo>
                  <a:lnTo>
                    <a:pt x="284610" y="44459"/>
                  </a:lnTo>
                  <a:lnTo>
                    <a:pt x="248793" y="37185"/>
                  </a:lnTo>
                  <a:lnTo>
                    <a:pt x="244221" y="37630"/>
                  </a:lnTo>
                  <a:lnTo>
                    <a:pt x="237362" y="38861"/>
                  </a:lnTo>
                  <a:lnTo>
                    <a:pt x="229997" y="38861"/>
                  </a:lnTo>
                  <a:lnTo>
                    <a:pt x="224154" y="35991"/>
                  </a:lnTo>
                  <a:lnTo>
                    <a:pt x="219836" y="31140"/>
                  </a:lnTo>
                  <a:lnTo>
                    <a:pt x="205112" y="17771"/>
                  </a:lnTo>
                  <a:lnTo>
                    <a:pt x="188531" y="8012"/>
                  </a:lnTo>
                  <a:lnTo>
                    <a:pt x="170616" y="2031"/>
                  </a:lnTo>
                  <a:lnTo>
                    <a:pt x="151892" y="0"/>
                  </a:lnTo>
                  <a:close/>
                </a:path>
              </a:pathLst>
            </a:custGeom>
            <a:solidFill>
              <a:srgbClr val="4BB939"/>
            </a:solidFill>
          </p:spPr>
          <p:txBody>
            <a:bodyPr wrap="square" lIns="0" tIns="0" rIns="0" bIns="0" rtlCol="0"/>
            <a:lstStyle/>
            <a:p>
              <a:endParaRPr/>
            </a:p>
          </p:txBody>
        </p:sp>
      </p:grpSp>
      <p:pic>
        <p:nvPicPr>
          <p:cNvPr id="60" name="Picture 2" descr="✓ Imagen de Dibujos animados pareja de ancianos en el Parque Fotografía de  Stock"/>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275" b="93043" l="7816" r="47896"/>
                    </a14:imgEffect>
                    <a14:imgEffect>
                      <a14:saturation sat="66000"/>
                    </a14:imgEffect>
                  </a14:imgLayer>
                </a14:imgProps>
              </a:ext>
              <a:ext uri="{28A0092B-C50C-407E-A947-70E740481C1C}">
                <a14:useLocalDpi xmlns:a14="http://schemas.microsoft.com/office/drawing/2010/main" val="0"/>
              </a:ext>
            </a:extLst>
          </a:blip>
          <a:srcRect l="8969" r="52029"/>
          <a:stretch/>
        </p:blipFill>
        <p:spPr bwMode="auto">
          <a:xfrm>
            <a:off x="3141611" y="4372582"/>
            <a:ext cx="933187" cy="165426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15598" y="5574512"/>
            <a:ext cx="524301" cy="518205"/>
          </a:xfrm>
          <a:prstGeom prst="rect">
            <a:avLst/>
          </a:prstGeom>
        </p:spPr>
      </p:pic>
    </p:spTree>
    <p:extLst>
      <p:ext uri="{BB962C8B-B14F-4D97-AF65-F5344CB8AC3E}">
        <p14:creationId xmlns:p14="http://schemas.microsoft.com/office/powerpoint/2010/main" val="3186935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68" y="894093"/>
            <a:ext cx="4139738" cy="430887"/>
          </a:xfrm>
        </p:spPr>
        <p:txBody>
          <a:bodyPr/>
          <a:lstStyle/>
          <a:p>
            <a:r>
              <a:rPr lang="es-ES" b="1" dirty="0" smtClean="0">
                <a:latin typeface="Arial Rounded MT Bold" panose="020F0704030504030204" pitchFamily="34" charset="0"/>
              </a:rPr>
              <a:t>¿EN QUÉ SE GASTA?</a:t>
            </a:r>
            <a:endParaRPr lang="es-MX" b="1" dirty="0">
              <a:latin typeface="Arial Rounded MT Bold" panose="020F0704030504030204" pitchFamily="34" charset="0"/>
            </a:endParaRPr>
          </a:p>
        </p:txBody>
      </p:sp>
      <p:sp>
        <p:nvSpPr>
          <p:cNvPr id="77" name="Rectángulo 76"/>
          <p:cNvSpPr/>
          <p:nvPr/>
        </p:nvSpPr>
        <p:spPr>
          <a:xfrm>
            <a:off x="178237" y="1928641"/>
            <a:ext cx="6677892" cy="32932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  El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municipio ejerce los recursos financieros en la prestación de bienes y servicios a la población, como lo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son: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seguridad pública, obras públicas, alumbrado público, limpia y recolección de basura, mercados, panteones, rastro, entre otros. </a:t>
            </a:r>
            <a:endPar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  Debe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organizar su presupuesto de acuerdo </a:t>
            </a:r>
            <a:r>
              <a:rPr lang="es-ES" sz="1600" b="1" dirty="0" smtClean="0">
                <a:solidFill>
                  <a:srgbClr val="002060"/>
                </a:solidFill>
                <a:latin typeface="Arial Rounded MT Bold" panose="020F0704030504030204" pitchFamily="34" charset="0"/>
              </a:rPr>
              <a:t>a las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clasificaciones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establecidas por el Consejo Nacional de Armonización Contable </a:t>
            </a:r>
            <a:r>
              <a:rPr kumimoji="0" lang="es-ES" sz="1600" b="1" i="0" u="none" strike="noStrike" kern="1200" cap="none" spc="0" normalizeH="0" baseline="0" noProof="0" dirty="0">
                <a:ln>
                  <a:noFill/>
                </a:ln>
                <a:solidFill>
                  <a:srgbClr val="EE9426"/>
                </a:solidFill>
                <a:effectLst/>
                <a:uLnTx/>
                <a:uFillTx/>
                <a:latin typeface="Arial Rounded MT Bold" panose="020F0704030504030204" pitchFamily="34" charset="0"/>
                <a:ea typeface="+mn-ea"/>
                <a:cs typeface="+mn-cs"/>
              </a:rPr>
              <a:t>(CONAC)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de conformidad con lo establecido en la Ley General de Contabilidad Gubernamental, quien establece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presentar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el gasto ordenado de acuerdo al Clasificador por Objeto de Gasto, esta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clasificación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muestra el presupuesto que se ejercerá de acuerdo con la naturaleza de los bienes, servicios, activos y pasivos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financieros.</a:t>
            </a:r>
            <a:endParaRPr kumimoji="0" lang="es-MX"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p:txBody>
      </p:sp>
      <p:pic>
        <p:nvPicPr>
          <p:cNvPr id="99"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104"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10</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3" name="Grupo 2"/>
          <p:cNvGrpSpPr/>
          <p:nvPr/>
        </p:nvGrpSpPr>
        <p:grpSpPr>
          <a:xfrm>
            <a:off x="0" y="5469466"/>
            <a:ext cx="6856129" cy="1309335"/>
            <a:chOff x="-1" y="5357054"/>
            <a:chExt cx="7323513" cy="1513188"/>
          </a:xfrm>
        </p:grpSpPr>
        <p:sp>
          <p:nvSpPr>
            <p:cNvPr id="65" name="Elipse 64"/>
            <p:cNvSpPr/>
            <p:nvPr/>
          </p:nvSpPr>
          <p:spPr>
            <a:xfrm>
              <a:off x="-1" y="6565191"/>
              <a:ext cx="7323513" cy="305051"/>
            </a:xfrm>
            <a:prstGeom prst="ellipse">
              <a:avLst/>
            </a:prstGeom>
            <a:solidFill>
              <a:srgbClr val="4BB93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grpSp>
          <p:nvGrpSpPr>
            <p:cNvPr id="14" name="Grupo 13"/>
            <p:cNvGrpSpPr/>
            <p:nvPr/>
          </p:nvGrpSpPr>
          <p:grpSpPr>
            <a:xfrm>
              <a:off x="219598" y="5357054"/>
              <a:ext cx="7034753" cy="1462681"/>
              <a:chOff x="215822" y="5287397"/>
              <a:chExt cx="7977871" cy="1462681"/>
            </a:xfrm>
          </p:grpSpPr>
          <p:grpSp>
            <p:nvGrpSpPr>
              <p:cNvPr id="44" name="object 68"/>
              <p:cNvGrpSpPr/>
              <p:nvPr/>
            </p:nvGrpSpPr>
            <p:grpSpPr>
              <a:xfrm>
                <a:off x="215822" y="5287397"/>
                <a:ext cx="7977871" cy="1390834"/>
                <a:chOff x="1995041" y="4992050"/>
                <a:chExt cx="7977871" cy="1620268"/>
              </a:xfrm>
            </p:grpSpPr>
            <p:sp>
              <p:nvSpPr>
                <p:cNvPr id="45" name="object 69"/>
                <p:cNvSpPr/>
                <p:nvPr/>
              </p:nvSpPr>
              <p:spPr>
                <a:xfrm>
                  <a:off x="1995041" y="6031293"/>
                  <a:ext cx="7487920" cy="581025"/>
                </a:xfrm>
                <a:custGeom>
                  <a:avLst/>
                  <a:gdLst/>
                  <a:ahLst/>
                  <a:cxnLst/>
                  <a:rect l="l" t="t" r="r" b="b"/>
                  <a:pathLst>
                    <a:path w="7487920" h="581025">
                      <a:moveTo>
                        <a:pt x="387451" y="490016"/>
                      </a:moveTo>
                      <a:lnTo>
                        <a:pt x="381419" y="441413"/>
                      </a:lnTo>
                      <a:lnTo>
                        <a:pt x="368935" y="414655"/>
                      </a:lnTo>
                      <a:lnTo>
                        <a:pt x="365061" y="406882"/>
                      </a:lnTo>
                      <a:lnTo>
                        <a:pt x="362648" y="398487"/>
                      </a:lnTo>
                      <a:lnTo>
                        <a:pt x="361746" y="389737"/>
                      </a:lnTo>
                      <a:lnTo>
                        <a:pt x="362458" y="380860"/>
                      </a:lnTo>
                      <a:lnTo>
                        <a:pt x="363448" y="372173"/>
                      </a:lnTo>
                      <a:lnTo>
                        <a:pt x="363753" y="363435"/>
                      </a:lnTo>
                      <a:lnTo>
                        <a:pt x="351688" y="315582"/>
                      </a:lnTo>
                      <a:lnTo>
                        <a:pt x="308140" y="275247"/>
                      </a:lnTo>
                      <a:lnTo>
                        <a:pt x="278130" y="269163"/>
                      </a:lnTo>
                      <a:lnTo>
                        <a:pt x="271526" y="269163"/>
                      </a:lnTo>
                      <a:lnTo>
                        <a:pt x="264922" y="269976"/>
                      </a:lnTo>
                      <a:lnTo>
                        <a:pt x="256794" y="272059"/>
                      </a:lnTo>
                      <a:lnTo>
                        <a:pt x="253238" y="272275"/>
                      </a:lnTo>
                      <a:lnTo>
                        <a:pt x="247015" y="272275"/>
                      </a:lnTo>
                      <a:lnTo>
                        <a:pt x="241046" y="269532"/>
                      </a:lnTo>
                      <a:lnTo>
                        <a:pt x="236220" y="264795"/>
                      </a:lnTo>
                      <a:lnTo>
                        <a:pt x="220700" y="251891"/>
                      </a:lnTo>
                      <a:lnTo>
                        <a:pt x="203441" y="242455"/>
                      </a:lnTo>
                      <a:lnTo>
                        <a:pt x="184962" y="236664"/>
                      </a:lnTo>
                      <a:lnTo>
                        <a:pt x="165735" y="234696"/>
                      </a:lnTo>
                      <a:lnTo>
                        <a:pt x="159385" y="234861"/>
                      </a:lnTo>
                      <a:lnTo>
                        <a:pt x="97612" y="262318"/>
                      </a:lnTo>
                      <a:lnTo>
                        <a:pt x="64262" y="320103"/>
                      </a:lnTo>
                      <a:lnTo>
                        <a:pt x="62230" y="328371"/>
                      </a:lnTo>
                      <a:lnTo>
                        <a:pt x="55753" y="334378"/>
                      </a:lnTo>
                      <a:lnTo>
                        <a:pt x="11671" y="357200"/>
                      </a:lnTo>
                      <a:lnTo>
                        <a:pt x="0" y="391541"/>
                      </a:lnTo>
                      <a:lnTo>
                        <a:pt x="571" y="403186"/>
                      </a:lnTo>
                      <a:lnTo>
                        <a:pt x="3175" y="414362"/>
                      </a:lnTo>
                      <a:lnTo>
                        <a:pt x="7670" y="424764"/>
                      </a:lnTo>
                      <a:lnTo>
                        <a:pt x="17538" y="439559"/>
                      </a:lnTo>
                      <a:lnTo>
                        <a:pt x="19824" y="445681"/>
                      </a:lnTo>
                      <a:lnTo>
                        <a:pt x="20701" y="452208"/>
                      </a:lnTo>
                      <a:lnTo>
                        <a:pt x="20066" y="458876"/>
                      </a:lnTo>
                      <a:lnTo>
                        <a:pt x="17957" y="471487"/>
                      </a:lnTo>
                      <a:lnTo>
                        <a:pt x="16992" y="484225"/>
                      </a:lnTo>
                      <a:lnTo>
                        <a:pt x="22021" y="526491"/>
                      </a:lnTo>
                      <a:lnTo>
                        <a:pt x="27559" y="542531"/>
                      </a:lnTo>
                      <a:lnTo>
                        <a:pt x="371729" y="542531"/>
                      </a:lnTo>
                      <a:lnTo>
                        <a:pt x="379399" y="526173"/>
                      </a:lnTo>
                      <a:lnTo>
                        <a:pt x="384721" y="508571"/>
                      </a:lnTo>
                      <a:lnTo>
                        <a:pt x="387451" y="490016"/>
                      </a:lnTo>
                      <a:close/>
                    </a:path>
                    <a:path w="7487920" h="581025">
                      <a:moveTo>
                        <a:pt x="1392567" y="432473"/>
                      </a:moveTo>
                      <a:lnTo>
                        <a:pt x="1389608" y="386613"/>
                      </a:lnTo>
                      <a:lnTo>
                        <a:pt x="1377111" y="348716"/>
                      </a:lnTo>
                      <a:lnTo>
                        <a:pt x="1367663" y="331330"/>
                      </a:lnTo>
                      <a:lnTo>
                        <a:pt x="1362354" y="320916"/>
                      </a:lnTo>
                      <a:lnTo>
                        <a:pt x="1359065" y="309651"/>
                      </a:lnTo>
                      <a:lnTo>
                        <a:pt x="1357845" y="297916"/>
                      </a:lnTo>
                      <a:lnTo>
                        <a:pt x="1358773" y="286029"/>
                      </a:lnTo>
                      <a:lnTo>
                        <a:pt x="1360170" y="274345"/>
                      </a:lnTo>
                      <a:lnTo>
                        <a:pt x="1360576" y="262610"/>
                      </a:lnTo>
                      <a:lnTo>
                        <a:pt x="1344244" y="198450"/>
                      </a:lnTo>
                      <a:lnTo>
                        <a:pt x="1318933" y="165938"/>
                      </a:lnTo>
                      <a:lnTo>
                        <a:pt x="1285328" y="144322"/>
                      </a:lnTo>
                      <a:lnTo>
                        <a:pt x="1244600" y="136144"/>
                      </a:lnTo>
                      <a:lnTo>
                        <a:pt x="1237945" y="136359"/>
                      </a:lnTo>
                      <a:lnTo>
                        <a:pt x="1231353" y="136994"/>
                      </a:lnTo>
                      <a:lnTo>
                        <a:pt x="1224800" y="138036"/>
                      </a:lnTo>
                      <a:lnTo>
                        <a:pt x="1215898" y="140081"/>
                      </a:lnTo>
                      <a:lnTo>
                        <a:pt x="1213612" y="140360"/>
                      </a:lnTo>
                      <a:lnTo>
                        <a:pt x="1202817" y="140360"/>
                      </a:lnTo>
                      <a:lnTo>
                        <a:pt x="1194562" y="136690"/>
                      </a:lnTo>
                      <a:lnTo>
                        <a:pt x="1188212" y="130340"/>
                      </a:lnTo>
                      <a:lnTo>
                        <a:pt x="1167155" y="113004"/>
                      </a:lnTo>
                      <a:lnTo>
                        <a:pt x="1143863" y="100342"/>
                      </a:lnTo>
                      <a:lnTo>
                        <a:pt x="1118933" y="92570"/>
                      </a:lnTo>
                      <a:lnTo>
                        <a:pt x="1092962" y="89916"/>
                      </a:lnTo>
                      <a:lnTo>
                        <a:pt x="1084199" y="90131"/>
                      </a:lnTo>
                      <a:lnTo>
                        <a:pt x="1037069" y="102362"/>
                      </a:lnTo>
                      <a:lnTo>
                        <a:pt x="1000810" y="126987"/>
                      </a:lnTo>
                      <a:lnTo>
                        <a:pt x="973035" y="161886"/>
                      </a:lnTo>
                      <a:lnTo>
                        <a:pt x="952525" y="212217"/>
                      </a:lnTo>
                      <a:lnTo>
                        <a:pt x="947534" y="218414"/>
                      </a:lnTo>
                      <a:lnTo>
                        <a:pt x="941133" y="222732"/>
                      </a:lnTo>
                      <a:lnTo>
                        <a:pt x="933704" y="224790"/>
                      </a:lnTo>
                      <a:lnTo>
                        <a:pt x="929767" y="225247"/>
                      </a:lnTo>
                      <a:lnTo>
                        <a:pt x="925830" y="226021"/>
                      </a:lnTo>
                      <a:lnTo>
                        <a:pt x="884593" y="254292"/>
                      </a:lnTo>
                      <a:lnTo>
                        <a:pt x="868807" y="300355"/>
                      </a:lnTo>
                      <a:lnTo>
                        <a:pt x="869708" y="316623"/>
                      </a:lnTo>
                      <a:lnTo>
                        <a:pt x="873353" y="331736"/>
                      </a:lnTo>
                      <a:lnTo>
                        <a:pt x="879462" y="345427"/>
                      </a:lnTo>
                      <a:lnTo>
                        <a:pt x="892581" y="364756"/>
                      </a:lnTo>
                      <a:lnTo>
                        <a:pt x="895667" y="372973"/>
                      </a:lnTo>
                      <a:lnTo>
                        <a:pt x="896835" y="381736"/>
                      </a:lnTo>
                      <a:lnTo>
                        <a:pt x="895985" y="390702"/>
                      </a:lnTo>
                      <a:lnTo>
                        <a:pt x="893127" y="407619"/>
                      </a:lnTo>
                      <a:lnTo>
                        <a:pt x="891806" y="424713"/>
                      </a:lnTo>
                      <a:lnTo>
                        <a:pt x="895819" y="470268"/>
                      </a:lnTo>
                      <a:lnTo>
                        <a:pt x="906018" y="502907"/>
                      </a:lnTo>
                      <a:lnTo>
                        <a:pt x="1371219" y="502907"/>
                      </a:lnTo>
                      <a:lnTo>
                        <a:pt x="1381633" y="480961"/>
                      </a:lnTo>
                      <a:lnTo>
                        <a:pt x="1388872" y="457365"/>
                      </a:lnTo>
                      <a:lnTo>
                        <a:pt x="1392567" y="432473"/>
                      </a:lnTo>
                      <a:close/>
                    </a:path>
                    <a:path w="7487920" h="581025">
                      <a:moveTo>
                        <a:pt x="2064410" y="411721"/>
                      </a:moveTo>
                      <a:lnTo>
                        <a:pt x="2061146" y="361327"/>
                      </a:lnTo>
                      <a:lnTo>
                        <a:pt x="2047468" y="319646"/>
                      </a:lnTo>
                      <a:lnTo>
                        <a:pt x="2037080" y="300532"/>
                      </a:lnTo>
                      <a:lnTo>
                        <a:pt x="2031276" y="289064"/>
                      </a:lnTo>
                      <a:lnTo>
                        <a:pt x="2027656" y="276682"/>
                      </a:lnTo>
                      <a:lnTo>
                        <a:pt x="2026310" y="263766"/>
                      </a:lnTo>
                      <a:lnTo>
                        <a:pt x="2027301" y="250672"/>
                      </a:lnTo>
                      <a:lnTo>
                        <a:pt x="2028837" y="237871"/>
                      </a:lnTo>
                      <a:lnTo>
                        <a:pt x="2029294" y="224967"/>
                      </a:lnTo>
                      <a:lnTo>
                        <a:pt x="2011400" y="154368"/>
                      </a:lnTo>
                      <a:lnTo>
                        <a:pt x="1983714" y="118630"/>
                      </a:lnTo>
                      <a:lnTo>
                        <a:pt x="1946960" y="94856"/>
                      </a:lnTo>
                      <a:lnTo>
                        <a:pt x="1902587" y="85864"/>
                      </a:lnTo>
                      <a:lnTo>
                        <a:pt x="1895246" y="86106"/>
                      </a:lnTo>
                      <a:lnTo>
                        <a:pt x="1887956" y="86791"/>
                      </a:lnTo>
                      <a:lnTo>
                        <a:pt x="1880743" y="87934"/>
                      </a:lnTo>
                      <a:lnTo>
                        <a:pt x="1870964" y="90208"/>
                      </a:lnTo>
                      <a:lnTo>
                        <a:pt x="1868424" y="90500"/>
                      </a:lnTo>
                      <a:lnTo>
                        <a:pt x="1865757" y="90500"/>
                      </a:lnTo>
                      <a:lnTo>
                        <a:pt x="1858949" y="89763"/>
                      </a:lnTo>
                      <a:lnTo>
                        <a:pt x="1852358" y="87617"/>
                      </a:lnTo>
                      <a:lnTo>
                        <a:pt x="1846135" y="84162"/>
                      </a:lnTo>
                      <a:lnTo>
                        <a:pt x="1817547" y="60426"/>
                      </a:lnTo>
                      <a:lnTo>
                        <a:pt x="1792071" y="46507"/>
                      </a:lnTo>
                      <a:lnTo>
                        <a:pt x="1764766" y="37960"/>
                      </a:lnTo>
                      <a:lnTo>
                        <a:pt x="1736344" y="35052"/>
                      </a:lnTo>
                      <a:lnTo>
                        <a:pt x="1726819" y="35293"/>
                      </a:lnTo>
                      <a:lnTo>
                        <a:pt x="1675066" y="48729"/>
                      </a:lnTo>
                      <a:lnTo>
                        <a:pt x="1635340" y="75806"/>
                      </a:lnTo>
                      <a:lnTo>
                        <a:pt x="1604899" y="114185"/>
                      </a:lnTo>
                      <a:lnTo>
                        <a:pt x="1582420" y="169532"/>
                      </a:lnTo>
                      <a:lnTo>
                        <a:pt x="1576984" y="176339"/>
                      </a:lnTo>
                      <a:lnTo>
                        <a:pt x="1569986" y="181076"/>
                      </a:lnTo>
                      <a:lnTo>
                        <a:pt x="1561846" y="183337"/>
                      </a:lnTo>
                      <a:lnTo>
                        <a:pt x="1557528" y="183819"/>
                      </a:lnTo>
                      <a:lnTo>
                        <a:pt x="1553337" y="184683"/>
                      </a:lnTo>
                      <a:lnTo>
                        <a:pt x="1508061" y="215773"/>
                      </a:lnTo>
                      <a:lnTo>
                        <a:pt x="1490726" y="266433"/>
                      </a:lnTo>
                      <a:lnTo>
                        <a:pt x="1491602" y="283603"/>
                      </a:lnTo>
                      <a:lnTo>
                        <a:pt x="1495463" y="300101"/>
                      </a:lnTo>
                      <a:lnTo>
                        <a:pt x="1502168" y="315468"/>
                      </a:lnTo>
                      <a:lnTo>
                        <a:pt x="1516824" y="337299"/>
                      </a:lnTo>
                      <a:lnTo>
                        <a:pt x="1520190" y="346341"/>
                      </a:lnTo>
                      <a:lnTo>
                        <a:pt x="1521447" y="355968"/>
                      </a:lnTo>
                      <a:lnTo>
                        <a:pt x="1520444" y="365810"/>
                      </a:lnTo>
                      <a:lnTo>
                        <a:pt x="1517370" y="384403"/>
                      </a:lnTo>
                      <a:lnTo>
                        <a:pt x="1515960" y="403199"/>
                      </a:lnTo>
                      <a:lnTo>
                        <a:pt x="1520355" y="453313"/>
                      </a:lnTo>
                      <a:lnTo>
                        <a:pt x="1531493" y="489191"/>
                      </a:lnTo>
                      <a:lnTo>
                        <a:pt x="2041017" y="489191"/>
                      </a:lnTo>
                      <a:lnTo>
                        <a:pt x="2052434" y="465048"/>
                      </a:lnTo>
                      <a:lnTo>
                        <a:pt x="2060346" y="439089"/>
                      </a:lnTo>
                      <a:lnTo>
                        <a:pt x="2064410" y="411721"/>
                      </a:lnTo>
                      <a:close/>
                    </a:path>
                    <a:path w="7487920" h="581025">
                      <a:moveTo>
                        <a:pt x="6279540" y="408254"/>
                      </a:moveTo>
                      <a:lnTo>
                        <a:pt x="6276048" y="353606"/>
                      </a:lnTo>
                      <a:lnTo>
                        <a:pt x="6261125" y="308432"/>
                      </a:lnTo>
                      <a:lnTo>
                        <a:pt x="6249797" y="287731"/>
                      </a:lnTo>
                      <a:lnTo>
                        <a:pt x="6243586" y="275297"/>
                      </a:lnTo>
                      <a:lnTo>
                        <a:pt x="6239713" y="261861"/>
                      </a:lnTo>
                      <a:lnTo>
                        <a:pt x="6238240" y="247853"/>
                      </a:lnTo>
                      <a:lnTo>
                        <a:pt x="6239256" y="233667"/>
                      </a:lnTo>
                      <a:lnTo>
                        <a:pt x="6240945" y="219786"/>
                      </a:lnTo>
                      <a:lnTo>
                        <a:pt x="6241440" y="205803"/>
                      </a:lnTo>
                      <a:lnTo>
                        <a:pt x="6222073" y="129336"/>
                      </a:lnTo>
                      <a:lnTo>
                        <a:pt x="6192037" y="90589"/>
                      </a:lnTo>
                      <a:lnTo>
                        <a:pt x="6152146" y="64820"/>
                      </a:lnTo>
                      <a:lnTo>
                        <a:pt x="6105779" y="55105"/>
                      </a:lnTo>
                      <a:lnTo>
                        <a:pt x="6095682" y="55333"/>
                      </a:lnTo>
                      <a:lnTo>
                        <a:pt x="6087897" y="56083"/>
                      </a:lnTo>
                      <a:lnTo>
                        <a:pt x="6080163" y="57327"/>
                      </a:lnTo>
                      <a:lnTo>
                        <a:pt x="6069711" y="59753"/>
                      </a:lnTo>
                      <a:lnTo>
                        <a:pt x="6066917" y="60109"/>
                      </a:lnTo>
                      <a:lnTo>
                        <a:pt x="6064123" y="60109"/>
                      </a:lnTo>
                      <a:lnTo>
                        <a:pt x="6056668" y="59309"/>
                      </a:lnTo>
                      <a:lnTo>
                        <a:pt x="6049492" y="56959"/>
                      </a:lnTo>
                      <a:lnTo>
                        <a:pt x="6042774" y="53187"/>
                      </a:lnTo>
                      <a:lnTo>
                        <a:pt x="6011735" y="27470"/>
                      </a:lnTo>
                      <a:lnTo>
                        <a:pt x="5984062" y="12382"/>
                      </a:lnTo>
                      <a:lnTo>
                        <a:pt x="5954407" y="3149"/>
                      </a:lnTo>
                      <a:lnTo>
                        <a:pt x="5923534" y="0"/>
                      </a:lnTo>
                      <a:lnTo>
                        <a:pt x="5913247" y="266"/>
                      </a:lnTo>
                      <a:lnTo>
                        <a:pt x="5857278" y="14833"/>
                      </a:lnTo>
                      <a:lnTo>
                        <a:pt x="5814187" y="44157"/>
                      </a:lnTo>
                      <a:lnTo>
                        <a:pt x="5781179" y="85750"/>
                      </a:lnTo>
                      <a:lnTo>
                        <a:pt x="5756859" y="145719"/>
                      </a:lnTo>
                      <a:lnTo>
                        <a:pt x="5750953" y="153085"/>
                      </a:lnTo>
                      <a:lnTo>
                        <a:pt x="5743346" y="158242"/>
                      </a:lnTo>
                      <a:lnTo>
                        <a:pt x="5734558" y="160718"/>
                      </a:lnTo>
                      <a:lnTo>
                        <a:pt x="5729859" y="161251"/>
                      </a:lnTo>
                      <a:lnTo>
                        <a:pt x="5725160" y="162217"/>
                      </a:lnTo>
                      <a:lnTo>
                        <a:pt x="5676176" y="195872"/>
                      </a:lnTo>
                      <a:lnTo>
                        <a:pt x="5657469" y="250812"/>
                      </a:lnTo>
                      <a:lnTo>
                        <a:pt x="5658383" y="269405"/>
                      </a:lnTo>
                      <a:lnTo>
                        <a:pt x="5662561" y="287274"/>
                      </a:lnTo>
                      <a:lnTo>
                        <a:pt x="5669800" y="303923"/>
                      </a:lnTo>
                      <a:lnTo>
                        <a:pt x="5685650" y="327583"/>
                      </a:lnTo>
                      <a:lnTo>
                        <a:pt x="5689308" y="337375"/>
                      </a:lnTo>
                      <a:lnTo>
                        <a:pt x="5690730" y="347814"/>
                      </a:lnTo>
                      <a:lnTo>
                        <a:pt x="5689727" y="358495"/>
                      </a:lnTo>
                      <a:lnTo>
                        <a:pt x="5686285" y="378637"/>
                      </a:lnTo>
                      <a:lnTo>
                        <a:pt x="5684723" y="399034"/>
                      </a:lnTo>
                      <a:lnTo>
                        <a:pt x="5687060" y="439877"/>
                      </a:lnTo>
                      <a:lnTo>
                        <a:pt x="5696801" y="479577"/>
                      </a:lnTo>
                      <a:lnTo>
                        <a:pt x="5701665" y="492239"/>
                      </a:lnTo>
                      <a:lnTo>
                        <a:pt x="6254242" y="492188"/>
                      </a:lnTo>
                      <a:lnTo>
                        <a:pt x="6266573" y="466039"/>
                      </a:lnTo>
                      <a:lnTo>
                        <a:pt x="6275146" y="437921"/>
                      </a:lnTo>
                      <a:lnTo>
                        <a:pt x="6279540" y="408254"/>
                      </a:lnTo>
                      <a:close/>
                    </a:path>
                    <a:path w="7487920" h="581025">
                      <a:moveTo>
                        <a:pt x="7487399" y="518261"/>
                      </a:moveTo>
                      <a:lnTo>
                        <a:pt x="7484796" y="477659"/>
                      </a:lnTo>
                      <a:lnTo>
                        <a:pt x="7465314" y="428663"/>
                      </a:lnTo>
                      <a:lnTo>
                        <a:pt x="7460716" y="419430"/>
                      </a:lnTo>
                      <a:lnTo>
                        <a:pt x="7457859" y="409460"/>
                      </a:lnTo>
                      <a:lnTo>
                        <a:pt x="7456792" y="399072"/>
                      </a:lnTo>
                      <a:lnTo>
                        <a:pt x="7457567" y="388531"/>
                      </a:lnTo>
                      <a:lnTo>
                        <a:pt x="7458748" y="378206"/>
                      </a:lnTo>
                      <a:lnTo>
                        <a:pt x="7459104" y="367817"/>
                      </a:lnTo>
                      <a:lnTo>
                        <a:pt x="7444765" y="310997"/>
                      </a:lnTo>
                      <a:lnTo>
                        <a:pt x="7392911" y="263055"/>
                      </a:lnTo>
                      <a:lnTo>
                        <a:pt x="7357237" y="255790"/>
                      </a:lnTo>
                      <a:lnTo>
                        <a:pt x="7349363" y="255790"/>
                      </a:lnTo>
                      <a:lnTo>
                        <a:pt x="7341489" y="256755"/>
                      </a:lnTo>
                      <a:lnTo>
                        <a:pt x="7331710" y="259283"/>
                      </a:lnTo>
                      <a:lnTo>
                        <a:pt x="7329551" y="259549"/>
                      </a:lnTo>
                      <a:lnTo>
                        <a:pt x="7320026" y="259549"/>
                      </a:lnTo>
                      <a:lnTo>
                        <a:pt x="7312914" y="256298"/>
                      </a:lnTo>
                      <a:lnTo>
                        <a:pt x="7307199" y="250685"/>
                      </a:lnTo>
                      <a:lnTo>
                        <a:pt x="7288504" y="235242"/>
                      </a:lnTo>
                      <a:lnTo>
                        <a:pt x="7267867" y="224028"/>
                      </a:lnTo>
                      <a:lnTo>
                        <a:pt x="7245883" y="217195"/>
                      </a:lnTo>
                      <a:lnTo>
                        <a:pt x="7223125" y="214884"/>
                      </a:lnTo>
                      <a:lnTo>
                        <a:pt x="7214336" y="215226"/>
                      </a:lnTo>
                      <a:lnTo>
                        <a:pt x="7158723" y="234518"/>
                      </a:lnTo>
                      <a:lnTo>
                        <a:pt x="7114705" y="283718"/>
                      </a:lnTo>
                      <a:lnTo>
                        <a:pt x="7099465" y="323189"/>
                      </a:lnTo>
                      <a:lnTo>
                        <a:pt x="7095083" y="328676"/>
                      </a:lnTo>
                      <a:lnTo>
                        <a:pt x="7089445" y="332498"/>
                      </a:lnTo>
                      <a:lnTo>
                        <a:pt x="7082917" y="334314"/>
                      </a:lnTo>
                      <a:lnTo>
                        <a:pt x="7079488" y="334708"/>
                      </a:lnTo>
                      <a:lnTo>
                        <a:pt x="7072630" y="336397"/>
                      </a:lnTo>
                      <a:lnTo>
                        <a:pt x="7054304" y="345617"/>
                      </a:lnTo>
                      <a:lnTo>
                        <a:pt x="7039673" y="360438"/>
                      </a:lnTo>
                      <a:lnTo>
                        <a:pt x="7029793" y="379450"/>
                      </a:lnTo>
                      <a:lnTo>
                        <a:pt x="7025767" y="401256"/>
                      </a:lnTo>
                      <a:lnTo>
                        <a:pt x="7026427" y="415074"/>
                      </a:lnTo>
                      <a:lnTo>
                        <a:pt x="7029513" y="428358"/>
                      </a:lnTo>
                      <a:lnTo>
                        <a:pt x="7034873" y="440728"/>
                      </a:lnTo>
                      <a:lnTo>
                        <a:pt x="7046633" y="458304"/>
                      </a:lnTo>
                      <a:lnTo>
                        <a:pt x="7049351" y="465582"/>
                      </a:lnTo>
                      <a:lnTo>
                        <a:pt x="7050405" y="473329"/>
                      </a:lnTo>
                      <a:lnTo>
                        <a:pt x="7049643" y="481266"/>
                      </a:lnTo>
                      <a:lnTo>
                        <a:pt x="7047166" y="496252"/>
                      </a:lnTo>
                      <a:lnTo>
                        <a:pt x="7046023" y="511390"/>
                      </a:lnTo>
                      <a:lnTo>
                        <a:pt x="7049541" y="551738"/>
                      </a:lnTo>
                      <a:lnTo>
                        <a:pt x="7058533" y="580618"/>
                      </a:lnTo>
                      <a:lnTo>
                        <a:pt x="7468616" y="580618"/>
                      </a:lnTo>
                      <a:lnTo>
                        <a:pt x="7477773" y="561187"/>
                      </a:lnTo>
                      <a:lnTo>
                        <a:pt x="7484135" y="540296"/>
                      </a:lnTo>
                      <a:lnTo>
                        <a:pt x="7487399" y="518261"/>
                      </a:lnTo>
                      <a:close/>
                    </a:path>
                  </a:pathLst>
                </a:custGeom>
                <a:solidFill>
                  <a:srgbClr val="52B1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object 71"/>
                <p:cNvSpPr/>
                <p:nvPr/>
              </p:nvSpPr>
              <p:spPr>
                <a:xfrm>
                  <a:off x="9482962" y="5212810"/>
                  <a:ext cx="489950" cy="890269"/>
                </a:xfrm>
                <a:custGeom>
                  <a:avLst/>
                  <a:gdLst/>
                  <a:ahLst/>
                  <a:cxnLst/>
                  <a:rect l="l" t="t" r="r" b="b"/>
                  <a:pathLst>
                    <a:path w="478154" h="890270">
                      <a:moveTo>
                        <a:pt x="50827" y="507314"/>
                      </a:moveTo>
                      <a:lnTo>
                        <a:pt x="50446" y="507314"/>
                      </a:lnTo>
                      <a:lnTo>
                        <a:pt x="30271" y="516599"/>
                      </a:lnTo>
                      <a:lnTo>
                        <a:pt x="9638" y="557452"/>
                      </a:lnTo>
                      <a:lnTo>
                        <a:pt x="218" y="614535"/>
                      </a:lnTo>
                      <a:lnTo>
                        <a:pt x="0" y="638573"/>
                      </a:lnTo>
                      <a:lnTo>
                        <a:pt x="1805" y="662609"/>
                      </a:lnTo>
                      <a:lnTo>
                        <a:pt x="12399" y="715899"/>
                      </a:lnTo>
                      <a:lnTo>
                        <a:pt x="30599" y="762087"/>
                      </a:lnTo>
                      <a:lnTo>
                        <a:pt x="55316" y="801172"/>
                      </a:lnTo>
                      <a:lnTo>
                        <a:pt x="85467" y="833153"/>
                      </a:lnTo>
                      <a:lnTo>
                        <a:pt x="119962" y="858029"/>
                      </a:lnTo>
                      <a:lnTo>
                        <a:pt x="157718" y="875798"/>
                      </a:lnTo>
                      <a:lnTo>
                        <a:pt x="197646" y="886461"/>
                      </a:lnTo>
                      <a:lnTo>
                        <a:pt x="238660" y="890016"/>
                      </a:lnTo>
                      <a:lnTo>
                        <a:pt x="279676" y="886461"/>
                      </a:lnTo>
                      <a:lnTo>
                        <a:pt x="319520" y="875848"/>
                      </a:lnTo>
                      <a:lnTo>
                        <a:pt x="357255" y="858136"/>
                      </a:lnTo>
                      <a:lnTo>
                        <a:pt x="391759" y="833337"/>
                      </a:lnTo>
                      <a:lnTo>
                        <a:pt x="421952" y="801450"/>
                      </a:lnTo>
                      <a:lnTo>
                        <a:pt x="446758" y="762473"/>
                      </a:lnTo>
                      <a:lnTo>
                        <a:pt x="465098" y="716405"/>
                      </a:lnTo>
                      <a:lnTo>
                        <a:pt x="475896" y="663244"/>
                      </a:lnTo>
                      <a:lnTo>
                        <a:pt x="477775" y="639053"/>
                      </a:lnTo>
                      <a:lnTo>
                        <a:pt x="477595" y="614857"/>
                      </a:lnTo>
                      <a:lnTo>
                        <a:pt x="470435" y="566737"/>
                      </a:lnTo>
                      <a:lnTo>
                        <a:pt x="447557" y="516599"/>
                      </a:lnTo>
                      <a:lnTo>
                        <a:pt x="51081" y="507339"/>
                      </a:lnTo>
                      <a:lnTo>
                        <a:pt x="50827" y="507314"/>
                      </a:lnTo>
                      <a:close/>
                    </a:path>
                    <a:path w="478154" h="890270">
                      <a:moveTo>
                        <a:pt x="144553" y="228727"/>
                      </a:moveTo>
                      <a:lnTo>
                        <a:pt x="142648" y="228727"/>
                      </a:lnTo>
                      <a:lnTo>
                        <a:pt x="128204" y="231411"/>
                      </a:lnTo>
                      <a:lnTo>
                        <a:pt x="83466" y="270256"/>
                      </a:lnTo>
                      <a:lnTo>
                        <a:pt x="70945" y="311641"/>
                      </a:lnTo>
                      <a:lnTo>
                        <a:pt x="65401" y="368314"/>
                      </a:lnTo>
                      <a:lnTo>
                        <a:pt x="64571" y="428198"/>
                      </a:lnTo>
                      <a:lnTo>
                        <a:pt x="66194" y="479221"/>
                      </a:lnTo>
                      <a:lnTo>
                        <a:pt x="65387" y="490178"/>
                      </a:lnTo>
                      <a:lnTo>
                        <a:pt x="62210" y="499114"/>
                      </a:lnTo>
                      <a:lnTo>
                        <a:pt x="57247" y="505133"/>
                      </a:lnTo>
                      <a:lnTo>
                        <a:pt x="51081" y="507339"/>
                      </a:lnTo>
                      <a:lnTo>
                        <a:pt x="426747" y="507339"/>
                      </a:lnTo>
                      <a:lnTo>
                        <a:pt x="420602" y="505133"/>
                      </a:lnTo>
                      <a:lnTo>
                        <a:pt x="415682" y="499114"/>
                      </a:lnTo>
                      <a:lnTo>
                        <a:pt x="412549" y="490178"/>
                      </a:lnTo>
                      <a:lnTo>
                        <a:pt x="411761" y="479221"/>
                      </a:lnTo>
                      <a:lnTo>
                        <a:pt x="413384" y="428198"/>
                      </a:lnTo>
                      <a:lnTo>
                        <a:pt x="412555" y="368314"/>
                      </a:lnTo>
                      <a:lnTo>
                        <a:pt x="407011" y="311641"/>
                      </a:lnTo>
                      <a:lnTo>
                        <a:pt x="394489" y="270256"/>
                      </a:lnTo>
                      <a:lnTo>
                        <a:pt x="365613" y="239299"/>
                      </a:lnTo>
                      <a:lnTo>
                        <a:pt x="335992" y="228854"/>
                      </a:lnTo>
                      <a:lnTo>
                        <a:pt x="145442" y="228854"/>
                      </a:lnTo>
                      <a:lnTo>
                        <a:pt x="144553" y="228727"/>
                      </a:lnTo>
                      <a:close/>
                    </a:path>
                    <a:path w="478154" h="890270">
                      <a:moveTo>
                        <a:pt x="427382" y="507314"/>
                      </a:moveTo>
                      <a:lnTo>
                        <a:pt x="427128" y="507314"/>
                      </a:lnTo>
                      <a:lnTo>
                        <a:pt x="427437" y="507339"/>
                      </a:lnTo>
                      <a:close/>
                    </a:path>
                    <a:path w="478154" h="890270">
                      <a:moveTo>
                        <a:pt x="243994" y="0"/>
                      </a:moveTo>
                      <a:lnTo>
                        <a:pt x="233834" y="0"/>
                      </a:lnTo>
                      <a:lnTo>
                        <a:pt x="228754" y="1016"/>
                      </a:lnTo>
                      <a:lnTo>
                        <a:pt x="182207" y="63463"/>
                      </a:lnTo>
                      <a:lnTo>
                        <a:pt x="170765" y="111715"/>
                      </a:lnTo>
                      <a:lnTo>
                        <a:pt x="163992" y="161576"/>
                      </a:lnTo>
                      <a:lnTo>
                        <a:pt x="160682" y="205232"/>
                      </a:lnTo>
                      <a:lnTo>
                        <a:pt x="159208" y="214548"/>
                      </a:lnTo>
                      <a:lnTo>
                        <a:pt x="156031" y="222043"/>
                      </a:lnTo>
                      <a:lnTo>
                        <a:pt x="151592" y="227038"/>
                      </a:lnTo>
                      <a:lnTo>
                        <a:pt x="146331" y="228854"/>
                      </a:lnTo>
                      <a:lnTo>
                        <a:pt x="331624" y="228854"/>
                      </a:lnTo>
                      <a:lnTo>
                        <a:pt x="313848" y="161576"/>
                      </a:lnTo>
                      <a:lnTo>
                        <a:pt x="307100" y="111715"/>
                      </a:lnTo>
                      <a:lnTo>
                        <a:pt x="295676" y="63463"/>
                      </a:lnTo>
                      <a:lnTo>
                        <a:pt x="278351" y="24635"/>
                      </a:lnTo>
                      <a:lnTo>
                        <a:pt x="253900" y="3048"/>
                      </a:lnTo>
                      <a:lnTo>
                        <a:pt x="249074" y="1016"/>
                      </a:lnTo>
                      <a:lnTo>
                        <a:pt x="243994" y="0"/>
                      </a:lnTo>
                      <a:close/>
                    </a:path>
                    <a:path w="478154" h="890270">
                      <a:moveTo>
                        <a:pt x="335307" y="228727"/>
                      </a:moveTo>
                      <a:lnTo>
                        <a:pt x="333402" y="228727"/>
                      </a:lnTo>
                      <a:lnTo>
                        <a:pt x="332386" y="228854"/>
                      </a:lnTo>
                      <a:lnTo>
                        <a:pt x="335992" y="228854"/>
                      </a:lnTo>
                      <a:lnTo>
                        <a:pt x="335307" y="228727"/>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object 72"/>
                <p:cNvSpPr/>
                <p:nvPr/>
              </p:nvSpPr>
              <p:spPr>
                <a:xfrm>
                  <a:off x="9646707" y="5681588"/>
                  <a:ext cx="175260" cy="913131"/>
                </a:xfrm>
                <a:custGeom>
                  <a:avLst/>
                  <a:gdLst/>
                  <a:ahLst/>
                  <a:cxnLst/>
                  <a:rect l="l" t="t" r="r" b="b"/>
                  <a:pathLst>
                    <a:path w="175259" h="913129">
                      <a:moveTo>
                        <a:pt x="97408" y="0"/>
                      </a:moveTo>
                      <a:lnTo>
                        <a:pt x="91440" y="0"/>
                      </a:lnTo>
                      <a:lnTo>
                        <a:pt x="85344" y="0"/>
                      </a:lnTo>
                      <a:lnTo>
                        <a:pt x="80391" y="5410"/>
                      </a:lnTo>
                      <a:lnTo>
                        <a:pt x="80391" y="170383"/>
                      </a:lnTo>
                      <a:lnTo>
                        <a:pt x="12700" y="84582"/>
                      </a:lnTo>
                      <a:lnTo>
                        <a:pt x="10668" y="83667"/>
                      </a:lnTo>
                      <a:lnTo>
                        <a:pt x="6730" y="83667"/>
                      </a:lnTo>
                      <a:lnTo>
                        <a:pt x="4952" y="84353"/>
                      </a:lnTo>
                      <a:lnTo>
                        <a:pt x="380" y="88722"/>
                      </a:lnTo>
                      <a:lnTo>
                        <a:pt x="0" y="93916"/>
                      </a:lnTo>
                      <a:lnTo>
                        <a:pt x="80391" y="196100"/>
                      </a:lnTo>
                      <a:lnTo>
                        <a:pt x="80391" y="378193"/>
                      </a:lnTo>
                      <a:lnTo>
                        <a:pt x="18542" y="296570"/>
                      </a:lnTo>
                      <a:lnTo>
                        <a:pt x="17018" y="294309"/>
                      </a:lnTo>
                      <a:lnTo>
                        <a:pt x="14604" y="293116"/>
                      </a:lnTo>
                      <a:lnTo>
                        <a:pt x="10414" y="293116"/>
                      </a:lnTo>
                      <a:lnTo>
                        <a:pt x="8635" y="293763"/>
                      </a:lnTo>
                      <a:lnTo>
                        <a:pt x="3555" y="298335"/>
                      </a:lnTo>
                      <a:lnTo>
                        <a:pt x="3301" y="304063"/>
                      </a:lnTo>
                      <a:lnTo>
                        <a:pt x="80391" y="405650"/>
                      </a:lnTo>
                      <a:lnTo>
                        <a:pt x="80391" y="907465"/>
                      </a:lnTo>
                      <a:lnTo>
                        <a:pt x="85344" y="912863"/>
                      </a:lnTo>
                      <a:lnTo>
                        <a:pt x="97408" y="912863"/>
                      </a:lnTo>
                      <a:lnTo>
                        <a:pt x="102361" y="907465"/>
                      </a:lnTo>
                      <a:lnTo>
                        <a:pt x="102361" y="383311"/>
                      </a:lnTo>
                      <a:lnTo>
                        <a:pt x="175259" y="290918"/>
                      </a:lnTo>
                      <a:lnTo>
                        <a:pt x="174878" y="285559"/>
                      </a:lnTo>
                      <a:lnTo>
                        <a:pt x="170179" y="281139"/>
                      </a:lnTo>
                      <a:lnTo>
                        <a:pt x="168401" y="280454"/>
                      </a:lnTo>
                      <a:lnTo>
                        <a:pt x="164465" y="280454"/>
                      </a:lnTo>
                      <a:lnTo>
                        <a:pt x="162432" y="281444"/>
                      </a:lnTo>
                      <a:lnTo>
                        <a:pt x="102361" y="357568"/>
                      </a:lnTo>
                      <a:lnTo>
                        <a:pt x="102361" y="197269"/>
                      </a:lnTo>
                      <a:lnTo>
                        <a:pt x="175259" y="104927"/>
                      </a:lnTo>
                      <a:lnTo>
                        <a:pt x="174878" y="99568"/>
                      </a:lnTo>
                      <a:lnTo>
                        <a:pt x="170306" y="95148"/>
                      </a:lnTo>
                      <a:lnTo>
                        <a:pt x="168401" y="94462"/>
                      </a:lnTo>
                      <a:lnTo>
                        <a:pt x="164465" y="94462"/>
                      </a:lnTo>
                      <a:lnTo>
                        <a:pt x="162432" y="95453"/>
                      </a:lnTo>
                      <a:lnTo>
                        <a:pt x="102361" y="171513"/>
                      </a:lnTo>
                      <a:lnTo>
                        <a:pt x="102361" y="5410"/>
                      </a:lnTo>
                      <a:lnTo>
                        <a:pt x="97408" y="0"/>
                      </a:lnTo>
                      <a:close/>
                    </a:path>
                  </a:pathLst>
                </a:custGeom>
                <a:solidFill>
                  <a:srgbClr val="37344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object 73"/>
                <p:cNvSpPr/>
                <p:nvPr/>
              </p:nvSpPr>
              <p:spPr>
                <a:xfrm>
                  <a:off x="4024969" y="5011440"/>
                  <a:ext cx="722630" cy="1045844"/>
                </a:xfrm>
                <a:custGeom>
                  <a:avLst/>
                  <a:gdLst/>
                  <a:ahLst/>
                  <a:cxnLst/>
                  <a:rect l="l" t="t" r="r" b="b"/>
                  <a:pathLst>
                    <a:path w="722629" h="1045845">
                      <a:moveTo>
                        <a:pt x="363093" y="0"/>
                      </a:moveTo>
                      <a:lnTo>
                        <a:pt x="360045" y="0"/>
                      </a:lnTo>
                      <a:lnTo>
                        <a:pt x="313751" y="5382"/>
                      </a:lnTo>
                      <a:lnTo>
                        <a:pt x="270635" y="19579"/>
                      </a:lnTo>
                      <a:lnTo>
                        <a:pt x="231611" y="41668"/>
                      </a:lnTo>
                      <a:lnTo>
                        <a:pt x="197596" y="70723"/>
                      </a:lnTo>
                      <a:lnTo>
                        <a:pt x="169504" y="105820"/>
                      </a:lnTo>
                      <a:lnTo>
                        <a:pt x="148250" y="146036"/>
                      </a:lnTo>
                      <a:lnTo>
                        <a:pt x="134751" y="190445"/>
                      </a:lnTo>
                      <a:lnTo>
                        <a:pt x="129921" y="238124"/>
                      </a:lnTo>
                      <a:lnTo>
                        <a:pt x="129794" y="243204"/>
                      </a:lnTo>
                      <a:lnTo>
                        <a:pt x="130302" y="253364"/>
                      </a:lnTo>
                      <a:lnTo>
                        <a:pt x="128879" y="306609"/>
                      </a:lnTo>
                      <a:lnTo>
                        <a:pt x="118633" y="358330"/>
                      </a:lnTo>
                      <a:lnTo>
                        <a:pt x="99744" y="407384"/>
                      </a:lnTo>
                      <a:lnTo>
                        <a:pt x="72390" y="452627"/>
                      </a:lnTo>
                      <a:lnTo>
                        <a:pt x="48006" y="490482"/>
                      </a:lnTo>
                      <a:lnTo>
                        <a:pt x="28194" y="531400"/>
                      </a:lnTo>
                      <a:lnTo>
                        <a:pt x="13335" y="575002"/>
                      </a:lnTo>
                      <a:lnTo>
                        <a:pt x="3810" y="620903"/>
                      </a:lnTo>
                      <a:lnTo>
                        <a:pt x="0" y="668724"/>
                      </a:lnTo>
                      <a:lnTo>
                        <a:pt x="2286" y="718083"/>
                      </a:lnTo>
                      <a:lnTo>
                        <a:pt x="11163" y="767887"/>
                      </a:lnTo>
                      <a:lnTo>
                        <a:pt x="26355" y="815140"/>
                      </a:lnTo>
                      <a:lnTo>
                        <a:pt x="47383" y="859355"/>
                      </a:lnTo>
                      <a:lnTo>
                        <a:pt x="73771" y="900044"/>
                      </a:lnTo>
                      <a:lnTo>
                        <a:pt x="105044" y="936721"/>
                      </a:lnTo>
                      <a:lnTo>
                        <a:pt x="140726" y="968898"/>
                      </a:lnTo>
                      <a:lnTo>
                        <a:pt x="180339" y="996088"/>
                      </a:lnTo>
                      <a:lnTo>
                        <a:pt x="223408" y="1017803"/>
                      </a:lnTo>
                      <a:lnTo>
                        <a:pt x="269456" y="1033556"/>
                      </a:lnTo>
                      <a:lnTo>
                        <a:pt x="318008" y="1042860"/>
                      </a:lnTo>
                      <a:lnTo>
                        <a:pt x="361188" y="1045451"/>
                      </a:lnTo>
                      <a:lnTo>
                        <a:pt x="410030" y="1042093"/>
                      </a:lnTo>
                      <a:lnTo>
                        <a:pt x="456893" y="1032311"/>
                      </a:lnTo>
                      <a:lnTo>
                        <a:pt x="501350" y="1016538"/>
                      </a:lnTo>
                      <a:lnTo>
                        <a:pt x="542972" y="995211"/>
                      </a:lnTo>
                      <a:lnTo>
                        <a:pt x="581330" y="968765"/>
                      </a:lnTo>
                      <a:lnTo>
                        <a:pt x="615997" y="937634"/>
                      </a:lnTo>
                      <a:lnTo>
                        <a:pt x="646545" y="902254"/>
                      </a:lnTo>
                      <a:lnTo>
                        <a:pt x="672544" y="863060"/>
                      </a:lnTo>
                      <a:lnTo>
                        <a:pt x="693568" y="820487"/>
                      </a:lnTo>
                      <a:lnTo>
                        <a:pt x="709188" y="774970"/>
                      </a:lnTo>
                      <a:lnTo>
                        <a:pt x="718976" y="726945"/>
                      </a:lnTo>
                      <a:lnTo>
                        <a:pt x="722503" y="676846"/>
                      </a:lnTo>
                      <a:lnTo>
                        <a:pt x="719257" y="625320"/>
                      </a:lnTo>
                      <a:lnTo>
                        <a:pt x="709374" y="575940"/>
                      </a:lnTo>
                      <a:lnTo>
                        <a:pt x="693315" y="529177"/>
                      </a:lnTo>
                      <a:lnTo>
                        <a:pt x="671544" y="485502"/>
                      </a:lnTo>
                      <a:lnTo>
                        <a:pt x="644525" y="445388"/>
                      </a:lnTo>
                      <a:lnTo>
                        <a:pt x="619440" y="405610"/>
                      </a:lnTo>
                      <a:lnTo>
                        <a:pt x="602345" y="362140"/>
                      </a:lnTo>
                      <a:lnTo>
                        <a:pt x="593893" y="316194"/>
                      </a:lnTo>
                      <a:lnTo>
                        <a:pt x="594741" y="268985"/>
                      </a:lnTo>
                      <a:lnTo>
                        <a:pt x="595643" y="260125"/>
                      </a:lnTo>
                      <a:lnTo>
                        <a:pt x="596249" y="251253"/>
                      </a:lnTo>
                      <a:lnTo>
                        <a:pt x="596544" y="242357"/>
                      </a:lnTo>
                      <a:lnTo>
                        <a:pt x="596519" y="233425"/>
                      </a:lnTo>
                      <a:lnTo>
                        <a:pt x="590812" y="186313"/>
                      </a:lnTo>
                      <a:lnTo>
                        <a:pt x="576512" y="142464"/>
                      </a:lnTo>
                      <a:lnTo>
                        <a:pt x="554562" y="102809"/>
                      </a:lnTo>
                      <a:lnTo>
                        <a:pt x="525907" y="68278"/>
                      </a:lnTo>
                      <a:lnTo>
                        <a:pt x="491488" y="39801"/>
                      </a:lnTo>
                      <a:lnTo>
                        <a:pt x="452250" y="18309"/>
                      </a:lnTo>
                      <a:lnTo>
                        <a:pt x="409137" y="4732"/>
                      </a:lnTo>
                      <a:lnTo>
                        <a:pt x="363093" y="0"/>
                      </a:lnTo>
                      <a:close/>
                    </a:path>
                  </a:pathLst>
                </a:custGeom>
                <a:solidFill>
                  <a:srgbClr val="FFE3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object 74"/>
                <p:cNvSpPr/>
                <p:nvPr/>
              </p:nvSpPr>
              <p:spPr>
                <a:xfrm>
                  <a:off x="4246816" y="5608268"/>
                  <a:ext cx="287655" cy="986155"/>
                </a:xfrm>
                <a:custGeom>
                  <a:avLst/>
                  <a:gdLst/>
                  <a:ahLst/>
                  <a:cxnLst/>
                  <a:rect l="l" t="t" r="r" b="b"/>
                  <a:pathLst>
                    <a:path w="287654" h="986154">
                      <a:moveTo>
                        <a:pt x="24637" y="251371"/>
                      </a:moveTo>
                      <a:lnTo>
                        <a:pt x="14859" y="251371"/>
                      </a:lnTo>
                      <a:lnTo>
                        <a:pt x="10541" y="252996"/>
                      </a:lnTo>
                      <a:lnTo>
                        <a:pt x="6858" y="256311"/>
                      </a:lnTo>
                      <a:lnTo>
                        <a:pt x="2083" y="262840"/>
                      </a:lnTo>
                      <a:lnTo>
                        <a:pt x="0" y="270608"/>
                      </a:lnTo>
                      <a:lnTo>
                        <a:pt x="678" y="278685"/>
                      </a:lnTo>
                      <a:lnTo>
                        <a:pt x="4191" y="286143"/>
                      </a:lnTo>
                      <a:lnTo>
                        <a:pt x="126746" y="448691"/>
                      </a:lnTo>
                      <a:lnTo>
                        <a:pt x="124460" y="964552"/>
                      </a:lnTo>
                      <a:lnTo>
                        <a:pt x="125976" y="972881"/>
                      </a:lnTo>
                      <a:lnTo>
                        <a:pt x="130111" y="979693"/>
                      </a:lnTo>
                      <a:lnTo>
                        <a:pt x="136247" y="984301"/>
                      </a:lnTo>
                      <a:lnTo>
                        <a:pt x="143763" y="986015"/>
                      </a:lnTo>
                      <a:lnTo>
                        <a:pt x="143891" y="986015"/>
                      </a:lnTo>
                      <a:lnTo>
                        <a:pt x="165695" y="382308"/>
                      </a:lnTo>
                      <a:lnTo>
                        <a:pt x="127000" y="382308"/>
                      </a:lnTo>
                      <a:lnTo>
                        <a:pt x="33909" y="258813"/>
                      </a:lnTo>
                      <a:lnTo>
                        <a:pt x="30099" y="253885"/>
                      </a:lnTo>
                      <a:lnTo>
                        <a:pt x="24637" y="251371"/>
                      </a:lnTo>
                      <a:close/>
                    </a:path>
                    <a:path w="287654" h="986154">
                      <a:moveTo>
                        <a:pt x="147955" y="0"/>
                      </a:moveTo>
                      <a:lnTo>
                        <a:pt x="140364" y="1670"/>
                      </a:lnTo>
                      <a:lnTo>
                        <a:pt x="134223" y="6222"/>
                      </a:lnTo>
                      <a:lnTo>
                        <a:pt x="130057" y="12965"/>
                      </a:lnTo>
                      <a:lnTo>
                        <a:pt x="128524" y="21209"/>
                      </a:lnTo>
                      <a:lnTo>
                        <a:pt x="127000" y="382308"/>
                      </a:lnTo>
                      <a:lnTo>
                        <a:pt x="165695" y="382308"/>
                      </a:lnTo>
                      <a:lnTo>
                        <a:pt x="166116" y="284454"/>
                      </a:lnTo>
                      <a:lnTo>
                        <a:pt x="168656" y="282956"/>
                      </a:lnTo>
                      <a:lnTo>
                        <a:pt x="170942" y="280797"/>
                      </a:lnTo>
                      <a:lnTo>
                        <a:pt x="172720" y="278193"/>
                      </a:lnTo>
                      <a:lnTo>
                        <a:pt x="214247" y="215684"/>
                      </a:lnTo>
                      <a:lnTo>
                        <a:pt x="166370" y="215684"/>
                      </a:lnTo>
                      <a:lnTo>
                        <a:pt x="167132" y="21462"/>
                      </a:lnTo>
                      <a:lnTo>
                        <a:pt x="165689" y="13144"/>
                      </a:lnTo>
                      <a:lnTo>
                        <a:pt x="161591" y="6350"/>
                      </a:lnTo>
                      <a:lnTo>
                        <a:pt x="155469" y="1746"/>
                      </a:lnTo>
                      <a:lnTo>
                        <a:pt x="147955" y="0"/>
                      </a:lnTo>
                      <a:close/>
                    </a:path>
                    <a:path w="287654" h="986154">
                      <a:moveTo>
                        <a:pt x="272288" y="76936"/>
                      </a:moveTo>
                      <a:lnTo>
                        <a:pt x="262382" y="76936"/>
                      </a:lnTo>
                      <a:lnTo>
                        <a:pt x="256540" y="79946"/>
                      </a:lnTo>
                      <a:lnTo>
                        <a:pt x="166370" y="215684"/>
                      </a:lnTo>
                      <a:lnTo>
                        <a:pt x="214247" y="215684"/>
                      </a:lnTo>
                      <a:lnTo>
                        <a:pt x="283845" y="110921"/>
                      </a:lnTo>
                      <a:lnTo>
                        <a:pt x="287103" y="103242"/>
                      </a:lnTo>
                      <a:lnTo>
                        <a:pt x="287432" y="95072"/>
                      </a:lnTo>
                      <a:lnTo>
                        <a:pt x="284952" y="87368"/>
                      </a:lnTo>
                      <a:lnTo>
                        <a:pt x="279781" y="81089"/>
                      </a:lnTo>
                      <a:lnTo>
                        <a:pt x="276351" y="78295"/>
                      </a:lnTo>
                      <a:lnTo>
                        <a:pt x="272288" y="76936"/>
                      </a:lnTo>
                      <a:close/>
                    </a:path>
                  </a:pathLst>
                </a:custGeom>
                <a:solidFill>
                  <a:srgbClr val="37344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object 75"/>
                <p:cNvSpPr/>
                <p:nvPr/>
              </p:nvSpPr>
              <p:spPr>
                <a:xfrm>
                  <a:off x="4930139" y="5643397"/>
                  <a:ext cx="508000" cy="824865"/>
                </a:xfrm>
                <a:custGeom>
                  <a:avLst/>
                  <a:gdLst/>
                  <a:ahLst/>
                  <a:cxnLst/>
                  <a:rect l="l" t="t" r="r" b="b"/>
                  <a:pathLst>
                    <a:path w="508000" h="824864">
                      <a:moveTo>
                        <a:pt x="223900" y="0"/>
                      </a:moveTo>
                      <a:lnTo>
                        <a:pt x="0" y="351218"/>
                      </a:lnTo>
                      <a:lnTo>
                        <a:pt x="0" y="824458"/>
                      </a:lnTo>
                      <a:lnTo>
                        <a:pt x="507492" y="824458"/>
                      </a:lnTo>
                      <a:lnTo>
                        <a:pt x="507492" y="351218"/>
                      </a:lnTo>
                      <a:lnTo>
                        <a:pt x="223900"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object 76"/>
                <p:cNvSpPr/>
                <p:nvPr/>
              </p:nvSpPr>
              <p:spPr>
                <a:xfrm>
                  <a:off x="5431535" y="5996940"/>
                  <a:ext cx="739140" cy="472440"/>
                </a:xfrm>
                <a:custGeom>
                  <a:avLst/>
                  <a:gdLst/>
                  <a:ahLst/>
                  <a:cxnLst/>
                  <a:rect l="l" t="t" r="r" b="b"/>
                  <a:pathLst>
                    <a:path w="739139" h="472439">
                      <a:moveTo>
                        <a:pt x="739101" y="0"/>
                      </a:moveTo>
                      <a:lnTo>
                        <a:pt x="0" y="0"/>
                      </a:lnTo>
                      <a:lnTo>
                        <a:pt x="0" y="472440"/>
                      </a:lnTo>
                      <a:lnTo>
                        <a:pt x="739101" y="472440"/>
                      </a:lnTo>
                      <a:lnTo>
                        <a:pt x="739101" y="0"/>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3" name="object 77"/>
                <p:cNvPicPr/>
                <p:nvPr/>
              </p:nvPicPr>
              <p:blipFill>
                <a:blip r:embed="rId4" cstate="print"/>
                <a:stretch>
                  <a:fillRect/>
                </a:stretch>
              </p:blipFill>
              <p:spPr>
                <a:xfrm>
                  <a:off x="5571744" y="6155436"/>
                  <a:ext cx="118871" cy="228574"/>
                </a:xfrm>
                <a:prstGeom prst="rect">
                  <a:avLst/>
                </a:prstGeom>
              </p:spPr>
            </p:pic>
            <p:sp>
              <p:nvSpPr>
                <p:cNvPr id="54" name="object 78"/>
                <p:cNvSpPr/>
                <p:nvPr/>
              </p:nvSpPr>
              <p:spPr>
                <a:xfrm>
                  <a:off x="5071872" y="6124956"/>
                  <a:ext cx="858519" cy="393700"/>
                </a:xfrm>
                <a:custGeom>
                  <a:avLst/>
                  <a:gdLst/>
                  <a:ahLst/>
                  <a:cxnLst/>
                  <a:rect l="l" t="t" r="r" b="b"/>
                  <a:pathLst>
                    <a:path w="858520" h="393700">
                      <a:moveTo>
                        <a:pt x="175260" y="5816"/>
                      </a:moveTo>
                      <a:lnTo>
                        <a:pt x="169926" y="0"/>
                      </a:lnTo>
                      <a:lnTo>
                        <a:pt x="11811" y="0"/>
                      </a:lnTo>
                      <a:lnTo>
                        <a:pt x="5334" y="0"/>
                      </a:lnTo>
                      <a:lnTo>
                        <a:pt x="0" y="5816"/>
                      </a:lnTo>
                      <a:lnTo>
                        <a:pt x="0" y="334010"/>
                      </a:lnTo>
                      <a:lnTo>
                        <a:pt x="5334" y="339826"/>
                      </a:lnTo>
                      <a:lnTo>
                        <a:pt x="169926" y="339826"/>
                      </a:lnTo>
                      <a:lnTo>
                        <a:pt x="175260" y="334010"/>
                      </a:lnTo>
                      <a:lnTo>
                        <a:pt x="175260" y="5816"/>
                      </a:lnTo>
                      <a:close/>
                    </a:path>
                    <a:path w="858520" h="393700">
                      <a:moveTo>
                        <a:pt x="858012" y="188683"/>
                      </a:moveTo>
                      <a:lnTo>
                        <a:pt x="850455" y="147294"/>
                      </a:lnTo>
                      <a:lnTo>
                        <a:pt x="829856" y="113487"/>
                      </a:lnTo>
                      <a:lnTo>
                        <a:pt x="799338" y="90690"/>
                      </a:lnTo>
                      <a:lnTo>
                        <a:pt x="762000" y="82321"/>
                      </a:lnTo>
                      <a:lnTo>
                        <a:pt x="724598" y="90690"/>
                      </a:lnTo>
                      <a:lnTo>
                        <a:pt x="694080" y="113487"/>
                      </a:lnTo>
                      <a:lnTo>
                        <a:pt x="673519" y="147294"/>
                      </a:lnTo>
                      <a:lnTo>
                        <a:pt x="665988" y="188683"/>
                      </a:lnTo>
                      <a:lnTo>
                        <a:pt x="665988" y="393166"/>
                      </a:lnTo>
                      <a:lnTo>
                        <a:pt x="857885" y="393166"/>
                      </a:lnTo>
                      <a:lnTo>
                        <a:pt x="858012" y="188683"/>
                      </a:lnTo>
                      <a:close/>
                    </a:path>
                  </a:pathLst>
                </a:custGeom>
                <a:solidFill>
                  <a:srgbClr val="37344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5" name="object 79"/>
                <p:cNvPicPr/>
                <p:nvPr/>
              </p:nvPicPr>
              <p:blipFill>
                <a:blip r:embed="rId4" cstate="print"/>
                <a:stretch>
                  <a:fillRect/>
                </a:stretch>
              </p:blipFill>
              <p:spPr>
                <a:xfrm>
                  <a:off x="5995415" y="6155436"/>
                  <a:ext cx="118872" cy="228574"/>
                </a:xfrm>
                <a:prstGeom prst="rect">
                  <a:avLst/>
                </a:prstGeom>
              </p:spPr>
            </p:pic>
            <p:sp>
              <p:nvSpPr>
                <p:cNvPr id="56" name="object 80"/>
                <p:cNvSpPr/>
                <p:nvPr/>
              </p:nvSpPr>
              <p:spPr>
                <a:xfrm>
                  <a:off x="4863083" y="5635752"/>
                  <a:ext cx="1409700" cy="375285"/>
                </a:xfrm>
                <a:custGeom>
                  <a:avLst/>
                  <a:gdLst/>
                  <a:ahLst/>
                  <a:cxnLst/>
                  <a:rect l="l" t="t" r="r" b="b"/>
                  <a:pathLst>
                    <a:path w="1409700" h="375285">
                      <a:moveTo>
                        <a:pt x="1143253" y="0"/>
                      </a:moveTo>
                      <a:lnTo>
                        <a:pt x="270001" y="0"/>
                      </a:lnTo>
                      <a:lnTo>
                        <a:pt x="0" y="374878"/>
                      </a:lnTo>
                      <a:lnTo>
                        <a:pt x="81025" y="374878"/>
                      </a:lnTo>
                      <a:lnTo>
                        <a:pt x="298703" y="50228"/>
                      </a:lnTo>
                      <a:lnTo>
                        <a:pt x="521588" y="374878"/>
                      </a:lnTo>
                      <a:lnTo>
                        <a:pt x="1409700" y="374878"/>
                      </a:lnTo>
                      <a:lnTo>
                        <a:pt x="1143253"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7" name="object 81"/>
                <p:cNvSpPr/>
                <p:nvPr/>
              </p:nvSpPr>
              <p:spPr>
                <a:xfrm>
                  <a:off x="6945155" y="4992050"/>
                  <a:ext cx="786765" cy="1077595"/>
                </a:xfrm>
                <a:custGeom>
                  <a:avLst/>
                  <a:gdLst/>
                  <a:ahLst/>
                  <a:cxnLst/>
                  <a:rect l="l" t="t" r="r" b="b"/>
                  <a:pathLst>
                    <a:path w="786765" h="1077595">
                      <a:moveTo>
                        <a:pt x="703232" y="519684"/>
                      </a:moveTo>
                      <a:lnTo>
                        <a:pt x="83472" y="519684"/>
                      </a:lnTo>
                      <a:lnTo>
                        <a:pt x="50272" y="529183"/>
                      </a:lnTo>
                      <a:lnTo>
                        <a:pt x="16303" y="570979"/>
                      </a:lnTo>
                      <a:lnTo>
                        <a:pt x="314" y="627073"/>
                      </a:lnTo>
                      <a:lnTo>
                        <a:pt x="0" y="673304"/>
                      </a:lnTo>
                      <a:lnTo>
                        <a:pt x="10117" y="718804"/>
                      </a:lnTo>
                      <a:lnTo>
                        <a:pt x="29121" y="763209"/>
                      </a:lnTo>
                      <a:lnTo>
                        <a:pt x="55466" y="806153"/>
                      </a:lnTo>
                      <a:lnTo>
                        <a:pt x="87607" y="847270"/>
                      </a:lnTo>
                      <a:lnTo>
                        <a:pt x="123999" y="886194"/>
                      </a:lnTo>
                      <a:lnTo>
                        <a:pt x="163095" y="922559"/>
                      </a:lnTo>
                      <a:lnTo>
                        <a:pt x="203350" y="956000"/>
                      </a:lnTo>
                      <a:lnTo>
                        <a:pt x="243219" y="986150"/>
                      </a:lnTo>
                      <a:lnTo>
                        <a:pt x="281157" y="1012645"/>
                      </a:lnTo>
                      <a:lnTo>
                        <a:pt x="315618" y="1035118"/>
                      </a:lnTo>
                      <a:lnTo>
                        <a:pt x="367927" y="1066536"/>
                      </a:lnTo>
                      <a:lnTo>
                        <a:pt x="389669" y="1077468"/>
                      </a:lnTo>
                      <a:lnTo>
                        <a:pt x="397035" y="1077468"/>
                      </a:lnTo>
                      <a:lnTo>
                        <a:pt x="441610" y="1053204"/>
                      </a:lnTo>
                      <a:lnTo>
                        <a:pt x="505493" y="1012645"/>
                      </a:lnTo>
                      <a:lnTo>
                        <a:pt x="543429" y="986150"/>
                      </a:lnTo>
                      <a:lnTo>
                        <a:pt x="583299" y="956000"/>
                      </a:lnTo>
                      <a:lnTo>
                        <a:pt x="623559" y="922559"/>
                      </a:lnTo>
                      <a:lnTo>
                        <a:pt x="662662" y="886194"/>
                      </a:lnTo>
                      <a:lnTo>
                        <a:pt x="699060" y="847270"/>
                      </a:lnTo>
                      <a:lnTo>
                        <a:pt x="731210" y="806153"/>
                      </a:lnTo>
                      <a:lnTo>
                        <a:pt x="757563" y="763209"/>
                      </a:lnTo>
                      <a:lnTo>
                        <a:pt x="776575" y="718804"/>
                      </a:lnTo>
                      <a:lnTo>
                        <a:pt x="786699" y="673304"/>
                      </a:lnTo>
                      <a:lnTo>
                        <a:pt x="786389" y="627073"/>
                      </a:lnTo>
                      <a:lnTo>
                        <a:pt x="774098" y="580478"/>
                      </a:lnTo>
                      <a:lnTo>
                        <a:pt x="736486" y="529183"/>
                      </a:lnTo>
                      <a:lnTo>
                        <a:pt x="703232" y="519684"/>
                      </a:lnTo>
                      <a:close/>
                    </a:path>
                    <a:path w="786765" h="1077595">
                      <a:moveTo>
                        <a:pt x="236634" y="234188"/>
                      </a:moveTo>
                      <a:lnTo>
                        <a:pt x="235110" y="234188"/>
                      </a:lnTo>
                      <a:lnTo>
                        <a:pt x="211371" y="236942"/>
                      </a:lnTo>
                      <a:lnTo>
                        <a:pt x="159511" y="258405"/>
                      </a:lnTo>
                      <a:lnTo>
                        <a:pt x="117076" y="319154"/>
                      </a:lnTo>
                      <a:lnTo>
                        <a:pt x="107951" y="377221"/>
                      </a:lnTo>
                      <a:lnTo>
                        <a:pt x="106590" y="438574"/>
                      </a:lnTo>
                      <a:lnTo>
                        <a:pt x="109253" y="490855"/>
                      </a:lnTo>
                      <a:lnTo>
                        <a:pt x="107938" y="502056"/>
                      </a:lnTo>
                      <a:lnTo>
                        <a:pt x="102729" y="511222"/>
                      </a:lnTo>
                      <a:lnTo>
                        <a:pt x="94591" y="517411"/>
                      </a:lnTo>
                      <a:lnTo>
                        <a:pt x="84488" y="519684"/>
                      </a:lnTo>
                      <a:lnTo>
                        <a:pt x="702343" y="519684"/>
                      </a:lnTo>
                      <a:lnTo>
                        <a:pt x="692185" y="517411"/>
                      </a:lnTo>
                      <a:lnTo>
                        <a:pt x="684039" y="511222"/>
                      </a:lnTo>
                      <a:lnTo>
                        <a:pt x="678822" y="502056"/>
                      </a:lnTo>
                      <a:lnTo>
                        <a:pt x="677451" y="490855"/>
                      </a:lnTo>
                      <a:lnTo>
                        <a:pt x="680134" y="438574"/>
                      </a:lnTo>
                      <a:lnTo>
                        <a:pt x="678816" y="377221"/>
                      </a:lnTo>
                      <a:lnTo>
                        <a:pt x="669736" y="319154"/>
                      </a:lnTo>
                      <a:lnTo>
                        <a:pt x="649130" y="276733"/>
                      </a:lnTo>
                      <a:lnTo>
                        <a:pt x="601600" y="245078"/>
                      </a:lnTo>
                      <a:lnTo>
                        <a:pt x="553784" y="234442"/>
                      </a:lnTo>
                      <a:lnTo>
                        <a:pt x="240063" y="234442"/>
                      </a:lnTo>
                      <a:lnTo>
                        <a:pt x="239682" y="234315"/>
                      </a:lnTo>
                      <a:lnTo>
                        <a:pt x="238158" y="234315"/>
                      </a:lnTo>
                      <a:lnTo>
                        <a:pt x="236634" y="234188"/>
                      </a:lnTo>
                      <a:close/>
                    </a:path>
                    <a:path w="786765" h="1077595">
                      <a:moveTo>
                        <a:pt x="401607" y="0"/>
                      </a:moveTo>
                      <a:lnTo>
                        <a:pt x="385097" y="0"/>
                      </a:lnTo>
                      <a:lnTo>
                        <a:pt x="376842" y="1016"/>
                      </a:lnTo>
                      <a:lnTo>
                        <a:pt x="328579" y="25151"/>
                      </a:lnTo>
                      <a:lnTo>
                        <a:pt x="300120" y="64932"/>
                      </a:lnTo>
                      <a:lnTo>
                        <a:pt x="281331" y="114376"/>
                      </a:lnTo>
                      <a:lnTo>
                        <a:pt x="270197" y="165465"/>
                      </a:lnTo>
                      <a:lnTo>
                        <a:pt x="264701" y="210185"/>
                      </a:lnTo>
                      <a:lnTo>
                        <a:pt x="262241" y="219761"/>
                      </a:lnTo>
                      <a:lnTo>
                        <a:pt x="257018" y="227457"/>
                      </a:lnTo>
                      <a:lnTo>
                        <a:pt x="249699" y="232580"/>
                      </a:lnTo>
                      <a:lnTo>
                        <a:pt x="240952" y="234442"/>
                      </a:lnTo>
                      <a:lnTo>
                        <a:pt x="545752" y="234442"/>
                      </a:lnTo>
                      <a:lnTo>
                        <a:pt x="516552" y="165416"/>
                      </a:lnTo>
                      <a:lnTo>
                        <a:pt x="505432" y="114321"/>
                      </a:lnTo>
                      <a:lnTo>
                        <a:pt x="486635" y="64895"/>
                      </a:lnTo>
                      <a:lnTo>
                        <a:pt x="458156" y="25138"/>
                      </a:lnTo>
                      <a:lnTo>
                        <a:pt x="417990" y="3048"/>
                      </a:lnTo>
                      <a:lnTo>
                        <a:pt x="409862" y="1016"/>
                      </a:lnTo>
                      <a:lnTo>
                        <a:pt x="401607" y="0"/>
                      </a:lnTo>
                      <a:close/>
                    </a:path>
                    <a:path w="786765" h="1077595">
                      <a:moveTo>
                        <a:pt x="551594" y="234188"/>
                      </a:moveTo>
                      <a:lnTo>
                        <a:pt x="550070" y="234188"/>
                      </a:lnTo>
                      <a:lnTo>
                        <a:pt x="548546" y="234315"/>
                      </a:lnTo>
                      <a:lnTo>
                        <a:pt x="547022" y="234315"/>
                      </a:lnTo>
                      <a:lnTo>
                        <a:pt x="546641" y="234442"/>
                      </a:lnTo>
                      <a:lnTo>
                        <a:pt x="553784" y="234442"/>
                      </a:lnTo>
                      <a:lnTo>
                        <a:pt x="551594" y="234188"/>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8" name="object 82"/>
                <p:cNvSpPr/>
                <p:nvPr/>
              </p:nvSpPr>
              <p:spPr>
                <a:xfrm>
                  <a:off x="7205186" y="5573342"/>
                  <a:ext cx="277495" cy="1021080"/>
                </a:xfrm>
                <a:custGeom>
                  <a:avLst/>
                  <a:gdLst/>
                  <a:ahLst/>
                  <a:cxnLst/>
                  <a:rect l="l" t="t" r="r" b="b"/>
                  <a:pathLst>
                    <a:path w="277495" h="1021079">
                      <a:moveTo>
                        <a:pt x="145541" y="0"/>
                      </a:moveTo>
                      <a:lnTo>
                        <a:pt x="138810" y="0"/>
                      </a:lnTo>
                      <a:lnTo>
                        <a:pt x="131825" y="0"/>
                      </a:lnTo>
                      <a:lnTo>
                        <a:pt x="126364" y="6223"/>
                      </a:lnTo>
                      <a:lnTo>
                        <a:pt x="126491" y="418084"/>
                      </a:lnTo>
                      <a:lnTo>
                        <a:pt x="20700" y="277837"/>
                      </a:lnTo>
                      <a:lnTo>
                        <a:pt x="17271" y="276136"/>
                      </a:lnTo>
                      <a:lnTo>
                        <a:pt x="10921" y="276136"/>
                      </a:lnTo>
                      <a:lnTo>
                        <a:pt x="8127" y="277164"/>
                      </a:lnTo>
                      <a:lnTo>
                        <a:pt x="634" y="284060"/>
                      </a:lnTo>
                      <a:lnTo>
                        <a:pt x="0" y="292658"/>
                      </a:lnTo>
                      <a:lnTo>
                        <a:pt x="126491" y="460197"/>
                      </a:lnTo>
                      <a:lnTo>
                        <a:pt x="126364" y="1014818"/>
                      </a:lnTo>
                      <a:lnTo>
                        <a:pt x="131825" y="1021067"/>
                      </a:lnTo>
                      <a:lnTo>
                        <a:pt x="145541" y="1021067"/>
                      </a:lnTo>
                      <a:lnTo>
                        <a:pt x="151129" y="1014818"/>
                      </a:lnTo>
                      <a:lnTo>
                        <a:pt x="151002" y="343535"/>
                      </a:lnTo>
                      <a:lnTo>
                        <a:pt x="277367" y="182626"/>
                      </a:lnTo>
                      <a:lnTo>
                        <a:pt x="276732" y="174117"/>
                      </a:lnTo>
                      <a:lnTo>
                        <a:pt x="269366" y="166992"/>
                      </a:lnTo>
                      <a:lnTo>
                        <a:pt x="266573" y="165925"/>
                      </a:lnTo>
                      <a:lnTo>
                        <a:pt x="260223" y="165925"/>
                      </a:lnTo>
                      <a:lnTo>
                        <a:pt x="256920" y="167474"/>
                      </a:lnTo>
                      <a:lnTo>
                        <a:pt x="151002" y="302387"/>
                      </a:lnTo>
                      <a:lnTo>
                        <a:pt x="151129" y="6223"/>
                      </a:lnTo>
                      <a:lnTo>
                        <a:pt x="145541" y="0"/>
                      </a:lnTo>
                      <a:close/>
                    </a:path>
                  </a:pathLst>
                </a:custGeom>
                <a:solidFill>
                  <a:srgbClr val="37344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object 83"/>
                <p:cNvSpPr/>
                <p:nvPr/>
              </p:nvSpPr>
              <p:spPr>
                <a:xfrm>
                  <a:off x="6434073" y="6274333"/>
                  <a:ext cx="347980" cy="289560"/>
                </a:xfrm>
                <a:custGeom>
                  <a:avLst/>
                  <a:gdLst/>
                  <a:ahLst/>
                  <a:cxnLst/>
                  <a:rect l="l" t="t" r="r" b="b"/>
                  <a:pathLst>
                    <a:path w="347979" h="289559">
                      <a:moveTo>
                        <a:pt x="151892" y="0"/>
                      </a:moveTo>
                      <a:lnTo>
                        <a:pt x="144779" y="0"/>
                      </a:lnTo>
                      <a:lnTo>
                        <a:pt x="137414" y="876"/>
                      </a:lnTo>
                      <a:lnTo>
                        <a:pt x="87677" y="27420"/>
                      </a:lnTo>
                      <a:lnTo>
                        <a:pt x="61340" y="71894"/>
                      </a:lnTo>
                      <a:lnTo>
                        <a:pt x="59181" y="79311"/>
                      </a:lnTo>
                      <a:lnTo>
                        <a:pt x="53086" y="84353"/>
                      </a:lnTo>
                      <a:lnTo>
                        <a:pt x="12096" y="102635"/>
                      </a:lnTo>
                      <a:lnTo>
                        <a:pt x="0" y="133070"/>
                      </a:lnTo>
                      <a:lnTo>
                        <a:pt x="7" y="143623"/>
                      </a:lnTo>
                      <a:lnTo>
                        <a:pt x="1873" y="153863"/>
                      </a:lnTo>
                      <a:lnTo>
                        <a:pt x="5500" y="163499"/>
                      </a:lnTo>
                      <a:lnTo>
                        <a:pt x="10795" y="172237"/>
                      </a:lnTo>
                      <a:lnTo>
                        <a:pt x="15621" y="178561"/>
                      </a:lnTo>
                      <a:lnTo>
                        <a:pt x="17272" y="187121"/>
                      </a:lnTo>
                      <a:lnTo>
                        <a:pt x="15239" y="195021"/>
                      </a:lnTo>
                      <a:lnTo>
                        <a:pt x="12789" y="206298"/>
                      </a:lnTo>
                      <a:lnTo>
                        <a:pt x="11350" y="217766"/>
                      </a:lnTo>
                      <a:lnTo>
                        <a:pt x="10935" y="229339"/>
                      </a:lnTo>
                      <a:lnTo>
                        <a:pt x="11556" y="240931"/>
                      </a:lnTo>
                      <a:lnTo>
                        <a:pt x="330580" y="289534"/>
                      </a:lnTo>
                      <a:lnTo>
                        <a:pt x="343165" y="261972"/>
                      </a:lnTo>
                      <a:lnTo>
                        <a:pt x="347916" y="232171"/>
                      </a:lnTo>
                      <a:lnTo>
                        <a:pt x="344761" y="202109"/>
                      </a:lnTo>
                      <a:lnTo>
                        <a:pt x="333628" y="173761"/>
                      </a:lnTo>
                      <a:lnTo>
                        <a:pt x="330469" y="166522"/>
                      </a:lnTo>
                      <a:lnTo>
                        <a:pt x="328644" y="158803"/>
                      </a:lnTo>
                      <a:lnTo>
                        <a:pt x="328199" y="150833"/>
                      </a:lnTo>
                      <a:lnTo>
                        <a:pt x="329183" y="142836"/>
                      </a:lnTo>
                      <a:lnTo>
                        <a:pt x="330545" y="135034"/>
                      </a:lnTo>
                      <a:lnTo>
                        <a:pt x="331215" y="127149"/>
                      </a:lnTo>
                      <a:lnTo>
                        <a:pt x="322385" y="83266"/>
                      </a:lnTo>
                      <a:lnTo>
                        <a:pt x="284610" y="44459"/>
                      </a:lnTo>
                      <a:lnTo>
                        <a:pt x="248793" y="37185"/>
                      </a:lnTo>
                      <a:lnTo>
                        <a:pt x="244221" y="37630"/>
                      </a:lnTo>
                      <a:lnTo>
                        <a:pt x="237362" y="38861"/>
                      </a:lnTo>
                      <a:lnTo>
                        <a:pt x="229997" y="38861"/>
                      </a:lnTo>
                      <a:lnTo>
                        <a:pt x="224154" y="35991"/>
                      </a:lnTo>
                      <a:lnTo>
                        <a:pt x="219836" y="31140"/>
                      </a:lnTo>
                      <a:lnTo>
                        <a:pt x="205112" y="17771"/>
                      </a:lnTo>
                      <a:lnTo>
                        <a:pt x="188531" y="8012"/>
                      </a:lnTo>
                      <a:lnTo>
                        <a:pt x="170616" y="2031"/>
                      </a:lnTo>
                      <a:lnTo>
                        <a:pt x="151892" y="0"/>
                      </a:lnTo>
                      <a:close/>
                    </a:path>
                  </a:pathLst>
                </a:custGeom>
                <a:solidFill>
                  <a:srgbClr val="52B1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3" name="Grupo 12"/>
              <p:cNvGrpSpPr/>
              <p:nvPr/>
            </p:nvGrpSpPr>
            <p:grpSpPr>
              <a:xfrm>
                <a:off x="6478359" y="5487884"/>
                <a:ext cx="722630" cy="1262194"/>
                <a:chOff x="6534146" y="5595531"/>
                <a:chExt cx="722630" cy="1262194"/>
              </a:xfrm>
            </p:grpSpPr>
            <p:sp>
              <p:nvSpPr>
                <p:cNvPr id="61" name="object 73"/>
                <p:cNvSpPr/>
                <p:nvPr/>
              </p:nvSpPr>
              <p:spPr>
                <a:xfrm>
                  <a:off x="6534146" y="5595531"/>
                  <a:ext cx="722630" cy="897751"/>
                </a:xfrm>
                <a:custGeom>
                  <a:avLst/>
                  <a:gdLst/>
                  <a:ahLst/>
                  <a:cxnLst/>
                  <a:rect l="l" t="t" r="r" b="b"/>
                  <a:pathLst>
                    <a:path w="722629" h="1045845">
                      <a:moveTo>
                        <a:pt x="363093" y="0"/>
                      </a:moveTo>
                      <a:lnTo>
                        <a:pt x="360045" y="0"/>
                      </a:lnTo>
                      <a:lnTo>
                        <a:pt x="313751" y="5382"/>
                      </a:lnTo>
                      <a:lnTo>
                        <a:pt x="270635" y="19579"/>
                      </a:lnTo>
                      <a:lnTo>
                        <a:pt x="231611" y="41668"/>
                      </a:lnTo>
                      <a:lnTo>
                        <a:pt x="197596" y="70723"/>
                      </a:lnTo>
                      <a:lnTo>
                        <a:pt x="169504" y="105820"/>
                      </a:lnTo>
                      <a:lnTo>
                        <a:pt x="148250" y="146036"/>
                      </a:lnTo>
                      <a:lnTo>
                        <a:pt x="134751" y="190445"/>
                      </a:lnTo>
                      <a:lnTo>
                        <a:pt x="129921" y="238124"/>
                      </a:lnTo>
                      <a:lnTo>
                        <a:pt x="129794" y="243204"/>
                      </a:lnTo>
                      <a:lnTo>
                        <a:pt x="130302" y="253364"/>
                      </a:lnTo>
                      <a:lnTo>
                        <a:pt x="128879" y="306609"/>
                      </a:lnTo>
                      <a:lnTo>
                        <a:pt x="118633" y="358330"/>
                      </a:lnTo>
                      <a:lnTo>
                        <a:pt x="99744" y="407384"/>
                      </a:lnTo>
                      <a:lnTo>
                        <a:pt x="72390" y="452627"/>
                      </a:lnTo>
                      <a:lnTo>
                        <a:pt x="48006" y="490482"/>
                      </a:lnTo>
                      <a:lnTo>
                        <a:pt x="28194" y="531400"/>
                      </a:lnTo>
                      <a:lnTo>
                        <a:pt x="13335" y="575002"/>
                      </a:lnTo>
                      <a:lnTo>
                        <a:pt x="3810" y="620903"/>
                      </a:lnTo>
                      <a:lnTo>
                        <a:pt x="0" y="668724"/>
                      </a:lnTo>
                      <a:lnTo>
                        <a:pt x="2286" y="718083"/>
                      </a:lnTo>
                      <a:lnTo>
                        <a:pt x="11163" y="767887"/>
                      </a:lnTo>
                      <a:lnTo>
                        <a:pt x="26355" y="815140"/>
                      </a:lnTo>
                      <a:lnTo>
                        <a:pt x="47383" y="859355"/>
                      </a:lnTo>
                      <a:lnTo>
                        <a:pt x="73771" y="900044"/>
                      </a:lnTo>
                      <a:lnTo>
                        <a:pt x="105044" y="936721"/>
                      </a:lnTo>
                      <a:lnTo>
                        <a:pt x="140726" y="968898"/>
                      </a:lnTo>
                      <a:lnTo>
                        <a:pt x="180339" y="996088"/>
                      </a:lnTo>
                      <a:lnTo>
                        <a:pt x="223408" y="1017803"/>
                      </a:lnTo>
                      <a:lnTo>
                        <a:pt x="269456" y="1033556"/>
                      </a:lnTo>
                      <a:lnTo>
                        <a:pt x="318008" y="1042860"/>
                      </a:lnTo>
                      <a:lnTo>
                        <a:pt x="361188" y="1045451"/>
                      </a:lnTo>
                      <a:lnTo>
                        <a:pt x="410030" y="1042093"/>
                      </a:lnTo>
                      <a:lnTo>
                        <a:pt x="456893" y="1032311"/>
                      </a:lnTo>
                      <a:lnTo>
                        <a:pt x="501350" y="1016538"/>
                      </a:lnTo>
                      <a:lnTo>
                        <a:pt x="542972" y="995211"/>
                      </a:lnTo>
                      <a:lnTo>
                        <a:pt x="581330" y="968765"/>
                      </a:lnTo>
                      <a:lnTo>
                        <a:pt x="615997" y="937634"/>
                      </a:lnTo>
                      <a:lnTo>
                        <a:pt x="646545" y="902254"/>
                      </a:lnTo>
                      <a:lnTo>
                        <a:pt x="672544" y="863060"/>
                      </a:lnTo>
                      <a:lnTo>
                        <a:pt x="693568" y="820487"/>
                      </a:lnTo>
                      <a:lnTo>
                        <a:pt x="709188" y="774970"/>
                      </a:lnTo>
                      <a:lnTo>
                        <a:pt x="718976" y="726945"/>
                      </a:lnTo>
                      <a:lnTo>
                        <a:pt x="722503" y="676846"/>
                      </a:lnTo>
                      <a:lnTo>
                        <a:pt x="719257" y="625320"/>
                      </a:lnTo>
                      <a:lnTo>
                        <a:pt x="709374" y="575940"/>
                      </a:lnTo>
                      <a:lnTo>
                        <a:pt x="693315" y="529177"/>
                      </a:lnTo>
                      <a:lnTo>
                        <a:pt x="671544" y="485502"/>
                      </a:lnTo>
                      <a:lnTo>
                        <a:pt x="644525" y="445388"/>
                      </a:lnTo>
                      <a:lnTo>
                        <a:pt x="619440" y="405610"/>
                      </a:lnTo>
                      <a:lnTo>
                        <a:pt x="602345" y="362140"/>
                      </a:lnTo>
                      <a:lnTo>
                        <a:pt x="593893" y="316194"/>
                      </a:lnTo>
                      <a:lnTo>
                        <a:pt x="594741" y="268985"/>
                      </a:lnTo>
                      <a:lnTo>
                        <a:pt x="595643" y="260125"/>
                      </a:lnTo>
                      <a:lnTo>
                        <a:pt x="596249" y="251253"/>
                      </a:lnTo>
                      <a:lnTo>
                        <a:pt x="596544" y="242357"/>
                      </a:lnTo>
                      <a:lnTo>
                        <a:pt x="596519" y="233425"/>
                      </a:lnTo>
                      <a:lnTo>
                        <a:pt x="590812" y="186313"/>
                      </a:lnTo>
                      <a:lnTo>
                        <a:pt x="576512" y="142464"/>
                      </a:lnTo>
                      <a:lnTo>
                        <a:pt x="554562" y="102809"/>
                      </a:lnTo>
                      <a:lnTo>
                        <a:pt x="525907" y="68278"/>
                      </a:lnTo>
                      <a:lnTo>
                        <a:pt x="491488" y="39801"/>
                      </a:lnTo>
                      <a:lnTo>
                        <a:pt x="452250" y="18309"/>
                      </a:lnTo>
                      <a:lnTo>
                        <a:pt x="409137" y="4732"/>
                      </a:lnTo>
                      <a:lnTo>
                        <a:pt x="363093" y="0"/>
                      </a:lnTo>
                      <a:close/>
                    </a:path>
                  </a:pathLst>
                </a:custGeom>
                <a:solidFill>
                  <a:srgbClr val="FFE3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object 74"/>
                <p:cNvSpPr/>
                <p:nvPr/>
              </p:nvSpPr>
              <p:spPr>
                <a:xfrm>
                  <a:off x="6733628" y="6011211"/>
                  <a:ext cx="287655" cy="846514"/>
                </a:xfrm>
                <a:custGeom>
                  <a:avLst/>
                  <a:gdLst/>
                  <a:ahLst/>
                  <a:cxnLst/>
                  <a:rect l="l" t="t" r="r" b="b"/>
                  <a:pathLst>
                    <a:path w="287654" h="986154">
                      <a:moveTo>
                        <a:pt x="24637" y="251371"/>
                      </a:moveTo>
                      <a:lnTo>
                        <a:pt x="14859" y="251371"/>
                      </a:lnTo>
                      <a:lnTo>
                        <a:pt x="10541" y="252996"/>
                      </a:lnTo>
                      <a:lnTo>
                        <a:pt x="6858" y="256311"/>
                      </a:lnTo>
                      <a:lnTo>
                        <a:pt x="2083" y="262840"/>
                      </a:lnTo>
                      <a:lnTo>
                        <a:pt x="0" y="270608"/>
                      </a:lnTo>
                      <a:lnTo>
                        <a:pt x="678" y="278685"/>
                      </a:lnTo>
                      <a:lnTo>
                        <a:pt x="4191" y="286143"/>
                      </a:lnTo>
                      <a:lnTo>
                        <a:pt x="126746" y="448691"/>
                      </a:lnTo>
                      <a:lnTo>
                        <a:pt x="124460" y="964552"/>
                      </a:lnTo>
                      <a:lnTo>
                        <a:pt x="125976" y="972881"/>
                      </a:lnTo>
                      <a:lnTo>
                        <a:pt x="130111" y="979693"/>
                      </a:lnTo>
                      <a:lnTo>
                        <a:pt x="136247" y="984301"/>
                      </a:lnTo>
                      <a:lnTo>
                        <a:pt x="143763" y="986015"/>
                      </a:lnTo>
                      <a:lnTo>
                        <a:pt x="143891" y="986015"/>
                      </a:lnTo>
                      <a:lnTo>
                        <a:pt x="165695" y="382308"/>
                      </a:lnTo>
                      <a:lnTo>
                        <a:pt x="127000" y="382308"/>
                      </a:lnTo>
                      <a:lnTo>
                        <a:pt x="33909" y="258813"/>
                      </a:lnTo>
                      <a:lnTo>
                        <a:pt x="30099" y="253885"/>
                      </a:lnTo>
                      <a:lnTo>
                        <a:pt x="24637" y="251371"/>
                      </a:lnTo>
                      <a:close/>
                    </a:path>
                    <a:path w="287654" h="986154">
                      <a:moveTo>
                        <a:pt x="147955" y="0"/>
                      </a:moveTo>
                      <a:lnTo>
                        <a:pt x="140364" y="1670"/>
                      </a:lnTo>
                      <a:lnTo>
                        <a:pt x="134223" y="6222"/>
                      </a:lnTo>
                      <a:lnTo>
                        <a:pt x="130057" y="12965"/>
                      </a:lnTo>
                      <a:lnTo>
                        <a:pt x="128524" y="21209"/>
                      </a:lnTo>
                      <a:lnTo>
                        <a:pt x="127000" y="382308"/>
                      </a:lnTo>
                      <a:lnTo>
                        <a:pt x="165695" y="382308"/>
                      </a:lnTo>
                      <a:lnTo>
                        <a:pt x="166116" y="284454"/>
                      </a:lnTo>
                      <a:lnTo>
                        <a:pt x="168656" y="282956"/>
                      </a:lnTo>
                      <a:lnTo>
                        <a:pt x="170942" y="280797"/>
                      </a:lnTo>
                      <a:lnTo>
                        <a:pt x="172720" y="278193"/>
                      </a:lnTo>
                      <a:lnTo>
                        <a:pt x="214247" y="215684"/>
                      </a:lnTo>
                      <a:lnTo>
                        <a:pt x="166370" y="215684"/>
                      </a:lnTo>
                      <a:lnTo>
                        <a:pt x="167132" y="21462"/>
                      </a:lnTo>
                      <a:lnTo>
                        <a:pt x="165689" y="13144"/>
                      </a:lnTo>
                      <a:lnTo>
                        <a:pt x="161591" y="6350"/>
                      </a:lnTo>
                      <a:lnTo>
                        <a:pt x="155469" y="1746"/>
                      </a:lnTo>
                      <a:lnTo>
                        <a:pt x="147955" y="0"/>
                      </a:lnTo>
                      <a:close/>
                    </a:path>
                    <a:path w="287654" h="986154">
                      <a:moveTo>
                        <a:pt x="272288" y="76936"/>
                      </a:moveTo>
                      <a:lnTo>
                        <a:pt x="262382" y="76936"/>
                      </a:lnTo>
                      <a:lnTo>
                        <a:pt x="256540" y="79946"/>
                      </a:lnTo>
                      <a:lnTo>
                        <a:pt x="166370" y="215684"/>
                      </a:lnTo>
                      <a:lnTo>
                        <a:pt x="214247" y="215684"/>
                      </a:lnTo>
                      <a:lnTo>
                        <a:pt x="283845" y="110921"/>
                      </a:lnTo>
                      <a:lnTo>
                        <a:pt x="287103" y="103242"/>
                      </a:lnTo>
                      <a:lnTo>
                        <a:pt x="287432" y="95072"/>
                      </a:lnTo>
                      <a:lnTo>
                        <a:pt x="284952" y="87368"/>
                      </a:lnTo>
                      <a:lnTo>
                        <a:pt x="279781" y="81089"/>
                      </a:lnTo>
                      <a:lnTo>
                        <a:pt x="276351" y="78295"/>
                      </a:lnTo>
                      <a:lnTo>
                        <a:pt x="272288" y="76936"/>
                      </a:lnTo>
                      <a:close/>
                    </a:path>
                  </a:pathLst>
                </a:custGeom>
                <a:solidFill>
                  <a:srgbClr val="37344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63" name="object 81"/>
              <p:cNvSpPr/>
              <p:nvPr/>
            </p:nvSpPr>
            <p:spPr>
              <a:xfrm>
                <a:off x="469379" y="5353059"/>
                <a:ext cx="786765" cy="925006"/>
              </a:xfrm>
              <a:custGeom>
                <a:avLst/>
                <a:gdLst/>
                <a:ahLst/>
                <a:cxnLst/>
                <a:rect l="l" t="t" r="r" b="b"/>
                <a:pathLst>
                  <a:path w="786765" h="1077595">
                    <a:moveTo>
                      <a:pt x="703232" y="519684"/>
                    </a:moveTo>
                    <a:lnTo>
                      <a:pt x="83472" y="519684"/>
                    </a:lnTo>
                    <a:lnTo>
                      <a:pt x="50272" y="529183"/>
                    </a:lnTo>
                    <a:lnTo>
                      <a:pt x="16303" y="570979"/>
                    </a:lnTo>
                    <a:lnTo>
                      <a:pt x="314" y="627073"/>
                    </a:lnTo>
                    <a:lnTo>
                      <a:pt x="0" y="673304"/>
                    </a:lnTo>
                    <a:lnTo>
                      <a:pt x="10117" y="718804"/>
                    </a:lnTo>
                    <a:lnTo>
                      <a:pt x="29121" y="763209"/>
                    </a:lnTo>
                    <a:lnTo>
                      <a:pt x="55466" y="806153"/>
                    </a:lnTo>
                    <a:lnTo>
                      <a:pt x="87607" y="847270"/>
                    </a:lnTo>
                    <a:lnTo>
                      <a:pt x="123999" y="886194"/>
                    </a:lnTo>
                    <a:lnTo>
                      <a:pt x="163095" y="922559"/>
                    </a:lnTo>
                    <a:lnTo>
                      <a:pt x="203350" y="956000"/>
                    </a:lnTo>
                    <a:lnTo>
                      <a:pt x="243219" y="986150"/>
                    </a:lnTo>
                    <a:lnTo>
                      <a:pt x="281157" y="1012645"/>
                    </a:lnTo>
                    <a:lnTo>
                      <a:pt x="315618" y="1035118"/>
                    </a:lnTo>
                    <a:lnTo>
                      <a:pt x="367927" y="1066536"/>
                    </a:lnTo>
                    <a:lnTo>
                      <a:pt x="389669" y="1077468"/>
                    </a:lnTo>
                    <a:lnTo>
                      <a:pt x="397035" y="1077468"/>
                    </a:lnTo>
                    <a:lnTo>
                      <a:pt x="441610" y="1053204"/>
                    </a:lnTo>
                    <a:lnTo>
                      <a:pt x="505493" y="1012645"/>
                    </a:lnTo>
                    <a:lnTo>
                      <a:pt x="543429" y="986150"/>
                    </a:lnTo>
                    <a:lnTo>
                      <a:pt x="583299" y="956000"/>
                    </a:lnTo>
                    <a:lnTo>
                      <a:pt x="623559" y="922559"/>
                    </a:lnTo>
                    <a:lnTo>
                      <a:pt x="662662" y="886194"/>
                    </a:lnTo>
                    <a:lnTo>
                      <a:pt x="699060" y="847270"/>
                    </a:lnTo>
                    <a:lnTo>
                      <a:pt x="731210" y="806153"/>
                    </a:lnTo>
                    <a:lnTo>
                      <a:pt x="757563" y="763209"/>
                    </a:lnTo>
                    <a:lnTo>
                      <a:pt x="776575" y="718804"/>
                    </a:lnTo>
                    <a:lnTo>
                      <a:pt x="786699" y="673304"/>
                    </a:lnTo>
                    <a:lnTo>
                      <a:pt x="786389" y="627073"/>
                    </a:lnTo>
                    <a:lnTo>
                      <a:pt x="774098" y="580478"/>
                    </a:lnTo>
                    <a:lnTo>
                      <a:pt x="736486" y="529183"/>
                    </a:lnTo>
                    <a:lnTo>
                      <a:pt x="703232" y="519684"/>
                    </a:lnTo>
                    <a:close/>
                  </a:path>
                  <a:path w="786765" h="1077595">
                    <a:moveTo>
                      <a:pt x="236634" y="234188"/>
                    </a:moveTo>
                    <a:lnTo>
                      <a:pt x="235110" y="234188"/>
                    </a:lnTo>
                    <a:lnTo>
                      <a:pt x="211371" y="236942"/>
                    </a:lnTo>
                    <a:lnTo>
                      <a:pt x="159511" y="258405"/>
                    </a:lnTo>
                    <a:lnTo>
                      <a:pt x="117076" y="319154"/>
                    </a:lnTo>
                    <a:lnTo>
                      <a:pt x="107951" y="377221"/>
                    </a:lnTo>
                    <a:lnTo>
                      <a:pt x="106590" y="438574"/>
                    </a:lnTo>
                    <a:lnTo>
                      <a:pt x="109253" y="490855"/>
                    </a:lnTo>
                    <a:lnTo>
                      <a:pt x="107938" y="502056"/>
                    </a:lnTo>
                    <a:lnTo>
                      <a:pt x="102729" y="511222"/>
                    </a:lnTo>
                    <a:lnTo>
                      <a:pt x="94591" y="517411"/>
                    </a:lnTo>
                    <a:lnTo>
                      <a:pt x="84488" y="519684"/>
                    </a:lnTo>
                    <a:lnTo>
                      <a:pt x="702343" y="519684"/>
                    </a:lnTo>
                    <a:lnTo>
                      <a:pt x="692185" y="517411"/>
                    </a:lnTo>
                    <a:lnTo>
                      <a:pt x="684039" y="511222"/>
                    </a:lnTo>
                    <a:lnTo>
                      <a:pt x="678822" y="502056"/>
                    </a:lnTo>
                    <a:lnTo>
                      <a:pt x="677451" y="490855"/>
                    </a:lnTo>
                    <a:lnTo>
                      <a:pt x="680134" y="438574"/>
                    </a:lnTo>
                    <a:lnTo>
                      <a:pt x="678816" y="377221"/>
                    </a:lnTo>
                    <a:lnTo>
                      <a:pt x="669736" y="319154"/>
                    </a:lnTo>
                    <a:lnTo>
                      <a:pt x="649130" y="276733"/>
                    </a:lnTo>
                    <a:lnTo>
                      <a:pt x="601600" y="245078"/>
                    </a:lnTo>
                    <a:lnTo>
                      <a:pt x="553784" y="234442"/>
                    </a:lnTo>
                    <a:lnTo>
                      <a:pt x="240063" y="234442"/>
                    </a:lnTo>
                    <a:lnTo>
                      <a:pt x="239682" y="234315"/>
                    </a:lnTo>
                    <a:lnTo>
                      <a:pt x="238158" y="234315"/>
                    </a:lnTo>
                    <a:lnTo>
                      <a:pt x="236634" y="234188"/>
                    </a:lnTo>
                    <a:close/>
                  </a:path>
                  <a:path w="786765" h="1077595">
                    <a:moveTo>
                      <a:pt x="401607" y="0"/>
                    </a:moveTo>
                    <a:lnTo>
                      <a:pt x="385097" y="0"/>
                    </a:lnTo>
                    <a:lnTo>
                      <a:pt x="376842" y="1016"/>
                    </a:lnTo>
                    <a:lnTo>
                      <a:pt x="328579" y="25151"/>
                    </a:lnTo>
                    <a:lnTo>
                      <a:pt x="300120" y="64932"/>
                    </a:lnTo>
                    <a:lnTo>
                      <a:pt x="281331" y="114376"/>
                    </a:lnTo>
                    <a:lnTo>
                      <a:pt x="270197" y="165465"/>
                    </a:lnTo>
                    <a:lnTo>
                      <a:pt x="264701" y="210185"/>
                    </a:lnTo>
                    <a:lnTo>
                      <a:pt x="262241" y="219761"/>
                    </a:lnTo>
                    <a:lnTo>
                      <a:pt x="257018" y="227457"/>
                    </a:lnTo>
                    <a:lnTo>
                      <a:pt x="249699" y="232580"/>
                    </a:lnTo>
                    <a:lnTo>
                      <a:pt x="240952" y="234442"/>
                    </a:lnTo>
                    <a:lnTo>
                      <a:pt x="545752" y="234442"/>
                    </a:lnTo>
                    <a:lnTo>
                      <a:pt x="516552" y="165416"/>
                    </a:lnTo>
                    <a:lnTo>
                      <a:pt x="505432" y="114321"/>
                    </a:lnTo>
                    <a:lnTo>
                      <a:pt x="486635" y="64895"/>
                    </a:lnTo>
                    <a:lnTo>
                      <a:pt x="458156" y="25138"/>
                    </a:lnTo>
                    <a:lnTo>
                      <a:pt x="417990" y="3048"/>
                    </a:lnTo>
                    <a:lnTo>
                      <a:pt x="409862" y="1016"/>
                    </a:lnTo>
                    <a:lnTo>
                      <a:pt x="401607" y="0"/>
                    </a:lnTo>
                    <a:close/>
                  </a:path>
                  <a:path w="786765" h="1077595">
                    <a:moveTo>
                      <a:pt x="551594" y="234188"/>
                    </a:moveTo>
                    <a:lnTo>
                      <a:pt x="550070" y="234188"/>
                    </a:lnTo>
                    <a:lnTo>
                      <a:pt x="548546" y="234315"/>
                    </a:lnTo>
                    <a:lnTo>
                      <a:pt x="547022" y="234315"/>
                    </a:lnTo>
                    <a:lnTo>
                      <a:pt x="546641" y="234442"/>
                    </a:lnTo>
                    <a:lnTo>
                      <a:pt x="553784" y="234442"/>
                    </a:lnTo>
                    <a:lnTo>
                      <a:pt x="551594" y="234188"/>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object 82"/>
              <p:cNvSpPr/>
              <p:nvPr/>
            </p:nvSpPr>
            <p:spPr>
              <a:xfrm>
                <a:off x="730730" y="5845502"/>
                <a:ext cx="277495" cy="876493"/>
              </a:xfrm>
              <a:custGeom>
                <a:avLst/>
                <a:gdLst/>
                <a:ahLst/>
                <a:cxnLst/>
                <a:rect l="l" t="t" r="r" b="b"/>
                <a:pathLst>
                  <a:path w="277495" h="1021079">
                    <a:moveTo>
                      <a:pt x="145541" y="0"/>
                    </a:moveTo>
                    <a:lnTo>
                      <a:pt x="138810" y="0"/>
                    </a:lnTo>
                    <a:lnTo>
                      <a:pt x="131825" y="0"/>
                    </a:lnTo>
                    <a:lnTo>
                      <a:pt x="126364" y="6223"/>
                    </a:lnTo>
                    <a:lnTo>
                      <a:pt x="126491" y="418084"/>
                    </a:lnTo>
                    <a:lnTo>
                      <a:pt x="20700" y="277837"/>
                    </a:lnTo>
                    <a:lnTo>
                      <a:pt x="17271" y="276136"/>
                    </a:lnTo>
                    <a:lnTo>
                      <a:pt x="10921" y="276136"/>
                    </a:lnTo>
                    <a:lnTo>
                      <a:pt x="8127" y="277164"/>
                    </a:lnTo>
                    <a:lnTo>
                      <a:pt x="634" y="284060"/>
                    </a:lnTo>
                    <a:lnTo>
                      <a:pt x="0" y="292658"/>
                    </a:lnTo>
                    <a:lnTo>
                      <a:pt x="126491" y="460197"/>
                    </a:lnTo>
                    <a:lnTo>
                      <a:pt x="126364" y="1014818"/>
                    </a:lnTo>
                    <a:lnTo>
                      <a:pt x="131825" y="1021067"/>
                    </a:lnTo>
                    <a:lnTo>
                      <a:pt x="145541" y="1021067"/>
                    </a:lnTo>
                    <a:lnTo>
                      <a:pt x="151129" y="1014818"/>
                    </a:lnTo>
                    <a:lnTo>
                      <a:pt x="151002" y="343535"/>
                    </a:lnTo>
                    <a:lnTo>
                      <a:pt x="277367" y="182626"/>
                    </a:lnTo>
                    <a:lnTo>
                      <a:pt x="276732" y="174117"/>
                    </a:lnTo>
                    <a:lnTo>
                      <a:pt x="269366" y="166992"/>
                    </a:lnTo>
                    <a:lnTo>
                      <a:pt x="266573" y="165925"/>
                    </a:lnTo>
                    <a:lnTo>
                      <a:pt x="260223" y="165925"/>
                    </a:lnTo>
                    <a:lnTo>
                      <a:pt x="256920" y="167474"/>
                    </a:lnTo>
                    <a:lnTo>
                      <a:pt x="151002" y="302387"/>
                    </a:lnTo>
                    <a:lnTo>
                      <a:pt x="151129" y="6223"/>
                    </a:lnTo>
                    <a:lnTo>
                      <a:pt x="145541" y="0"/>
                    </a:lnTo>
                    <a:close/>
                  </a:path>
                </a:pathLst>
              </a:custGeom>
              <a:solidFill>
                <a:srgbClr val="37344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4" name="Grupo 3"/>
          <p:cNvGrpSpPr/>
          <p:nvPr/>
        </p:nvGrpSpPr>
        <p:grpSpPr>
          <a:xfrm>
            <a:off x="6666776" y="1973323"/>
            <a:ext cx="4982830" cy="3974257"/>
            <a:chOff x="6856129" y="1911566"/>
            <a:chExt cx="4982830" cy="3974257"/>
          </a:xfrm>
        </p:grpSpPr>
        <p:grpSp>
          <p:nvGrpSpPr>
            <p:cNvPr id="78" name="object 6"/>
            <p:cNvGrpSpPr/>
            <p:nvPr/>
          </p:nvGrpSpPr>
          <p:grpSpPr>
            <a:xfrm>
              <a:off x="10957809" y="2094722"/>
              <a:ext cx="881150" cy="930799"/>
              <a:chOff x="2715767" y="5032247"/>
              <a:chExt cx="1016635" cy="1249947"/>
            </a:xfrm>
          </p:grpSpPr>
          <p:pic>
            <p:nvPicPr>
              <p:cNvPr id="79" name="object 7"/>
              <p:cNvPicPr/>
              <p:nvPr/>
            </p:nvPicPr>
            <p:blipFill>
              <a:blip r:embed="rId5" cstate="print"/>
              <a:stretch>
                <a:fillRect/>
              </a:stretch>
            </p:blipFill>
            <p:spPr>
              <a:xfrm>
                <a:off x="2910839" y="5553455"/>
                <a:ext cx="94114" cy="138684"/>
              </a:xfrm>
              <a:prstGeom prst="rect">
                <a:avLst/>
              </a:prstGeom>
            </p:spPr>
          </p:pic>
          <p:pic>
            <p:nvPicPr>
              <p:cNvPr id="80" name="object 8"/>
              <p:cNvPicPr/>
              <p:nvPr/>
            </p:nvPicPr>
            <p:blipFill>
              <a:blip r:embed="rId6" cstate="print"/>
              <a:stretch>
                <a:fillRect/>
              </a:stretch>
            </p:blipFill>
            <p:spPr>
              <a:xfrm>
                <a:off x="3434599" y="5553455"/>
                <a:ext cx="101080" cy="138684"/>
              </a:xfrm>
              <a:prstGeom prst="rect">
                <a:avLst/>
              </a:prstGeom>
            </p:spPr>
          </p:pic>
          <p:sp>
            <p:nvSpPr>
              <p:cNvPr id="81" name="object 9"/>
              <p:cNvSpPr/>
              <p:nvPr/>
            </p:nvSpPr>
            <p:spPr>
              <a:xfrm>
                <a:off x="3009899" y="5774448"/>
                <a:ext cx="428625" cy="372110"/>
              </a:xfrm>
              <a:custGeom>
                <a:avLst/>
                <a:gdLst/>
                <a:ahLst/>
                <a:cxnLst/>
                <a:rect l="l" t="t" r="r" b="b"/>
                <a:pathLst>
                  <a:path w="428625" h="372110">
                    <a:moveTo>
                      <a:pt x="389889" y="0"/>
                    </a:moveTo>
                    <a:lnTo>
                      <a:pt x="38862" y="0"/>
                    </a:lnTo>
                    <a:lnTo>
                      <a:pt x="38933" y="24899"/>
                    </a:lnTo>
                    <a:lnTo>
                      <a:pt x="35814" y="62590"/>
                    </a:lnTo>
                    <a:lnTo>
                      <a:pt x="24503" y="101878"/>
                    </a:lnTo>
                    <a:lnTo>
                      <a:pt x="0" y="131572"/>
                    </a:lnTo>
                    <a:lnTo>
                      <a:pt x="214375" y="371843"/>
                    </a:lnTo>
                    <a:lnTo>
                      <a:pt x="428244" y="131572"/>
                    </a:lnTo>
                    <a:lnTo>
                      <a:pt x="403820" y="101878"/>
                    </a:lnTo>
                    <a:lnTo>
                      <a:pt x="392684" y="62590"/>
                    </a:lnTo>
                    <a:lnTo>
                      <a:pt x="389739" y="24899"/>
                    </a:lnTo>
                    <a:lnTo>
                      <a:pt x="389889" y="0"/>
                    </a:lnTo>
                    <a:close/>
                  </a:path>
                </a:pathLst>
              </a:custGeom>
              <a:solidFill>
                <a:srgbClr val="FCD4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2" name="object 10"/>
              <p:cNvSpPr/>
              <p:nvPr/>
            </p:nvSpPr>
            <p:spPr>
              <a:xfrm>
                <a:off x="3047999" y="5774448"/>
                <a:ext cx="390525" cy="215265"/>
              </a:xfrm>
              <a:custGeom>
                <a:avLst/>
                <a:gdLst/>
                <a:ahLst/>
                <a:cxnLst/>
                <a:rect l="l" t="t" r="r" b="b"/>
                <a:pathLst>
                  <a:path w="390525" h="215264">
                    <a:moveTo>
                      <a:pt x="352298" y="0"/>
                    </a:moveTo>
                    <a:lnTo>
                      <a:pt x="0" y="0"/>
                    </a:lnTo>
                    <a:lnTo>
                      <a:pt x="15685" y="29409"/>
                    </a:lnTo>
                    <a:lnTo>
                      <a:pt x="42499" y="61766"/>
                    </a:lnTo>
                    <a:lnTo>
                      <a:pt x="78221" y="95233"/>
                    </a:lnTo>
                    <a:lnTo>
                      <a:pt x="120634" y="127971"/>
                    </a:lnTo>
                    <a:lnTo>
                      <a:pt x="167517" y="158142"/>
                    </a:lnTo>
                    <a:lnTo>
                      <a:pt x="216652" y="183908"/>
                    </a:lnTo>
                    <a:lnTo>
                      <a:pt x="265819" y="203430"/>
                    </a:lnTo>
                    <a:lnTo>
                      <a:pt x="312800" y="214871"/>
                    </a:lnTo>
                    <a:lnTo>
                      <a:pt x="390144" y="131356"/>
                    </a:lnTo>
                    <a:lnTo>
                      <a:pt x="365799" y="101714"/>
                    </a:lnTo>
                    <a:lnTo>
                      <a:pt x="354838" y="62491"/>
                    </a:lnTo>
                    <a:lnTo>
                      <a:pt x="352067" y="24862"/>
                    </a:lnTo>
                    <a:lnTo>
                      <a:pt x="352298" y="0"/>
                    </a:lnTo>
                    <a:close/>
                  </a:path>
                </a:pathLst>
              </a:custGeom>
              <a:solidFill>
                <a:srgbClr val="FAC58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3" name="object 11"/>
              <p:cNvSpPr/>
              <p:nvPr/>
            </p:nvSpPr>
            <p:spPr>
              <a:xfrm>
                <a:off x="2950463" y="5306567"/>
                <a:ext cx="547370" cy="565785"/>
              </a:xfrm>
              <a:custGeom>
                <a:avLst/>
                <a:gdLst/>
                <a:ahLst/>
                <a:cxnLst/>
                <a:rect l="l" t="t" r="r" b="b"/>
                <a:pathLst>
                  <a:path w="547370" h="565785">
                    <a:moveTo>
                      <a:pt x="273558" y="0"/>
                    </a:moveTo>
                    <a:lnTo>
                      <a:pt x="224372" y="2217"/>
                    </a:lnTo>
                    <a:lnTo>
                      <a:pt x="178085" y="9085"/>
                    </a:lnTo>
                    <a:lnTo>
                      <a:pt x="135466" y="20926"/>
                    </a:lnTo>
                    <a:lnTo>
                      <a:pt x="97288" y="38064"/>
                    </a:lnTo>
                    <a:lnTo>
                      <a:pt x="64321" y="60821"/>
                    </a:lnTo>
                    <a:lnTo>
                      <a:pt x="37337" y="89520"/>
                    </a:lnTo>
                    <a:lnTo>
                      <a:pt x="17108" y="124485"/>
                    </a:lnTo>
                    <a:lnTo>
                      <a:pt x="4405" y="166038"/>
                    </a:lnTo>
                    <a:lnTo>
                      <a:pt x="0" y="214502"/>
                    </a:lnTo>
                    <a:lnTo>
                      <a:pt x="2232" y="257850"/>
                    </a:lnTo>
                    <a:lnTo>
                      <a:pt x="8940" y="302067"/>
                    </a:lnTo>
                    <a:lnTo>
                      <a:pt x="20141" y="346101"/>
                    </a:lnTo>
                    <a:lnTo>
                      <a:pt x="35852" y="388899"/>
                    </a:lnTo>
                    <a:lnTo>
                      <a:pt x="56090" y="429408"/>
                    </a:lnTo>
                    <a:lnTo>
                      <a:pt x="80873" y="466574"/>
                    </a:lnTo>
                    <a:lnTo>
                      <a:pt x="110218" y="499344"/>
                    </a:lnTo>
                    <a:lnTo>
                      <a:pt x="144142" y="526665"/>
                    </a:lnTo>
                    <a:lnTo>
                      <a:pt x="182661" y="547484"/>
                    </a:lnTo>
                    <a:lnTo>
                      <a:pt x="225794" y="560748"/>
                    </a:lnTo>
                    <a:lnTo>
                      <a:pt x="273558" y="565403"/>
                    </a:lnTo>
                    <a:lnTo>
                      <a:pt x="321321" y="560748"/>
                    </a:lnTo>
                    <a:lnTo>
                      <a:pt x="364454" y="547484"/>
                    </a:lnTo>
                    <a:lnTo>
                      <a:pt x="402973" y="526665"/>
                    </a:lnTo>
                    <a:lnTo>
                      <a:pt x="436897" y="499344"/>
                    </a:lnTo>
                    <a:lnTo>
                      <a:pt x="466242" y="466574"/>
                    </a:lnTo>
                    <a:lnTo>
                      <a:pt x="491025" y="429408"/>
                    </a:lnTo>
                    <a:lnTo>
                      <a:pt x="511263" y="388899"/>
                    </a:lnTo>
                    <a:lnTo>
                      <a:pt x="526974" y="346101"/>
                    </a:lnTo>
                    <a:lnTo>
                      <a:pt x="538175" y="302067"/>
                    </a:lnTo>
                    <a:lnTo>
                      <a:pt x="544883" y="257850"/>
                    </a:lnTo>
                    <a:lnTo>
                      <a:pt x="547115" y="214502"/>
                    </a:lnTo>
                    <a:lnTo>
                      <a:pt x="542710" y="166038"/>
                    </a:lnTo>
                    <a:lnTo>
                      <a:pt x="530007" y="124485"/>
                    </a:lnTo>
                    <a:lnTo>
                      <a:pt x="509777" y="89520"/>
                    </a:lnTo>
                    <a:lnTo>
                      <a:pt x="482794" y="60821"/>
                    </a:lnTo>
                    <a:lnTo>
                      <a:pt x="449827" y="38064"/>
                    </a:lnTo>
                    <a:lnTo>
                      <a:pt x="411649" y="20926"/>
                    </a:lnTo>
                    <a:lnTo>
                      <a:pt x="369030" y="9085"/>
                    </a:lnTo>
                    <a:lnTo>
                      <a:pt x="322743" y="2217"/>
                    </a:lnTo>
                    <a:lnTo>
                      <a:pt x="273558" y="0"/>
                    </a:lnTo>
                    <a:close/>
                  </a:path>
                </a:pathLst>
              </a:custGeom>
              <a:solidFill>
                <a:srgbClr val="FCDF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84" name="object 12"/>
              <p:cNvPicPr/>
              <p:nvPr/>
            </p:nvPicPr>
            <p:blipFill>
              <a:blip r:embed="rId7" cstate="print"/>
              <a:stretch>
                <a:fillRect/>
              </a:stretch>
            </p:blipFill>
            <p:spPr>
              <a:xfrm>
                <a:off x="2939795" y="5434583"/>
                <a:ext cx="70104" cy="164579"/>
              </a:xfrm>
              <a:prstGeom prst="rect">
                <a:avLst/>
              </a:prstGeom>
            </p:spPr>
          </p:pic>
          <p:pic>
            <p:nvPicPr>
              <p:cNvPr id="85" name="object 13"/>
              <p:cNvPicPr/>
              <p:nvPr/>
            </p:nvPicPr>
            <p:blipFill>
              <a:blip r:embed="rId8" cstate="print"/>
              <a:stretch>
                <a:fillRect/>
              </a:stretch>
            </p:blipFill>
            <p:spPr>
              <a:xfrm>
                <a:off x="3438143" y="5434583"/>
                <a:ext cx="70103" cy="164579"/>
              </a:xfrm>
              <a:prstGeom prst="rect">
                <a:avLst/>
              </a:prstGeom>
            </p:spPr>
          </p:pic>
          <p:sp>
            <p:nvSpPr>
              <p:cNvPr id="86" name="object 14"/>
              <p:cNvSpPr/>
              <p:nvPr/>
            </p:nvSpPr>
            <p:spPr>
              <a:xfrm>
                <a:off x="2715767" y="5890272"/>
                <a:ext cx="1016635" cy="391795"/>
              </a:xfrm>
              <a:custGeom>
                <a:avLst/>
                <a:gdLst/>
                <a:ahLst/>
                <a:cxnLst/>
                <a:rect l="l" t="t" r="r" b="b"/>
                <a:pathLst>
                  <a:path w="1016635" h="391795">
                    <a:moveTo>
                      <a:pt x="745108" y="0"/>
                    </a:moveTo>
                    <a:lnTo>
                      <a:pt x="702724" y="31718"/>
                    </a:lnTo>
                    <a:lnTo>
                      <a:pt x="655664" y="63618"/>
                    </a:lnTo>
                    <a:lnTo>
                      <a:pt x="606111" y="91546"/>
                    </a:lnTo>
                    <a:lnTo>
                      <a:pt x="556246" y="111348"/>
                    </a:lnTo>
                    <a:lnTo>
                      <a:pt x="508254" y="118872"/>
                    </a:lnTo>
                    <a:lnTo>
                      <a:pt x="460261" y="111348"/>
                    </a:lnTo>
                    <a:lnTo>
                      <a:pt x="410396" y="91546"/>
                    </a:lnTo>
                    <a:lnTo>
                      <a:pt x="360843" y="63618"/>
                    </a:lnTo>
                    <a:lnTo>
                      <a:pt x="313783" y="31718"/>
                    </a:lnTo>
                    <a:lnTo>
                      <a:pt x="271399" y="0"/>
                    </a:lnTo>
                    <a:lnTo>
                      <a:pt x="148970" y="39268"/>
                    </a:lnTo>
                    <a:lnTo>
                      <a:pt x="109493" y="57417"/>
                    </a:lnTo>
                    <a:lnTo>
                      <a:pt x="73942" y="84532"/>
                    </a:lnTo>
                    <a:lnTo>
                      <a:pt x="43767" y="118605"/>
                    </a:lnTo>
                    <a:lnTo>
                      <a:pt x="20418" y="157631"/>
                    </a:lnTo>
                    <a:lnTo>
                      <a:pt x="5346" y="199604"/>
                    </a:lnTo>
                    <a:lnTo>
                      <a:pt x="0" y="242519"/>
                    </a:lnTo>
                    <a:lnTo>
                      <a:pt x="0" y="333273"/>
                    </a:lnTo>
                    <a:lnTo>
                      <a:pt x="4673" y="356052"/>
                    </a:lnTo>
                    <a:lnTo>
                      <a:pt x="17383" y="374603"/>
                    </a:lnTo>
                    <a:lnTo>
                      <a:pt x="36165" y="387085"/>
                    </a:lnTo>
                    <a:lnTo>
                      <a:pt x="59055" y="391655"/>
                    </a:lnTo>
                    <a:lnTo>
                      <a:pt x="957453" y="391655"/>
                    </a:lnTo>
                    <a:lnTo>
                      <a:pt x="980342" y="387085"/>
                    </a:lnTo>
                    <a:lnTo>
                      <a:pt x="999124" y="374603"/>
                    </a:lnTo>
                    <a:lnTo>
                      <a:pt x="1011834" y="356052"/>
                    </a:lnTo>
                    <a:lnTo>
                      <a:pt x="1016507" y="333273"/>
                    </a:lnTo>
                    <a:lnTo>
                      <a:pt x="1016507" y="242519"/>
                    </a:lnTo>
                    <a:lnTo>
                      <a:pt x="1011161" y="199604"/>
                    </a:lnTo>
                    <a:lnTo>
                      <a:pt x="996084" y="157631"/>
                    </a:lnTo>
                    <a:lnTo>
                      <a:pt x="972724" y="118605"/>
                    </a:lnTo>
                    <a:lnTo>
                      <a:pt x="942528" y="84532"/>
                    </a:lnTo>
                    <a:lnTo>
                      <a:pt x="906941" y="57417"/>
                    </a:lnTo>
                    <a:lnTo>
                      <a:pt x="867409" y="39268"/>
                    </a:lnTo>
                    <a:lnTo>
                      <a:pt x="745108" y="0"/>
                    </a:lnTo>
                    <a:close/>
                  </a:path>
                </a:pathLst>
              </a:custGeom>
              <a:solidFill>
                <a:srgbClr val="0068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7" name="object 15"/>
              <p:cNvSpPr/>
              <p:nvPr/>
            </p:nvSpPr>
            <p:spPr>
              <a:xfrm>
                <a:off x="3121151" y="6009131"/>
                <a:ext cx="213360" cy="273050"/>
              </a:xfrm>
              <a:custGeom>
                <a:avLst/>
                <a:gdLst/>
                <a:ahLst/>
                <a:cxnLst/>
                <a:rect l="l" t="t" r="r" b="b"/>
                <a:pathLst>
                  <a:path w="213360" h="273050">
                    <a:moveTo>
                      <a:pt x="213347" y="0"/>
                    </a:moveTo>
                    <a:lnTo>
                      <a:pt x="0" y="0"/>
                    </a:lnTo>
                    <a:lnTo>
                      <a:pt x="0" y="272796"/>
                    </a:lnTo>
                    <a:lnTo>
                      <a:pt x="213347" y="272796"/>
                    </a:lnTo>
                    <a:lnTo>
                      <a:pt x="213347" y="0"/>
                    </a:lnTo>
                    <a:close/>
                  </a:path>
                </a:pathLst>
              </a:custGeom>
              <a:solidFill>
                <a:srgbClr val="E1E9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88" name="object 16"/>
              <p:cNvPicPr/>
              <p:nvPr/>
            </p:nvPicPr>
            <p:blipFill>
              <a:blip r:embed="rId9" cstate="print"/>
              <a:stretch>
                <a:fillRect/>
              </a:stretch>
            </p:blipFill>
            <p:spPr>
              <a:xfrm>
                <a:off x="3185159" y="6009131"/>
                <a:ext cx="77724" cy="77711"/>
              </a:xfrm>
              <a:prstGeom prst="rect">
                <a:avLst/>
              </a:prstGeom>
            </p:spPr>
          </p:pic>
          <p:sp>
            <p:nvSpPr>
              <p:cNvPr id="89" name="object 17"/>
              <p:cNvSpPr/>
              <p:nvPr/>
            </p:nvSpPr>
            <p:spPr>
              <a:xfrm>
                <a:off x="3204971" y="6164579"/>
                <a:ext cx="38100" cy="40005"/>
              </a:xfrm>
              <a:custGeom>
                <a:avLst/>
                <a:gdLst/>
                <a:ahLst/>
                <a:cxnLst/>
                <a:rect l="l" t="t" r="r" b="b"/>
                <a:pathLst>
                  <a:path w="38100" h="40004">
                    <a:moveTo>
                      <a:pt x="19050" y="0"/>
                    </a:moveTo>
                    <a:lnTo>
                      <a:pt x="11733" y="1590"/>
                    </a:lnTo>
                    <a:lnTo>
                      <a:pt x="5667" y="5891"/>
                    </a:lnTo>
                    <a:lnTo>
                      <a:pt x="1529" y="12199"/>
                    </a:lnTo>
                    <a:lnTo>
                      <a:pt x="0" y="19812"/>
                    </a:lnTo>
                    <a:lnTo>
                      <a:pt x="1529" y="27422"/>
                    </a:lnTo>
                    <a:lnTo>
                      <a:pt x="5667" y="33726"/>
                    </a:lnTo>
                    <a:lnTo>
                      <a:pt x="11733" y="38023"/>
                    </a:lnTo>
                    <a:lnTo>
                      <a:pt x="19050" y="39611"/>
                    </a:lnTo>
                    <a:lnTo>
                      <a:pt x="26366" y="38023"/>
                    </a:lnTo>
                    <a:lnTo>
                      <a:pt x="32432" y="33726"/>
                    </a:lnTo>
                    <a:lnTo>
                      <a:pt x="36570" y="27422"/>
                    </a:lnTo>
                    <a:lnTo>
                      <a:pt x="38100" y="19812"/>
                    </a:lnTo>
                    <a:lnTo>
                      <a:pt x="36570" y="12276"/>
                    </a:lnTo>
                    <a:lnTo>
                      <a:pt x="32432" y="6096"/>
                    </a:lnTo>
                    <a:lnTo>
                      <a:pt x="26366" y="1820"/>
                    </a:lnTo>
                    <a:lnTo>
                      <a:pt x="19050" y="0"/>
                    </a:lnTo>
                    <a:close/>
                  </a:path>
                </a:pathLst>
              </a:custGeom>
              <a:solidFill>
                <a:srgbClr val="E1E9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0" name="object 18"/>
              <p:cNvSpPr/>
              <p:nvPr/>
            </p:nvSpPr>
            <p:spPr>
              <a:xfrm>
                <a:off x="2970276" y="5839967"/>
                <a:ext cx="508000" cy="256540"/>
              </a:xfrm>
              <a:custGeom>
                <a:avLst/>
                <a:gdLst/>
                <a:ahLst/>
                <a:cxnLst/>
                <a:rect l="l" t="t" r="r" b="b"/>
                <a:pathLst>
                  <a:path w="508000" h="256539">
                    <a:moveTo>
                      <a:pt x="254508" y="168706"/>
                    </a:moveTo>
                    <a:lnTo>
                      <a:pt x="68580" y="1739"/>
                    </a:lnTo>
                    <a:lnTo>
                      <a:pt x="63754" y="0"/>
                    </a:lnTo>
                    <a:lnTo>
                      <a:pt x="59055" y="0"/>
                    </a:lnTo>
                    <a:lnTo>
                      <a:pt x="54102" y="0"/>
                    </a:lnTo>
                    <a:lnTo>
                      <a:pt x="49149" y="1854"/>
                    </a:lnTo>
                    <a:lnTo>
                      <a:pt x="0" y="51485"/>
                    </a:lnTo>
                    <a:lnTo>
                      <a:pt x="143002" y="248107"/>
                    </a:lnTo>
                    <a:lnTo>
                      <a:pt x="147066" y="253326"/>
                    </a:lnTo>
                    <a:lnTo>
                      <a:pt x="153035" y="256032"/>
                    </a:lnTo>
                    <a:lnTo>
                      <a:pt x="163957" y="256032"/>
                    </a:lnTo>
                    <a:lnTo>
                      <a:pt x="169037" y="254139"/>
                    </a:lnTo>
                    <a:lnTo>
                      <a:pt x="254508" y="168706"/>
                    </a:lnTo>
                    <a:close/>
                  </a:path>
                  <a:path w="508000" h="256539">
                    <a:moveTo>
                      <a:pt x="507492" y="51485"/>
                    </a:moveTo>
                    <a:lnTo>
                      <a:pt x="458597" y="1854"/>
                    </a:lnTo>
                    <a:lnTo>
                      <a:pt x="453771" y="0"/>
                    </a:lnTo>
                    <a:lnTo>
                      <a:pt x="448818" y="0"/>
                    </a:lnTo>
                    <a:lnTo>
                      <a:pt x="444119" y="0"/>
                    </a:lnTo>
                    <a:lnTo>
                      <a:pt x="439293" y="1739"/>
                    </a:lnTo>
                    <a:lnTo>
                      <a:pt x="254508" y="168706"/>
                    </a:lnTo>
                    <a:lnTo>
                      <a:pt x="339471" y="254139"/>
                    </a:lnTo>
                    <a:lnTo>
                      <a:pt x="344551" y="256032"/>
                    </a:lnTo>
                    <a:lnTo>
                      <a:pt x="355600" y="256032"/>
                    </a:lnTo>
                    <a:lnTo>
                      <a:pt x="361569" y="253326"/>
                    </a:lnTo>
                    <a:lnTo>
                      <a:pt x="507492" y="51485"/>
                    </a:lnTo>
                    <a:close/>
                  </a:path>
                </a:pathLst>
              </a:custGeom>
              <a:solidFill>
                <a:srgbClr val="EEF3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1" name="object 19"/>
              <p:cNvSpPr/>
              <p:nvPr/>
            </p:nvSpPr>
            <p:spPr>
              <a:xfrm>
                <a:off x="3185159" y="6076187"/>
                <a:ext cx="78105" cy="205740"/>
              </a:xfrm>
              <a:custGeom>
                <a:avLst/>
                <a:gdLst/>
                <a:ahLst/>
                <a:cxnLst/>
                <a:rect l="l" t="t" r="r" b="b"/>
                <a:pathLst>
                  <a:path w="78104" h="205739">
                    <a:moveTo>
                      <a:pt x="65531" y="0"/>
                    </a:moveTo>
                    <a:lnTo>
                      <a:pt x="38607" y="11125"/>
                    </a:lnTo>
                    <a:lnTo>
                      <a:pt x="12191" y="0"/>
                    </a:lnTo>
                    <a:lnTo>
                      <a:pt x="0" y="205740"/>
                    </a:lnTo>
                    <a:lnTo>
                      <a:pt x="77724" y="205740"/>
                    </a:lnTo>
                    <a:lnTo>
                      <a:pt x="65531" y="0"/>
                    </a:lnTo>
                    <a:close/>
                  </a:path>
                </a:pathLst>
              </a:custGeom>
              <a:solidFill>
                <a:srgbClr val="002F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2" name="object 20"/>
              <p:cNvSpPr/>
              <p:nvPr/>
            </p:nvSpPr>
            <p:spPr>
              <a:xfrm>
                <a:off x="2834639" y="5032247"/>
                <a:ext cx="780415" cy="391795"/>
              </a:xfrm>
              <a:custGeom>
                <a:avLst/>
                <a:gdLst/>
                <a:ahLst/>
                <a:cxnLst/>
                <a:rect l="l" t="t" r="r" b="b"/>
                <a:pathLst>
                  <a:path w="780414" h="391795">
                    <a:moveTo>
                      <a:pt x="390144" y="0"/>
                    </a:moveTo>
                    <a:lnTo>
                      <a:pt x="332537" y="3500"/>
                    </a:lnTo>
                    <a:lnTo>
                      <a:pt x="277540" y="13442"/>
                    </a:lnTo>
                    <a:lnTo>
                      <a:pt x="225758" y="28988"/>
                    </a:lnTo>
                    <a:lnTo>
                      <a:pt x="177797" y="49299"/>
                    </a:lnTo>
                    <a:lnTo>
                      <a:pt x="134264" y="73537"/>
                    </a:lnTo>
                    <a:lnTo>
                      <a:pt x="95765" y="100865"/>
                    </a:lnTo>
                    <a:lnTo>
                      <a:pt x="62906" y="130444"/>
                    </a:lnTo>
                    <a:lnTo>
                      <a:pt x="36294" y="161436"/>
                    </a:lnTo>
                    <a:lnTo>
                      <a:pt x="4234" y="224306"/>
                    </a:lnTo>
                    <a:lnTo>
                      <a:pt x="0" y="254507"/>
                    </a:lnTo>
                    <a:lnTo>
                      <a:pt x="5111" y="284672"/>
                    </a:lnTo>
                    <a:lnTo>
                      <a:pt x="43586" y="331908"/>
                    </a:lnTo>
                    <a:lnTo>
                      <a:pt x="114347" y="363712"/>
                    </a:lnTo>
                    <a:lnTo>
                      <a:pt x="159818" y="374587"/>
                    </a:lnTo>
                    <a:lnTo>
                      <a:pt x="210941" y="382515"/>
                    </a:lnTo>
                    <a:lnTo>
                      <a:pt x="266907" y="387803"/>
                    </a:lnTo>
                    <a:lnTo>
                      <a:pt x="326910" y="390752"/>
                    </a:lnTo>
                    <a:lnTo>
                      <a:pt x="390144" y="391667"/>
                    </a:lnTo>
                    <a:lnTo>
                      <a:pt x="453500" y="390752"/>
                    </a:lnTo>
                    <a:lnTo>
                      <a:pt x="513575" y="387803"/>
                    </a:lnTo>
                    <a:lnTo>
                      <a:pt x="569570" y="382515"/>
                    </a:lnTo>
                    <a:lnTo>
                      <a:pt x="620688" y="374587"/>
                    </a:lnTo>
                    <a:lnTo>
                      <a:pt x="666130" y="363712"/>
                    </a:lnTo>
                    <a:lnTo>
                      <a:pt x="705099" y="349587"/>
                    </a:lnTo>
                    <a:lnTo>
                      <a:pt x="760427" y="310371"/>
                    </a:lnTo>
                    <a:lnTo>
                      <a:pt x="780288" y="254507"/>
                    </a:lnTo>
                    <a:lnTo>
                      <a:pt x="776064" y="224306"/>
                    </a:lnTo>
                    <a:lnTo>
                      <a:pt x="744076" y="161436"/>
                    </a:lnTo>
                    <a:lnTo>
                      <a:pt x="717509" y="130444"/>
                    </a:lnTo>
                    <a:lnTo>
                      <a:pt x="684694" y="100865"/>
                    </a:lnTo>
                    <a:lnTo>
                      <a:pt x="646229" y="73537"/>
                    </a:lnTo>
                    <a:lnTo>
                      <a:pt x="602715" y="49299"/>
                    </a:lnTo>
                    <a:lnTo>
                      <a:pt x="554749" y="28988"/>
                    </a:lnTo>
                    <a:lnTo>
                      <a:pt x="502933" y="13442"/>
                    </a:lnTo>
                    <a:lnTo>
                      <a:pt x="447864" y="3500"/>
                    </a:lnTo>
                    <a:lnTo>
                      <a:pt x="390144" y="0"/>
                    </a:lnTo>
                    <a:close/>
                  </a:path>
                </a:pathLst>
              </a:custGeom>
              <a:solidFill>
                <a:srgbClr val="0068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3" name="object 21"/>
              <p:cNvSpPr/>
              <p:nvPr/>
            </p:nvSpPr>
            <p:spPr>
              <a:xfrm>
                <a:off x="2930651" y="5346191"/>
                <a:ext cx="586740" cy="155575"/>
              </a:xfrm>
              <a:custGeom>
                <a:avLst/>
                <a:gdLst/>
                <a:ahLst/>
                <a:cxnLst/>
                <a:rect l="l" t="t" r="r" b="b"/>
                <a:pathLst>
                  <a:path w="586739" h="155575">
                    <a:moveTo>
                      <a:pt x="293370" y="0"/>
                    </a:moveTo>
                    <a:lnTo>
                      <a:pt x="226174" y="2038"/>
                    </a:lnTo>
                    <a:lnTo>
                      <a:pt x="164452" y="7849"/>
                    </a:lnTo>
                    <a:lnTo>
                      <a:pt x="109976" y="16975"/>
                    </a:lnTo>
                    <a:lnTo>
                      <a:pt x="64521" y="28957"/>
                    </a:lnTo>
                    <a:lnTo>
                      <a:pt x="7759" y="59662"/>
                    </a:lnTo>
                    <a:lnTo>
                      <a:pt x="0" y="77470"/>
                    </a:lnTo>
                    <a:lnTo>
                      <a:pt x="7759" y="95305"/>
                    </a:lnTo>
                    <a:lnTo>
                      <a:pt x="64521" y="126182"/>
                    </a:lnTo>
                    <a:lnTo>
                      <a:pt x="109976" y="138273"/>
                    </a:lnTo>
                    <a:lnTo>
                      <a:pt x="164452" y="147497"/>
                    </a:lnTo>
                    <a:lnTo>
                      <a:pt x="226174" y="153381"/>
                    </a:lnTo>
                    <a:lnTo>
                      <a:pt x="293370" y="155448"/>
                    </a:lnTo>
                    <a:lnTo>
                      <a:pt x="360565" y="153381"/>
                    </a:lnTo>
                    <a:lnTo>
                      <a:pt x="422287" y="147497"/>
                    </a:lnTo>
                    <a:lnTo>
                      <a:pt x="476763" y="138273"/>
                    </a:lnTo>
                    <a:lnTo>
                      <a:pt x="522218" y="126182"/>
                    </a:lnTo>
                    <a:lnTo>
                      <a:pt x="578980" y="95305"/>
                    </a:lnTo>
                    <a:lnTo>
                      <a:pt x="586739" y="77470"/>
                    </a:lnTo>
                    <a:lnTo>
                      <a:pt x="578980" y="59662"/>
                    </a:lnTo>
                    <a:lnTo>
                      <a:pt x="522218" y="28957"/>
                    </a:lnTo>
                    <a:lnTo>
                      <a:pt x="476763" y="16975"/>
                    </a:lnTo>
                    <a:lnTo>
                      <a:pt x="422287" y="7849"/>
                    </a:lnTo>
                    <a:lnTo>
                      <a:pt x="360565" y="2038"/>
                    </a:lnTo>
                    <a:lnTo>
                      <a:pt x="293370" y="0"/>
                    </a:lnTo>
                    <a:close/>
                  </a:path>
                </a:pathLst>
              </a:custGeom>
              <a:solidFill>
                <a:srgbClr val="29394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4" name="object 22"/>
              <p:cNvSpPr/>
              <p:nvPr/>
            </p:nvSpPr>
            <p:spPr>
              <a:xfrm>
                <a:off x="2930651" y="5301995"/>
                <a:ext cx="586740" cy="121920"/>
              </a:xfrm>
              <a:custGeom>
                <a:avLst/>
                <a:gdLst/>
                <a:ahLst/>
                <a:cxnLst/>
                <a:rect l="l" t="t" r="r" b="b"/>
                <a:pathLst>
                  <a:path w="586739" h="121920">
                    <a:moveTo>
                      <a:pt x="293370" y="0"/>
                    </a:moveTo>
                    <a:lnTo>
                      <a:pt x="233777" y="1698"/>
                    </a:lnTo>
                    <a:lnTo>
                      <a:pt x="177433" y="6603"/>
                    </a:lnTo>
                    <a:lnTo>
                      <a:pt x="125110" y="14430"/>
                    </a:lnTo>
                    <a:lnTo>
                      <a:pt x="77582" y="24891"/>
                    </a:lnTo>
                    <a:lnTo>
                      <a:pt x="35621" y="37703"/>
                    </a:lnTo>
                    <a:lnTo>
                      <a:pt x="0" y="52577"/>
                    </a:lnTo>
                    <a:lnTo>
                      <a:pt x="0" y="121919"/>
                    </a:lnTo>
                    <a:lnTo>
                      <a:pt x="35621" y="116603"/>
                    </a:lnTo>
                    <a:lnTo>
                      <a:pt x="77582" y="112023"/>
                    </a:lnTo>
                    <a:lnTo>
                      <a:pt x="125110" y="108283"/>
                    </a:lnTo>
                    <a:lnTo>
                      <a:pt x="177433" y="105485"/>
                    </a:lnTo>
                    <a:lnTo>
                      <a:pt x="233777" y="103731"/>
                    </a:lnTo>
                    <a:lnTo>
                      <a:pt x="293370" y="103123"/>
                    </a:lnTo>
                    <a:lnTo>
                      <a:pt x="352962" y="103731"/>
                    </a:lnTo>
                    <a:lnTo>
                      <a:pt x="409306" y="105485"/>
                    </a:lnTo>
                    <a:lnTo>
                      <a:pt x="461629" y="108283"/>
                    </a:lnTo>
                    <a:lnTo>
                      <a:pt x="509157" y="112023"/>
                    </a:lnTo>
                    <a:lnTo>
                      <a:pt x="551118" y="116603"/>
                    </a:lnTo>
                    <a:lnTo>
                      <a:pt x="586739" y="121919"/>
                    </a:lnTo>
                    <a:lnTo>
                      <a:pt x="586739" y="52577"/>
                    </a:lnTo>
                    <a:lnTo>
                      <a:pt x="551118" y="37703"/>
                    </a:lnTo>
                    <a:lnTo>
                      <a:pt x="509157" y="24891"/>
                    </a:lnTo>
                    <a:lnTo>
                      <a:pt x="461629" y="14430"/>
                    </a:lnTo>
                    <a:lnTo>
                      <a:pt x="409306" y="6603"/>
                    </a:lnTo>
                    <a:lnTo>
                      <a:pt x="352962" y="1698"/>
                    </a:lnTo>
                    <a:lnTo>
                      <a:pt x="293370" y="0"/>
                    </a:lnTo>
                    <a:close/>
                  </a:path>
                </a:pathLst>
              </a:custGeom>
              <a:solidFill>
                <a:srgbClr val="002F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95" name="object 23"/>
              <p:cNvPicPr/>
              <p:nvPr/>
            </p:nvPicPr>
            <p:blipFill>
              <a:blip r:embed="rId10" cstate="print"/>
              <a:stretch>
                <a:fillRect/>
              </a:stretch>
            </p:blipFill>
            <p:spPr>
              <a:xfrm>
                <a:off x="3096767" y="5698248"/>
                <a:ext cx="259080" cy="67030"/>
              </a:xfrm>
              <a:prstGeom prst="rect">
                <a:avLst/>
              </a:prstGeom>
            </p:spPr>
          </p:pic>
          <p:sp>
            <p:nvSpPr>
              <p:cNvPr id="96" name="object 24"/>
              <p:cNvSpPr/>
              <p:nvPr/>
            </p:nvSpPr>
            <p:spPr>
              <a:xfrm>
                <a:off x="2876156" y="5811024"/>
                <a:ext cx="695960" cy="471170"/>
              </a:xfrm>
              <a:custGeom>
                <a:avLst/>
                <a:gdLst/>
                <a:ahLst/>
                <a:cxnLst/>
                <a:rect l="l" t="t" r="r" b="b"/>
                <a:pathLst>
                  <a:path w="695960" h="471170">
                    <a:moveTo>
                      <a:pt x="310527" y="470903"/>
                    </a:moveTo>
                    <a:lnTo>
                      <a:pt x="192417" y="113601"/>
                    </a:lnTo>
                    <a:lnTo>
                      <a:pt x="177571" y="57607"/>
                    </a:lnTo>
                    <a:lnTo>
                      <a:pt x="172732" y="0"/>
                    </a:lnTo>
                    <a:lnTo>
                      <a:pt x="118364" y="8623"/>
                    </a:lnTo>
                    <a:lnTo>
                      <a:pt x="76200" y="31115"/>
                    </a:lnTo>
                    <a:lnTo>
                      <a:pt x="44780" y="62382"/>
                    </a:lnTo>
                    <a:lnTo>
                      <a:pt x="22618" y="97370"/>
                    </a:lnTo>
                    <a:lnTo>
                      <a:pt x="266" y="158216"/>
                    </a:lnTo>
                    <a:lnTo>
                      <a:pt x="0" y="165366"/>
                    </a:lnTo>
                    <a:lnTo>
                      <a:pt x="2235" y="172008"/>
                    </a:lnTo>
                    <a:lnTo>
                      <a:pt x="6654" y="177469"/>
                    </a:lnTo>
                    <a:lnTo>
                      <a:pt x="12966" y="181038"/>
                    </a:lnTo>
                    <a:lnTo>
                      <a:pt x="114185" y="214464"/>
                    </a:lnTo>
                    <a:lnTo>
                      <a:pt x="65671" y="278714"/>
                    </a:lnTo>
                    <a:lnTo>
                      <a:pt x="62471" y="285089"/>
                    </a:lnTo>
                    <a:lnTo>
                      <a:pt x="61683" y="291858"/>
                    </a:lnTo>
                    <a:lnTo>
                      <a:pt x="63284" y="298424"/>
                    </a:lnTo>
                    <a:lnTo>
                      <a:pt x="67322" y="304190"/>
                    </a:lnTo>
                    <a:lnTo>
                      <a:pt x="204609" y="470903"/>
                    </a:lnTo>
                    <a:lnTo>
                      <a:pt x="310527" y="470903"/>
                    </a:lnTo>
                    <a:close/>
                  </a:path>
                  <a:path w="695960" h="471170">
                    <a:moveTo>
                      <a:pt x="695426" y="165138"/>
                    </a:moveTo>
                    <a:lnTo>
                      <a:pt x="672655" y="97218"/>
                    </a:lnTo>
                    <a:lnTo>
                      <a:pt x="650595" y="62318"/>
                    </a:lnTo>
                    <a:lnTo>
                      <a:pt x="619328" y="31089"/>
                    </a:lnTo>
                    <a:lnTo>
                      <a:pt x="577405" y="8623"/>
                    </a:lnTo>
                    <a:lnTo>
                      <a:pt x="523379" y="0"/>
                    </a:lnTo>
                    <a:lnTo>
                      <a:pt x="522071" y="28956"/>
                    </a:lnTo>
                    <a:lnTo>
                      <a:pt x="518236" y="57607"/>
                    </a:lnTo>
                    <a:lnTo>
                      <a:pt x="511911" y="85852"/>
                    </a:lnTo>
                    <a:lnTo>
                      <a:pt x="503186" y="113601"/>
                    </a:lnTo>
                    <a:lnTo>
                      <a:pt x="385203" y="470903"/>
                    </a:lnTo>
                    <a:lnTo>
                      <a:pt x="490994" y="470903"/>
                    </a:lnTo>
                    <a:lnTo>
                      <a:pt x="628027" y="304190"/>
                    </a:lnTo>
                    <a:lnTo>
                      <a:pt x="632079" y="298424"/>
                    </a:lnTo>
                    <a:lnTo>
                      <a:pt x="633869" y="291858"/>
                    </a:lnTo>
                    <a:lnTo>
                      <a:pt x="633272" y="285089"/>
                    </a:lnTo>
                    <a:lnTo>
                      <a:pt x="630186" y="278714"/>
                    </a:lnTo>
                    <a:lnTo>
                      <a:pt x="581799" y="214464"/>
                    </a:lnTo>
                    <a:lnTo>
                      <a:pt x="682256" y="181038"/>
                    </a:lnTo>
                    <a:lnTo>
                      <a:pt x="688632" y="177457"/>
                    </a:lnTo>
                    <a:lnTo>
                      <a:pt x="693178" y="171945"/>
                    </a:lnTo>
                    <a:lnTo>
                      <a:pt x="695426" y="165138"/>
                    </a:lnTo>
                    <a:close/>
                  </a:path>
                </a:pathLst>
              </a:custGeom>
              <a:solidFill>
                <a:srgbClr val="002F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97" name="object 25"/>
              <p:cNvPicPr/>
              <p:nvPr/>
            </p:nvPicPr>
            <p:blipFill>
              <a:blip r:embed="rId11" cstate="print"/>
              <a:stretch>
                <a:fillRect/>
              </a:stretch>
            </p:blipFill>
            <p:spPr>
              <a:xfrm>
                <a:off x="3171443" y="5134355"/>
                <a:ext cx="102107" cy="102107"/>
              </a:xfrm>
              <a:prstGeom prst="rect">
                <a:avLst/>
              </a:prstGeom>
            </p:spPr>
          </p:pic>
          <p:sp>
            <p:nvSpPr>
              <p:cNvPr id="98" name="object 26"/>
              <p:cNvSpPr/>
              <p:nvPr/>
            </p:nvSpPr>
            <p:spPr>
              <a:xfrm>
                <a:off x="2827019" y="5916167"/>
                <a:ext cx="452755" cy="365760"/>
              </a:xfrm>
              <a:custGeom>
                <a:avLst/>
                <a:gdLst/>
                <a:ahLst/>
                <a:cxnLst/>
                <a:rect l="l" t="t" r="r" b="b"/>
                <a:pathLst>
                  <a:path w="452754" h="365760">
                    <a:moveTo>
                      <a:pt x="79756" y="0"/>
                    </a:moveTo>
                    <a:lnTo>
                      <a:pt x="37718" y="13271"/>
                    </a:lnTo>
                    <a:lnTo>
                      <a:pt x="0" y="30784"/>
                    </a:lnTo>
                    <a:lnTo>
                      <a:pt x="340994" y="365759"/>
                    </a:lnTo>
                    <a:lnTo>
                      <a:pt x="452628" y="365759"/>
                    </a:lnTo>
                    <a:lnTo>
                      <a:pt x="79756" y="0"/>
                    </a:lnTo>
                    <a:close/>
                  </a:path>
                </a:pathLst>
              </a:custGeom>
              <a:solidFill>
                <a:srgbClr val="FFAA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2056" name="Picture 8" descr="Secretaría de Infraestructura y Obras Públicas"/>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5469" b="94531" l="5929" r="95059"/>
                      </a14:imgEffect>
                    </a14:imgLayer>
                  </a14:imgProps>
                </a:ext>
                <a:ext uri="{28A0092B-C50C-407E-A947-70E740481C1C}">
                  <a14:useLocalDpi xmlns:a14="http://schemas.microsoft.com/office/drawing/2010/main" val="0"/>
                </a:ext>
              </a:extLst>
            </a:blip>
            <a:srcRect/>
            <a:stretch>
              <a:fillRect/>
            </a:stretch>
          </p:blipFill>
          <p:spPr bwMode="auto">
            <a:xfrm>
              <a:off x="10106714" y="4396576"/>
              <a:ext cx="1471794" cy="14892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lumbrado Público - Ilupublica"/>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4724" b="89961" l="9935" r="89935"/>
                      </a14:imgEffect>
                    </a14:imgLayer>
                  </a14:imgProps>
                </a:ext>
                <a:ext uri="{28A0092B-C50C-407E-A947-70E740481C1C}">
                  <a14:useLocalDpi xmlns:a14="http://schemas.microsoft.com/office/drawing/2010/main" val="0"/>
                </a:ext>
              </a:extLst>
            </a:blip>
            <a:srcRect/>
            <a:stretch>
              <a:fillRect/>
            </a:stretch>
          </p:blipFill>
          <p:spPr bwMode="auto">
            <a:xfrm>
              <a:off x="6856129" y="1911566"/>
              <a:ext cx="2567216" cy="1682770"/>
            </a:xfrm>
            <a:prstGeom prst="rect">
              <a:avLst/>
            </a:prstGeom>
            <a:noFill/>
            <a:extLst>
              <a:ext uri="{909E8E84-426E-40DD-AFC4-6F175D3DCCD1}">
                <a14:hiddenFill xmlns:a14="http://schemas.microsoft.com/office/drawing/2010/main">
                  <a:solidFill>
                    <a:srgbClr val="FFFFFF"/>
                  </a:solidFill>
                </a14:hiddenFill>
              </a:ext>
            </a:extLst>
          </p:spPr>
        </p:pic>
        <p:pic>
          <p:nvPicPr>
            <p:cNvPr id="60" name="object 5"/>
            <p:cNvPicPr/>
            <p:nvPr/>
          </p:nvPicPr>
          <p:blipFill>
            <a:blip r:embed="rId16" cstate="print"/>
            <a:stretch>
              <a:fillRect/>
            </a:stretch>
          </p:blipFill>
          <p:spPr>
            <a:xfrm>
              <a:off x="9396161" y="3045578"/>
              <a:ext cx="1028178" cy="1097516"/>
            </a:xfrm>
            <a:prstGeom prst="rect">
              <a:avLst/>
            </a:prstGeom>
          </p:spPr>
        </p:pic>
      </p:grpSp>
    </p:spTree>
    <p:extLst>
      <p:ext uri="{BB962C8B-B14F-4D97-AF65-F5344CB8AC3E}">
        <p14:creationId xmlns:p14="http://schemas.microsoft.com/office/powerpoint/2010/main" val="273157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8759" y="853845"/>
            <a:ext cx="7581403" cy="430887"/>
          </a:xfrm>
        </p:spPr>
        <p:txBody>
          <a:bodyPr/>
          <a:lstStyle/>
          <a:p>
            <a:pPr algn="ctr"/>
            <a:r>
              <a:rPr lang="es-ES" b="1" dirty="0" smtClean="0">
                <a:latin typeface="Arial Rounded MT Bold" panose="020F0704030504030204" pitchFamily="34" charset="0"/>
              </a:rPr>
              <a:t>CLASIFICACIÓN POR OBJETO DEL GASTO</a:t>
            </a:r>
            <a:endParaRPr lang="es-MX" b="1" dirty="0">
              <a:latin typeface="Arial Rounded MT Bold" panose="020F0704030504030204" pitchFamily="34" charset="0"/>
            </a:endParaRPr>
          </a:p>
        </p:txBody>
      </p:sp>
      <p:sp>
        <p:nvSpPr>
          <p:cNvPr id="38" name="object 14"/>
          <p:cNvSpPr txBox="1"/>
          <p:nvPr/>
        </p:nvSpPr>
        <p:spPr>
          <a:xfrm>
            <a:off x="9689972" y="5117200"/>
            <a:ext cx="1971675" cy="174407"/>
          </a:xfrm>
          <a:prstGeom prst="rect">
            <a:avLst/>
          </a:prstGeom>
        </p:spPr>
        <p:txBody>
          <a:bodyPr vert="horz" wrap="square" lIns="0" tIns="12700" rIns="0" bIns="0" rtlCol="0">
            <a:spAutoFit/>
          </a:bodyPr>
          <a:lstStyle/>
          <a:p>
            <a:pPr marL="664210" marR="377190" lvl="0" indent="-274320" algn="l" defTabSz="914400" rtl="0" eaLnBrk="1" fontAlgn="auto" latinLnBrk="0" hangingPunct="1">
              <a:lnSpc>
                <a:spcPct val="100000"/>
              </a:lnSpc>
              <a:spcBef>
                <a:spcPts val="100"/>
              </a:spcBef>
              <a:spcAft>
                <a:spcPts val="0"/>
              </a:spcAft>
              <a:buClrTx/>
              <a:buSzTx/>
              <a:buFontTx/>
              <a:buNone/>
              <a:tabLst/>
              <a:defRPr/>
            </a:pPr>
            <a:endParaRPr kumimoji="0" sz="1050" b="0" i="0" u="none" strike="noStrike" kern="1200" cap="none" spc="0" normalizeH="0" baseline="0" noProof="0" dirty="0">
              <a:ln>
                <a:noFill/>
              </a:ln>
              <a:solidFill>
                <a:srgbClr val="000000"/>
              </a:solidFill>
              <a:effectLst/>
              <a:uLnTx/>
              <a:uFillTx/>
              <a:latin typeface="Bahnschrift"/>
              <a:ea typeface="+mn-ea"/>
              <a:cs typeface="Bahnschrift"/>
            </a:endParaRPr>
          </a:p>
        </p:txBody>
      </p:sp>
      <p:sp>
        <p:nvSpPr>
          <p:cNvPr id="39" name="object 16"/>
          <p:cNvSpPr txBox="1"/>
          <p:nvPr/>
        </p:nvSpPr>
        <p:spPr>
          <a:xfrm>
            <a:off x="6626477" y="5169676"/>
            <a:ext cx="1842770" cy="174407"/>
          </a:xfrm>
          <a:prstGeom prst="rect">
            <a:avLst/>
          </a:prstGeom>
        </p:spPr>
        <p:txBody>
          <a:bodyPr vert="horz" wrap="square" lIns="0" tIns="12700" rIns="0" bIns="0" rtlCol="0">
            <a:spAutoFit/>
          </a:bodyPr>
          <a:lstStyle/>
          <a:p>
            <a:pPr marL="332740" marR="0" lvl="0" indent="0" algn="l" defTabSz="914400" rtl="0" eaLnBrk="1" fontAlgn="auto" latinLnBrk="0" hangingPunct="1">
              <a:lnSpc>
                <a:spcPct val="100000"/>
              </a:lnSpc>
              <a:spcBef>
                <a:spcPts val="100"/>
              </a:spcBef>
              <a:spcAft>
                <a:spcPts val="0"/>
              </a:spcAft>
              <a:buClrTx/>
              <a:buSzTx/>
              <a:buFontTx/>
              <a:buNone/>
              <a:tabLst/>
              <a:defRPr/>
            </a:pPr>
            <a:endParaRPr kumimoji="0" sz="1050" b="0" i="0" u="none" strike="noStrike" kern="1200" cap="none" spc="0" normalizeH="0" baseline="0" noProof="0" dirty="0">
              <a:ln>
                <a:noFill/>
              </a:ln>
              <a:solidFill>
                <a:srgbClr val="000000"/>
              </a:solidFill>
              <a:effectLst/>
              <a:uLnTx/>
              <a:uFillTx/>
              <a:latin typeface="Bahnschrift"/>
              <a:ea typeface="+mn-ea"/>
              <a:cs typeface="Bahnschrift"/>
            </a:endParaRPr>
          </a:p>
        </p:txBody>
      </p:sp>
      <p:sp>
        <p:nvSpPr>
          <p:cNvPr id="40" name="object 18"/>
          <p:cNvSpPr txBox="1"/>
          <p:nvPr/>
        </p:nvSpPr>
        <p:spPr>
          <a:xfrm>
            <a:off x="3667377" y="5133456"/>
            <a:ext cx="1548130" cy="17440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050" b="0" i="0" u="none" strike="noStrike" kern="1200" cap="none" spc="0" normalizeH="0" baseline="0" noProof="0" dirty="0">
              <a:ln>
                <a:noFill/>
              </a:ln>
              <a:solidFill>
                <a:srgbClr val="000000"/>
              </a:solidFill>
              <a:effectLst/>
              <a:uLnTx/>
              <a:uFillTx/>
              <a:latin typeface="Bahnschrift"/>
              <a:ea typeface="+mn-ea"/>
              <a:cs typeface="Bahnschrift"/>
            </a:endParaRPr>
          </a:p>
        </p:txBody>
      </p:sp>
      <p:sp>
        <p:nvSpPr>
          <p:cNvPr id="49"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11</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37" name="Rectángulo redondeado 36"/>
          <p:cNvSpPr/>
          <p:nvPr/>
        </p:nvSpPr>
        <p:spPr>
          <a:xfrm>
            <a:off x="6288802" y="6082507"/>
            <a:ext cx="1960570" cy="43246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TOTAL 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$1,511,687,721</a:t>
            </a:r>
            <a:endParaRPr kumimoji="0" lang="es-MX" sz="1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5" name="AutoShape 12" descr="Despacho JMJ Asesoría Contable Fiscal - Service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pic>
        <p:nvPicPr>
          <p:cNvPr id="46"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a:off x="299062" y="1999109"/>
            <a:ext cx="4214165" cy="1034350"/>
            <a:chOff x="299779" y="1796455"/>
            <a:chExt cx="4214165" cy="1034350"/>
          </a:xfrm>
        </p:grpSpPr>
        <p:grpSp>
          <p:nvGrpSpPr>
            <p:cNvPr id="79" name="Grupo 78"/>
            <p:cNvGrpSpPr/>
            <p:nvPr/>
          </p:nvGrpSpPr>
          <p:grpSpPr>
            <a:xfrm>
              <a:off x="299779" y="1796455"/>
              <a:ext cx="4214165" cy="1034350"/>
              <a:chOff x="396454" y="1853878"/>
              <a:chExt cx="4214165" cy="1034350"/>
            </a:xfrm>
          </p:grpSpPr>
          <p:sp>
            <p:nvSpPr>
              <p:cNvPr id="53" name="Rectángulo 52"/>
              <p:cNvSpPr/>
              <p:nvPr/>
            </p:nvSpPr>
            <p:spPr>
              <a:xfrm>
                <a:off x="1943653" y="2241897"/>
                <a:ext cx="2666966" cy="646331"/>
              </a:xfrm>
              <a:prstGeom prst="rect">
                <a:avLst/>
              </a:prstGeom>
            </p:spPr>
            <p:txBody>
              <a:bodyPr wrap="square">
                <a:spAutoFit/>
              </a:bodyPr>
              <a:lstStyle/>
              <a:p>
                <a:pPr marL="12700" marR="0" lvl="0" indent="0" algn="ctr" defTabSz="914400" rtl="0" eaLnBrk="1" fontAlgn="auto" latinLnBrk="0" hangingPunct="1">
                  <a:lnSpc>
                    <a:spcPct val="100000"/>
                  </a:lnSpc>
                  <a:spcBef>
                    <a:spcPts val="125"/>
                  </a:spcBef>
                  <a:spcAft>
                    <a:spcPts val="0"/>
                  </a:spcAft>
                  <a:buClrTx/>
                  <a:buSzTx/>
                  <a:buFontTx/>
                  <a:buNone/>
                  <a:tabLst/>
                  <a:defRPr/>
                </a:pPr>
                <a:r>
                  <a:rPr kumimoji="0" lang="es-MX" sz="1800" b="1" i="0" u="none" strike="noStrike" kern="1200" cap="none" spc="130" normalizeH="0" baseline="0" noProof="0" dirty="0">
                    <a:ln>
                      <a:noFill/>
                    </a:ln>
                    <a:solidFill>
                      <a:srgbClr val="33CCCC"/>
                    </a:solidFill>
                    <a:effectLst/>
                    <a:uLnTx/>
                    <a:uFillTx/>
                    <a:latin typeface="Calibri"/>
                    <a:ea typeface="+mn-ea"/>
                    <a:cs typeface="Calibri"/>
                  </a:rPr>
                  <a:t>Servicios</a:t>
                </a:r>
                <a:r>
                  <a:rPr kumimoji="0" lang="es-MX" sz="1800" b="1" i="0" u="none" strike="noStrike" kern="1200" cap="none" spc="75" normalizeH="0" baseline="0" noProof="0" dirty="0">
                    <a:ln>
                      <a:noFill/>
                    </a:ln>
                    <a:solidFill>
                      <a:srgbClr val="33CCCC"/>
                    </a:solidFill>
                    <a:effectLst/>
                    <a:uLnTx/>
                    <a:uFillTx/>
                    <a:latin typeface="Calibri"/>
                    <a:ea typeface="+mn-ea"/>
                    <a:cs typeface="Calibri"/>
                  </a:rPr>
                  <a:t> </a:t>
                </a:r>
                <a:r>
                  <a:rPr kumimoji="0" lang="es-MX" sz="1800" b="1" i="0" u="none" strike="noStrike" kern="1200" cap="none" spc="150" normalizeH="0" baseline="0" noProof="0" dirty="0" smtClean="0">
                    <a:ln>
                      <a:noFill/>
                    </a:ln>
                    <a:solidFill>
                      <a:srgbClr val="33CCCC"/>
                    </a:solidFill>
                    <a:effectLst/>
                    <a:uLnTx/>
                    <a:uFillTx/>
                    <a:latin typeface="Calibri"/>
                    <a:ea typeface="+mn-ea"/>
                    <a:cs typeface="Calibri"/>
                  </a:rPr>
                  <a:t>Personales  $570,637,825 </a:t>
                </a:r>
                <a:endParaRPr kumimoji="0" lang="es-MX" sz="2000" b="0" i="0" u="none" strike="noStrike" kern="1200" cap="none" spc="0" normalizeH="0" baseline="0" noProof="0" dirty="0">
                  <a:ln>
                    <a:noFill/>
                  </a:ln>
                  <a:solidFill>
                    <a:srgbClr val="33CCCC"/>
                  </a:solidFill>
                  <a:effectLst/>
                  <a:uLnTx/>
                  <a:uFillTx/>
                  <a:latin typeface="Calibri"/>
                  <a:ea typeface="+mn-ea"/>
                  <a:cs typeface="Calibri"/>
                </a:endParaRPr>
              </a:p>
            </p:txBody>
          </p:sp>
          <p:sp>
            <p:nvSpPr>
              <p:cNvPr id="65" name="Anillo 64"/>
              <p:cNvSpPr/>
              <p:nvPr/>
            </p:nvSpPr>
            <p:spPr>
              <a:xfrm>
                <a:off x="631092" y="1853878"/>
                <a:ext cx="1055717" cy="1030074"/>
              </a:xfrm>
              <a:prstGeom prst="donut">
                <a:avLst>
                  <a:gd name="adj" fmla="val 10626"/>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2" name="Sol 71"/>
              <p:cNvSpPr/>
              <p:nvPr/>
            </p:nvSpPr>
            <p:spPr>
              <a:xfrm>
                <a:off x="396454" y="2224658"/>
                <a:ext cx="307571" cy="258259"/>
              </a:xfrm>
              <a:prstGeom prst="sun">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17899"/>
            <a:stretch/>
          </p:blipFill>
          <p:spPr>
            <a:xfrm>
              <a:off x="632269" y="1963925"/>
              <a:ext cx="860011" cy="706077"/>
            </a:xfrm>
            <a:prstGeom prst="ellipse">
              <a:avLst/>
            </a:prstGeom>
          </p:spPr>
        </p:pic>
        <p:cxnSp>
          <p:nvCxnSpPr>
            <p:cNvPr id="8" name="Conector recto 7"/>
            <p:cNvCxnSpPr/>
            <p:nvPr/>
          </p:nvCxnSpPr>
          <p:spPr>
            <a:xfrm>
              <a:off x="1632295" y="2425494"/>
              <a:ext cx="329509" cy="0"/>
            </a:xfrm>
            <a:prstGeom prst="line">
              <a:avLst/>
            </a:prstGeom>
            <a:ln w="28575">
              <a:solidFill>
                <a:srgbClr val="33CCCC"/>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upo 15"/>
          <p:cNvGrpSpPr/>
          <p:nvPr/>
        </p:nvGrpSpPr>
        <p:grpSpPr>
          <a:xfrm>
            <a:off x="299062" y="3201843"/>
            <a:ext cx="4604329" cy="1041502"/>
            <a:chOff x="299779" y="2896013"/>
            <a:chExt cx="4604329" cy="1041502"/>
          </a:xfrm>
        </p:grpSpPr>
        <p:grpSp>
          <p:nvGrpSpPr>
            <p:cNvPr id="82" name="Grupo 81"/>
            <p:cNvGrpSpPr/>
            <p:nvPr/>
          </p:nvGrpSpPr>
          <p:grpSpPr>
            <a:xfrm>
              <a:off x="299779" y="2896013"/>
              <a:ext cx="4604329" cy="1041502"/>
              <a:chOff x="5115026" y="1853878"/>
              <a:chExt cx="4604329" cy="1041502"/>
            </a:xfrm>
          </p:grpSpPr>
          <p:sp>
            <p:nvSpPr>
              <p:cNvPr id="61" name="Rectángulo 60"/>
              <p:cNvSpPr/>
              <p:nvPr/>
            </p:nvSpPr>
            <p:spPr>
              <a:xfrm>
                <a:off x="6671355" y="2249049"/>
                <a:ext cx="3048000" cy="646331"/>
              </a:xfrm>
              <a:prstGeom prst="rect">
                <a:avLst/>
              </a:prstGeom>
            </p:spPr>
            <p:txBody>
              <a:bodyPr wrap="square">
                <a:spAutoFit/>
              </a:bodyPr>
              <a:lstStyle/>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ES" sz="1800" b="1" i="0" u="none" strike="noStrike" kern="1200" cap="none" spc="114" normalizeH="0" baseline="0" noProof="0" dirty="0" smtClean="0">
                    <a:ln>
                      <a:noFill/>
                    </a:ln>
                    <a:solidFill>
                      <a:srgbClr val="00AFEF"/>
                    </a:solidFill>
                    <a:effectLst/>
                    <a:uLnTx/>
                    <a:uFillTx/>
                    <a:latin typeface="Calibri"/>
                    <a:ea typeface="+mn-ea"/>
                    <a:cs typeface="Calibri"/>
                  </a:rPr>
                  <a:t>Materiales y Suministros $84,145,887</a:t>
                </a:r>
                <a:endParaRPr kumimoji="0" lang="es-ES" sz="1400" b="0" i="0" u="none" strike="noStrike" kern="1200" cap="none" spc="0" normalizeH="0" baseline="0" noProof="0" dirty="0">
                  <a:ln>
                    <a:noFill/>
                  </a:ln>
                  <a:solidFill>
                    <a:srgbClr val="00AFEF"/>
                  </a:solidFill>
                  <a:effectLst/>
                  <a:uLnTx/>
                  <a:uFillTx/>
                  <a:latin typeface="Calibri"/>
                  <a:ea typeface="+mn-ea"/>
                  <a:cs typeface="Calibri"/>
                </a:endParaRPr>
              </a:p>
            </p:txBody>
          </p:sp>
          <p:sp>
            <p:nvSpPr>
              <p:cNvPr id="66" name="Anillo 65"/>
              <p:cNvSpPr/>
              <p:nvPr/>
            </p:nvSpPr>
            <p:spPr>
              <a:xfrm>
                <a:off x="5336122" y="1853878"/>
                <a:ext cx="1055717" cy="1030074"/>
              </a:xfrm>
              <a:prstGeom prst="donut">
                <a:avLst>
                  <a:gd name="adj" fmla="val 10626"/>
                </a:avLst>
              </a:prstGeom>
              <a:solidFill>
                <a:srgbClr val="00A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5" name="Sol 74"/>
              <p:cNvSpPr/>
              <p:nvPr/>
            </p:nvSpPr>
            <p:spPr>
              <a:xfrm>
                <a:off x="5115026" y="2186435"/>
                <a:ext cx="307571" cy="258259"/>
              </a:xfrm>
              <a:prstGeom prst="sun">
                <a:avLst/>
              </a:prstGeom>
              <a:no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26" name="Picture 2" descr="Oficina de negocios espacio de trabajo suministros de dibujos animados |  Vector Prem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176" y="2993999"/>
              <a:ext cx="801114" cy="840234"/>
            </a:xfrm>
            <a:prstGeom prst="ellipse">
              <a:avLst/>
            </a:prstGeom>
            <a:noFill/>
            <a:extLst>
              <a:ext uri="{909E8E84-426E-40DD-AFC4-6F175D3DCCD1}">
                <a14:hiddenFill xmlns:a14="http://schemas.microsoft.com/office/drawing/2010/main">
                  <a:solidFill>
                    <a:srgbClr val="FFFFFF"/>
                  </a:solidFill>
                </a14:hiddenFill>
              </a:ext>
            </a:extLst>
          </p:spPr>
        </p:pic>
        <p:cxnSp>
          <p:nvCxnSpPr>
            <p:cNvPr id="57" name="Conector recto 56"/>
            <p:cNvCxnSpPr/>
            <p:nvPr/>
          </p:nvCxnSpPr>
          <p:spPr>
            <a:xfrm>
              <a:off x="1632295" y="3486829"/>
              <a:ext cx="329509" cy="0"/>
            </a:xfrm>
            <a:prstGeom prst="line">
              <a:avLst/>
            </a:prstGeom>
            <a:ln w="28575">
              <a:solidFill>
                <a:srgbClr val="00AFEF"/>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upo 16"/>
          <p:cNvGrpSpPr/>
          <p:nvPr/>
        </p:nvGrpSpPr>
        <p:grpSpPr>
          <a:xfrm>
            <a:off x="311051" y="4384109"/>
            <a:ext cx="4213241" cy="1030074"/>
            <a:chOff x="300703" y="3992416"/>
            <a:chExt cx="4213241" cy="1030074"/>
          </a:xfrm>
        </p:grpSpPr>
        <p:grpSp>
          <p:nvGrpSpPr>
            <p:cNvPr id="80" name="Grupo 79"/>
            <p:cNvGrpSpPr/>
            <p:nvPr/>
          </p:nvGrpSpPr>
          <p:grpSpPr>
            <a:xfrm>
              <a:off x="300703" y="3992416"/>
              <a:ext cx="4213241" cy="1030074"/>
              <a:chOff x="397378" y="3054396"/>
              <a:chExt cx="4213241" cy="1030074"/>
            </a:xfrm>
          </p:grpSpPr>
          <p:sp>
            <p:nvSpPr>
              <p:cNvPr id="54" name="Rectángulo 53"/>
              <p:cNvSpPr/>
              <p:nvPr/>
            </p:nvSpPr>
            <p:spPr>
              <a:xfrm>
                <a:off x="1835528" y="3357908"/>
                <a:ext cx="2775091" cy="646331"/>
              </a:xfrm>
              <a:prstGeom prst="rect">
                <a:avLst/>
              </a:prstGeom>
            </p:spPr>
            <p:txBody>
              <a:bodyPr wrap="square">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130" normalizeH="0" baseline="0" noProof="0" dirty="0">
                    <a:ln>
                      <a:noFill/>
                    </a:ln>
                    <a:solidFill>
                      <a:srgbClr val="006FC0"/>
                    </a:solidFill>
                    <a:effectLst/>
                    <a:uLnTx/>
                    <a:uFillTx/>
                    <a:latin typeface="Calibri"/>
                    <a:ea typeface="+mn-ea"/>
                    <a:cs typeface="Calibri"/>
                  </a:rPr>
                  <a:t>Servicios</a:t>
                </a:r>
                <a:r>
                  <a:rPr kumimoji="0" lang="es-MX" sz="1800" b="1" i="0" u="none" strike="noStrike" kern="1200" cap="none" spc="75" normalizeH="0" baseline="0" noProof="0" dirty="0">
                    <a:ln>
                      <a:noFill/>
                    </a:ln>
                    <a:solidFill>
                      <a:srgbClr val="006FC0"/>
                    </a:solidFill>
                    <a:effectLst/>
                    <a:uLnTx/>
                    <a:uFillTx/>
                    <a:latin typeface="Calibri"/>
                    <a:ea typeface="+mn-ea"/>
                    <a:cs typeface="Calibri"/>
                  </a:rPr>
                  <a:t> </a:t>
                </a:r>
                <a:r>
                  <a:rPr kumimoji="0" lang="es-MX" sz="1800" b="1" i="0" u="none" strike="noStrike" kern="1200" cap="none" spc="155" normalizeH="0" baseline="0" noProof="0" dirty="0" smtClean="0">
                    <a:ln>
                      <a:noFill/>
                    </a:ln>
                    <a:solidFill>
                      <a:srgbClr val="006FC0"/>
                    </a:solidFill>
                    <a:effectLst/>
                    <a:uLnTx/>
                    <a:uFillTx/>
                    <a:latin typeface="Calibri"/>
                    <a:ea typeface="+mn-ea"/>
                    <a:cs typeface="Calibri"/>
                  </a:rPr>
                  <a:t>Generales $468,809,354</a:t>
                </a:r>
                <a:endParaRPr kumimoji="0" lang="es-MX" sz="105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7" name="Anillo 66"/>
              <p:cNvSpPr/>
              <p:nvPr/>
            </p:nvSpPr>
            <p:spPr>
              <a:xfrm>
                <a:off x="631093" y="3054396"/>
                <a:ext cx="1055717" cy="1030074"/>
              </a:xfrm>
              <a:prstGeom prst="donut">
                <a:avLst>
                  <a:gd name="adj" fmla="val 10626"/>
                </a:avLst>
              </a:prstGeom>
              <a:solidFill>
                <a:srgbClr val="006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3" name="Sol 72"/>
              <p:cNvSpPr/>
              <p:nvPr/>
            </p:nvSpPr>
            <p:spPr>
              <a:xfrm>
                <a:off x="397378" y="3429305"/>
                <a:ext cx="307571" cy="258259"/>
              </a:xfrm>
              <a:prstGeom prst="sun">
                <a:avLst/>
              </a:prstGeom>
              <a:noFill/>
              <a:ln>
                <a:solidFill>
                  <a:srgbClr val="006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28" name="Picture 4" descr="Caricatura Personal De Servicio Al Cliente, Clipart De Dibujos Animados,  Cortesía, Servicio Al Cliente PNG Imagen para Descarga Gratuita | Pngtr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009" y="4098189"/>
              <a:ext cx="796530" cy="817982"/>
            </a:xfrm>
            <a:prstGeom prst="ellipse">
              <a:avLst/>
            </a:prstGeom>
            <a:noFill/>
            <a:extLst>
              <a:ext uri="{909E8E84-426E-40DD-AFC4-6F175D3DCCD1}">
                <a14:hiddenFill xmlns:a14="http://schemas.microsoft.com/office/drawing/2010/main">
                  <a:solidFill>
                    <a:srgbClr val="FFFFFF"/>
                  </a:solidFill>
                </a14:hiddenFill>
              </a:ext>
            </a:extLst>
          </p:spPr>
        </p:pic>
        <p:cxnSp>
          <p:nvCxnSpPr>
            <p:cNvPr id="58" name="Conector recto 57"/>
            <p:cNvCxnSpPr/>
            <p:nvPr/>
          </p:nvCxnSpPr>
          <p:spPr>
            <a:xfrm>
              <a:off x="1646146" y="4496454"/>
              <a:ext cx="329509" cy="0"/>
            </a:xfrm>
            <a:prstGeom prst="line">
              <a:avLst/>
            </a:prstGeom>
            <a:ln w="28575">
              <a:solidFill>
                <a:srgbClr val="006FC0"/>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upo 12"/>
          <p:cNvGrpSpPr/>
          <p:nvPr/>
        </p:nvGrpSpPr>
        <p:grpSpPr>
          <a:xfrm>
            <a:off x="6821567" y="2019912"/>
            <a:ext cx="4651736" cy="1030074"/>
            <a:chOff x="344030" y="5060641"/>
            <a:chExt cx="4651736" cy="1030074"/>
          </a:xfrm>
        </p:grpSpPr>
        <p:pic>
          <p:nvPicPr>
            <p:cNvPr id="1038" name="Picture 14" descr="BIEN MUEBLE 】¿Qué es?, Características, Ejemplos y má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43" r="14692"/>
            <a:stretch/>
          </p:blipFill>
          <p:spPr bwMode="auto">
            <a:xfrm>
              <a:off x="675014" y="5176920"/>
              <a:ext cx="865579" cy="858944"/>
            </a:xfrm>
            <a:prstGeom prst="ellipse">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344030" y="5060641"/>
              <a:ext cx="4651736" cy="1030074"/>
              <a:chOff x="344030" y="5060641"/>
              <a:chExt cx="4651736" cy="1030074"/>
            </a:xfrm>
          </p:grpSpPr>
          <p:grpSp>
            <p:nvGrpSpPr>
              <p:cNvPr id="81" name="Grupo 80"/>
              <p:cNvGrpSpPr/>
              <p:nvPr/>
            </p:nvGrpSpPr>
            <p:grpSpPr>
              <a:xfrm>
                <a:off x="344030" y="5060641"/>
                <a:ext cx="4651736" cy="1030074"/>
                <a:chOff x="387466" y="4235525"/>
                <a:chExt cx="4651736" cy="1030074"/>
              </a:xfrm>
            </p:grpSpPr>
            <p:sp>
              <p:nvSpPr>
                <p:cNvPr id="59" name="Rectángulo 58"/>
                <p:cNvSpPr/>
                <p:nvPr/>
              </p:nvSpPr>
              <p:spPr>
                <a:xfrm>
                  <a:off x="1988210" y="4265280"/>
                  <a:ext cx="3050992" cy="923330"/>
                </a:xfrm>
                <a:prstGeom prst="rect">
                  <a:avLst/>
                </a:prstGeom>
                <a:ln>
                  <a:noFill/>
                </a:ln>
              </p:spPr>
              <p:txBody>
                <a:bodyPr wrap="square">
                  <a:spAutoFit/>
                </a:bodyPr>
                <a:lstStyle/>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ES" sz="1800" b="1" i="0" u="none" strike="noStrike" kern="1200" cap="none" spc="150" normalizeH="0" baseline="0" noProof="0" dirty="0" smtClean="0">
                      <a:ln>
                        <a:noFill/>
                      </a:ln>
                      <a:solidFill>
                        <a:srgbClr val="92D050"/>
                      </a:solidFill>
                      <a:effectLst/>
                      <a:uLnTx/>
                      <a:uFillTx/>
                      <a:latin typeface="Calibri"/>
                      <a:ea typeface="+mn-ea"/>
                      <a:cs typeface="Calibri"/>
                    </a:rPr>
                    <a:t>Bienes</a:t>
                  </a:r>
                  <a:r>
                    <a:rPr kumimoji="0" lang="es-ES" sz="1800" b="1" i="0" u="none" strike="noStrike" kern="1200" cap="none" spc="80" normalizeH="0" baseline="0" noProof="0" dirty="0" smtClean="0">
                      <a:ln>
                        <a:noFill/>
                      </a:ln>
                      <a:solidFill>
                        <a:srgbClr val="92D050"/>
                      </a:solidFill>
                      <a:effectLst/>
                      <a:uLnTx/>
                      <a:uFillTx/>
                      <a:latin typeface="Calibri"/>
                      <a:ea typeface="+mn-ea"/>
                      <a:cs typeface="Calibri"/>
                    </a:rPr>
                    <a:t> </a:t>
                  </a:r>
                  <a:r>
                    <a:rPr kumimoji="0" lang="es-ES" sz="1800" b="1" i="0" u="none" strike="noStrike" kern="1200" cap="none" spc="160" normalizeH="0" baseline="0" noProof="0" dirty="0">
                      <a:ln>
                        <a:noFill/>
                      </a:ln>
                      <a:solidFill>
                        <a:srgbClr val="92D050"/>
                      </a:solidFill>
                      <a:effectLst/>
                      <a:uLnTx/>
                      <a:uFillTx/>
                      <a:latin typeface="Calibri"/>
                      <a:ea typeface="+mn-ea"/>
                      <a:cs typeface="Calibri"/>
                    </a:rPr>
                    <a:t>Muebles,</a:t>
                  </a:r>
                  <a:r>
                    <a:rPr kumimoji="0" lang="es-ES" sz="1800" b="1" i="0" u="none" strike="noStrike" kern="1200" cap="none" spc="80" normalizeH="0" baseline="0" noProof="0" dirty="0">
                      <a:ln>
                        <a:noFill/>
                      </a:ln>
                      <a:solidFill>
                        <a:srgbClr val="92D050"/>
                      </a:solidFill>
                      <a:effectLst/>
                      <a:uLnTx/>
                      <a:uFillTx/>
                      <a:latin typeface="Calibri"/>
                      <a:ea typeface="+mn-ea"/>
                      <a:cs typeface="Calibri"/>
                    </a:rPr>
                    <a:t> </a:t>
                  </a:r>
                  <a:r>
                    <a:rPr kumimoji="0" lang="es-ES" sz="1800" b="1" i="0" u="none" strike="noStrike" kern="1200" cap="none" spc="80" normalizeH="0" baseline="0" noProof="0" dirty="0" smtClean="0">
                      <a:ln>
                        <a:noFill/>
                      </a:ln>
                      <a:solidFill>
                        <a:srgbClr val="92D050"/>
                      </a:solidFill>
                      <a:effectLst/>
                      <a:uLnTx/>
                      <a:uFillTx/>
                      <a:latin typeface="Calibri"/>
                      <a:ea typeface="+mn-ea"/>
                      <a:cs typeface="Calibri"/>
                    </a:rPr>
                    <a:t>      </a:t>
                  </a:r>
                  <a:r>
                    <a:rPr kumimoji="0" lang="es-ES" sz="1800" b="1" i="0" u="none" strike="noStrike" kern="1200" cap="none" spc="165" normalizeH="0" baseline="0" noProof="0" dirty="0" smtClean="0">
                      <a:ln>
                        <a:noFill/>
                      </a:ln>
                      <a:solidFill>
                        <a:srgbClr val="92D050"/>
                      </a:solidFill>
                      <a:effectLst/>
                      <a:uLnTx/>
                      <a:uFillTx/>
                      <a:latin typeface="Calibri"/>
                      <a:ea typeface="+mn-ea"/>
                      <a:cs typeface="Calibri"/>
                    </a:rPr>
                    <a:t>Inmuebles </a:t>
                  </a:r>
                  <a:r>
                    <a:rPr kumimoji="0" lang="es-ES" sz="1800" b="1" i="0" u="none" strike="noStrike" kern="1200" cap="none" spc="175" normalizeH="0" baseline="0" noProof="0" dirty="0" smtClean="0">
                      <a:ln>
                        <a:noFill/>
                      </a:ln>
                      <a:solidFill>
                        <a:srgbClr val="92D050"/>
                      </a:solidFill>
                      <a:effectLst/>
                      <a:uLnTx/>
                      <a:uFillTx/>
                      <a:latin typeface="Calibri"/>
                      <a:ea typeface="+mn-ea"/>
                      <a:cs typeface="Calibri"/>
                    </a:rPr>
                    <a:t>e</a:t>
                  </a:r>
                  <a:r>
                    <a:rPr kumimoji="0" lang="es-ES" sz="1800" b="1" i="0" u="none" strike="noStrike" kern="1200" cap="none" spc="55" normalizeH="0" baseline="0" noProof="0" dirty="0" smtClean="0">
                      <a:ln>
                        <a:noFill/>
                      </a:ln>
                      <a:solidFill>
                        <a:srgbClr val="92D050"/>
                      </a:solidFill>
                      <a:effectLst/>
                      <a:uLnTx/>
                      <a:uFillTx/>
                      <a:latin typeface="Calibri"/>
                      <a:ea typeface="+mn-ea"/>
                      <a:cs typeface="Calibri"/>
                    </a:rPr>
                    <a:t> </a:t>
                  </a:r>
                  <a:r>
                    <a:rPr kumimoji="0" lang="es-ES" sz="1800" b="1" i="0" u="none" strike="noStrike" kern="1200" cap="none" spc="140" normalizeH="0" baseline="0" noProof="0" dirty="0" smtClean="0">
                      <a:ln>
                        <a:noFill/>
                      </a:ln>
                      <a:solidFill>
                        <a:srgbClr val="92D050"/>
                      </a:solidFill>
                      <a:effectLst/>
                      <a:uLnTx/>
                      <a:uFillTx/>
                      <a:latin typeface="Calibri"/>
                      <a:ea typeface="+mn-ea"/>
                      <a:cs typeface="Calibri"/>
                    </a:rPr>
                    <a:t>Intangibles</a:t>
                  </a:r>
                </a:p>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ES" sz="1800" b="1" i="0" u="none" strike="noStrike" kern="1200" cap="none" spc="140" normalizeH="0" baseline="0" noProof="0" dirty="0" smtClean="0">
                      <a:ln>
                        <a:noFill/>
                      </a:ln>
                      <a:solidFill>
                        <a:srgbClr val="92D050"/>
                      </a:solidFill>
                      <a:effectLst/>
                      <a:uLnTx/>
                      <a:uFillTx/>
                      <a:latin typeface="Calibri"/>
                      <a:ea typeface="+mn-ea"/>
                      <a:cs typeface="Calibri"/>
                    </a:rPr>
                    <a:t> $16,144,075</a:t>
                  </a:r>
                  <a:endParaRPr kumimoji="0" lang="es-ES" sz="1800" b="0" i="0" u="none" strike="noStrike" kern="1200" cap="none" spc="0" normalizeH="0" baseline="0" noProof="0" dirty="0">
                    <a:ln>
                      <a:noFill/>
                    </a:ln>
                    <a:solidFill>
                      <a:srgbClr val="92D050"/>
                    </a:solidFill>
                    <a:effectLst/>
                    <a:uLnTx/>
                    <a:uFillTx/>
                    <a:latin typeface="Calibri"/>
                    <a:ea typeface="+mn-ea"/>
                    <a:cs typeface="Calibri"/>
                  </a:endParaRPr>
                </a:p>
              </p:txBody>
            </p:sp>
            <p:sp>
              <p:nvSpPr>
                <p:cNvPr id="69" name="Anillo 68"/>
                <p:cNvSpPr/>
                <p:nvPr/>
              </p:nvSpPr>
              <p:spPr>
                <a:xfrm>
                  <a:off x="620014" y="4235525"/>
                  <a:ext cx="1055717" cy="1030074"/>
                </a:xfrm>
                <a:prstGeom prst="donut">
                  <a:avLst>
                    <a:gd name="adj" fmla="val 1062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4" name="Sol 73"/>
                <p:cNvSpPr/>
                <p:nvPr/>
              </p:nvSpPr>
              <p:spPr>
                <a:xfrm>
                  <a:off x="387466" y="4605457"/>
                  <a:ext cx="307571" cy="258259"/>
                </a:xfrm>
                <a:prstGeom prst="sun">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62" name="Conector recto 61"/>
              <p:cNvCxnSpPr/>
              <p:nvPr/>
            </p:nvCxnSpPr>
            <p:spPr>
              <a:xfrm>
                <a:off x="1682223" y="5590488"/>
                <a:ext cx="329509" cy="0"/>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4" name="Grupo 13"/>
          <p:cNvGrpSpPr/>
          <p:nvPr/>
        </p:nvGrpSpPr>
        <p:grpSpPr>
          <a:xfrm>
            <a:off x="307975" y="5614709"/>
            <a:ext cx="5183238" cy="1030074"/>
            <a:chOff x="6068106" y="1946072"/>
            <a:chExt cx="5183238" cy="1030074"/>
          </a:xfrm>
        </p:grpSpPr>
        <p:pic>
          <p:nvPicPr>
            <p:cNvPr id="1032" name="Picture 8" descr="Servicios Generales - Banco de fotos e imágenes de stock - iStock"/>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213" t="12943" r="27443" b="40140"/>
            <a:stretch/>
          </p:blipFill>
          <p:spPr bwMode="auto">
            <a:xfrm>
              <a:off x="6434614" y="2049974"/>
              <a:ext cx="806335" cy="799049"/>
            </a:xfrm>
            <a:prstGeom prst="ellipse">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6068106" y="1946072"/>
              <a:ext cx="5183238" cy="1030074"/>
              <a:chOff x="6068106" y="1946072"/>
              <a:chExt cx="5183238" cy="1030074"/>
            </a:xfrm>
          </p:grpSpPr>
          <p:grpSp>
            <p:nvGrpSpPr>
              <p:cNvPr id="3" name="Grupo 2"/>
              <p:cNvGrpSpPr/>
              <p:nvPr/>
            </p:nvGrpSpPr>
            <p:grpSpPr>
              <a:xfrm>
                <a:off x="6068106" y="1946072"/>
                <a:ext cx="5183238" cy="1030074"/>
                <a:chOff x="5268812" y="3069262"/>
                <a:chExt cx="5183238" cy="1030074"/>
              </a:xfrm>
            </p:grpSpPr>
            <p:sp>
              <p:nvSpPr>
                <p:cNvPr id="56" name="Rectángulo 55"/>
                <p:cNvSpPr/>
                <p:nvPr/>
              </p:nvSpPr>
              <p:spPr>
                <a:xfrm>
                  <a:off x="6732098" y="3164920"/>
                  <a:ext cx="3719952" cy="923330"/>
                </a:xfrm>
                <a:prstGeom prst="rect">
                  <a:avLst/>
                </a:prstGeom>
              </p:spPr>
              <p:txBody>
                <a:bodyPr wrap="square">
                  <a:spAutoFit/>
                </a:bodyPr>
                <a:lstStyle/>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ES" sz="1800" b="1" i="0" u="none" strike="noStrike" kern="1200" cap="none" spc="114" normalizeH="0" baseline="0" noProof="0" dirty="0" smtClean="0">
                      <a:ln>
                        <a:noFill/>
                      </a:ln>
                      <a:solidFill>
                        <a:srgbClr val="FFC000"/>
                      </a:solidFill>
                      <a:effectLst/>
                      <a:uLnTx/>
                      <a:uFillTx/>
                      <a:latin typeface="Calibri"/>
                      <a:ea typeface="+mn-ea"/>
                      <a:cs typeface="Calibri"/>
                    </a:rPr>
                    <a:t>Transferencias,</a:t>
                  </a:r>
                  <a:r>
                    <a:rPr kumimoji="0" lang="es-ES" sz="1800" b="1" i="0" u="none" strike="noStrike" kern="1200" cap="none" spc="65" normalizeH="0" baseline="0" noProof="0" dirty="0" smtClean="0">
                      <a:ln>
                        <a:noFill/>
                      </a:ln>
                      <a:solidFill>
                        <a:srgbClr val="FFC000"/>
                      </a:solidFill>
                      <a:effectLst/>
                      <a:uLnTx/>
                      <a:uFillTx/>
                      <a:latin typeface="Calibri"/>
                      <a:ea typeface="+mn-ea"/>
                      <a:cs typeface="Calibri"/>
                    </a:rPr>
                    <a:t> </a:t>
                  </a:r>
                  <a:r>
                    <a:rPr kumimoji="0" lang="es-ES" sz="1800" b="1" i="0" u="none" strike="noStrike" kern="1200" cap="none" spc="114" normalizeH="0" baseline="0" noProof="0" dirty="0" smtClean="0">
                      <a:ln>
                        <a:noFill/>
                      </a:ln>
                      <a:solidFill>
                        <a:srgbClr val="FFC000"/>
                      </a:solidFill>
                      <a:effectLst/>
                      <a:uLnTx/>
                      <a:uFillTx/>
                      <a:latin typeface="Calibri"/>
                      <a:ea typeface="+mn-ea"/>
                      <a:cs typeface="Calibri"/>
                    </a:rPr>
                    <a:t>Asignaciones,</a:t>
                  </a:r>
                  <a:r>
                    <a:rPr kumimoji="0" lang="es-ES" sz="1800" b="1" i="0" u="none" strike="noStrike" kern="1200" cap="none" spc="50" normalizeH="0" baseline="0" noProof="0" dirty="0" smtClean="0">
                      <a:ln>
                        <a:noFill/>
                      </a:ln>
                      <a:solidFill>
                        <a:srgbClr val="FFC000"/>
                      </a:solidFill>
                      <a:effectLst/>
                      <a:uLnTx/>
                      <a:uFillTx/>
                      <a:latin typeface="Calibri"/>
                      <a:ea typeface="+mn-ea"/>
                      <a:cs typeface="Calibri"/>
                    </a:rPr>
                    <a:t> </a:t>
                  </a:r>
                </a:p>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ES" sz="1800" b="1" i="0" u="none" strike="noStrike" kern="1200" cap="none" spc="120" normalizeH="0" baseline="0" noProof="0" dirty="0" smtClean="0">
                      <a:ln>
                        <a:noFill/>
                      </a:ln>
                      <a:solidFill>
                        <a:srgbClr val="FFC000"/>
                      </a:solidFill>
                      <a:effectLst/>
                      <a:uLnTx/>
                      <a:uFillTx/>
                      <a:latin typeface="Calibri"/>
                      <a:ea typeface="+mn-ea"/>
                      <a:cs typeface="Calibri"/>
                    </a:rPr>
                    <a:t>Subsidios</a:t>
                  </a:r>
                  <a:r>
                    <a:rPr kumimoji="0" lang="es-ES" sz="1800" b="1" i="0" u="none" strike="noStrike" kern="1200" cap="none" spc="40" normalizeH="0" baseline="0" noProof="0" dirty="0" smtClean="0">
                      <a:ln>
                        <a:noFill/>
                      </a:ln>
                      <a:solidFill>
                        <a:srgbClr val="FFC000"/>
                      </a:solidFill>
                      <a:effectLst/>
                      <a:uLnTx/>
                      <a:uFillTx/>
                      <a:latin typeface="Calibri"/>
                      <a:ea typeface="+mn-ea"/>
                      <a:cs typeface="Calibri"/>
                    </a:rPr>
                    <a:t> </a:t>
                  </a:r>
                  <a:r>
                    <a:rPr kumimoji="0" lang="es-ES" sz="1800" b="1" i="0" u="none" strike="noStrike" kern="1200" cap="none" spc="130" normalizeH="0" baseline="0" noProof="0" dirty="0" smtClean="0">
                      <a:ln>
                        <a:noFill/>
                      </a:ln>
                      <a:solidFill>
                        <a:srgbClr val="FFC000"/>
                      </a:solidFill>
                      <a:effectLst/>
                      <a:uLnTx/>
                      <a:uFillTx/>
                      <a:latin typeface="Calibri"/>
                      <a:ea typeface="+mn-ea"/>
                      <a:cs typeface="Calibri"/>
                    </a:rPr>
                    <a:t>y</a:t>
                  </a:r>
                  <a:r>
                    <a:rPr kumimoji="0" lang="es-ES" sz="1800" b="1" i="0" u="none" strike="noStrike" kern="1200" cap="none" spc="70" normalizeH="0" baseline="0" noProof="0" dirty="0" smtClean="0">
                      <a:ln>
                        <a:noFill/>
                      </a:ln>
                      <a:solidFill>
                        <a:srgbClr val="FFC000"/>
                      </a:solidFill>
                      <a:effectLst/>
                      <a:uLnTx/>
                      <a:uFillTx/>
                      <a:latin typeface="Calibri"/>
                      <a:ea typeface="+mn-ea"/>
                      <a:cs typeface="Calibri"/>
                    </a:rPr>
                    <a:t> </a:t>
                  </a:r>
                  <a:r>
                    <a:rPr kumimoji="0" lang="es-ES" sz="1800" b="1" i="0" u="none" strike="noStrike" kern="1200" cap="none" spc="125" normalizeH="0" baseline="0" noProof="0" dirty="0" smtClean="0">
                      <a:ln>
                        <a:noFill/>
                      </a:ln>
                      <a:solidFill>
                        <a:srgbClr val="FFC000"/>
                      </a:solidFill>
                      <a:effectLst/>
                      <a:uLnTx/>
                      <a:uFillTx/>
                      <a:latin typeface="Calibri"/>
                      <a:ea typeface="+mn-ea"/>
                      <a:cs typeface="Calibri"/>
                    </a:rPr>
                    <a:t>Otras</a:t>
                  </a:r>
                  <a:r>
                    <a:rPr kumimoji="0" lang="es-ES" sz="1800" b="1" i="0" u="none" strike="noStrike" kern="1200" cap="none" spc="65" normalizeH="0" baseline="0" noProof="0" dirty="0" smtClean="0">
                      <a:ln>
                        <a:noFill/>
                      </a:ln>
                      <a:solidFill>
                        <a:srgbClr val="FFC000"/>
                      </a:solidFill>
                      <a:effectLst/>
                      <a:uLnTx/>
                      <a:uFillTx/>
                      <a:latin typeface="Calibri"/>
                      <a:ea typeface="+mn-ea"/>
                      <a:cs typeface="Calibri"/>
                    </a:rPr>
                    <a:t> </a:t>
                  </a:r>
                  <a:r>
                    <a:rPr kumimoji="0" lang="es-ES" sz="1800" b="1" i="0" u="none" strike="noStrike" kern="1200" cap="none" spc="135" normalizeH="0" baseline="0" noProof="0" dirty="0" smtClean="0">
                      <a:ln>
                        <a:noFill/>
                      </a:ln>
                      <a:solidFill>
                        <a:srgbClr val="FFC000"/>
                      </a:solidFill>
                      <a:effectLst/>
                      <a:uLnTx/>
                      <a:uFillTx/>
                      <a:latin typeface="Calibri"/>
                      <a:ea typeface="+mn-ea"/>
                      <a:cs typeface="Calibri"/>
                    </a:rPr>
                    <a:t>ayudas</a:t>
                  </a:r>
                </a:p>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ES" sz="1800" b="1" i="0" u="none" strike="noStrike" kern="1200" cap="none" spc="135" normalizeH="0" baseline="0" noProof="0" dirty="0" smtClean="0">
                      <a:ln>
                        <a:noFill/>
                      </a:ln>
                      <a:solidFill>
                        <a:srgbClr val="FFC000"/>
                      </a:solidFill>
                      <a:effectLst/>
                      <a:uLnTx/>
                      <a:uFillTx/>
                      <a:latin typeface="Calibri"/>
                      <a:ea typeface="+mn-ea"/>
                      <a:cs typeface="Calibri"/>
                    </a:rPr>
                    <a:t> $109,827,365</a:t>
                  </a:r>
                  <a:endParaRPr kumimoji="0" lang="es-ES" sz="1400" b="0" i="0" u="none" strike="noStrike" kern="1200" cap="none" spc="0" normalizeH="0" baseline="0" noProof="0" dirty="0">
                    <a:ln>
                      <a:noFill/>
                    </a:ln>
                    <a:solidFill>
                      <a:srgbClr val="FFC000"/>
                    </a:solidFill>
                    <a:effectLst/>
                    <a:uLnTx/>
                    <a:uFillTx/>
                    <a:latin typeface="Calibri"/>
                    <a:ea typeface="+mn-ea"/>
                    <a:cs typeface="Calibri"/>
                  </a:endParaRPr>
                </a:p>
              </p:txBody>
            </p:sp>
            <p:sp>
              <p:nvSpPr>
                <p:cNvPr id="68" name="Anillo 67"/>
                <p:cNvSpPr/>
                <p:nvPr/>
              </p:nvSpPr>
              <p:spPr>
                <a:xfrm>
                  <a:off x="5510630" y="3069262"/>
                  <a:ext cx="1055717" cy="1030074"/>
                </a:xfrm>
                <a:prstGeom prst="donut">
                  <a:avLst>
                    <a:gd name="adj" fmla="val 1062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6" name="Sol 75"/>
                <p:cNvSpPr/>
                <p:nvPr/>
              </p:nvSpPr>
              <p:spPr>
                <a:xfrm>
                  <a:off x="5268812" y="3441336"/>
                  <a:ext cx="307571" cy="258259"/>
                </a:xfrm>
                <a:prstGeom prst="su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63" name="Conector recto 62"/>
              <p:cNvCxnSpPr/>
              <p:nvPr/>
            </p:nvCxnSpPr>
            <p:spPr>
              <a:xfrm>
                <a:off x="7420630" y="2401504"/>
                <a:ext cx="329509"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 name="Grupo 17"/>
          <p:cNvGrpSpPr/>
          <p:nvPr/>
        </p:nvGrpSpPr>
        <p:grpSpPr>
          <a:xfrm>
            <a:off x="6815387" y="3221152"/>
            <a:ext cx="4365173" cy="1030074"/>
            <a:chOff x="6114030" y="3099313"/>
            <a:chExt cx="4365173" cy="1030074"/>
          </a:xfrm>
        </p:grpSpPr>
        <p:grpSp>
          <p:nvGrpSpPr>
            <p:cNvPr id="84" name="Grupo 83"/>
            <p:cNvGrpSpPr/>
            <p:nvPr/>
          </p:nvGrpSpPr>
          <p:grpSpPr>
            <a:xfrm>
              <a:off x="6114030" y="3099313"/>
              <a:ext cx="4365173" cy="1030074"/>
              <a:chOff x="5049033" y="4270098"/>
              <a:chExt cx="4365173" cy="1030074"/>
            </a:xfrm>
          </p:grpSpPr>
          <p:sp>
            <p:nvSpPr>
              <p:cNvPr id="55" name="Rectángulo 54"/>
              <p:cNvSpPr/>
              <p:nvPr/>
            </p:nvSpPr>
            <p:spPr>
              <a:xfrm>
                <a:off x="6094254" y="4493477"/>
                <a:ext cx="3319952" cy="646331"/>
              </a:xfrm>
              <a:prstGeom prst="rect">
                <a:avLst/>
              </a:prstGeom>
            </p:spPr>
            <p:txBody>
              <a:bodyPr wrap="square">
                <a:spAutoFit/>
              </a:bodyPr>
              <a:lstStyle/>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MX" sz="1800" b="1" i="0" u="none" strike="noStrike" kern="1200" cap="none" spc="140" normalizeH="0" baseline="0" noProof="0" dirty="0">
                    <a:ln>
                      <a:noFill/>
                    </a:ln>
                    <a:solidFill>
                      <a:srgbClr val="EE9426"/>
                    </a:solidFill>
                    <a:effectLst/>
                    <a:uLnTx/>
                    <a:uFillTx/>
                    <a:latin typeface="Calibri"/>
                    <a:ea typeface="+mn-ea"/>
                    <a:cs typeface="Calibri"/>
                  </a:rPr>
                  <a:t>Inversión</a:t>
                </a:r>
                <a:r>
                  <a:rPr kumimoji="0" lang="es-MX" sz="1800" b="1" i="0" u="none" strike="noStrike" kern="1200" cap="none" spc="40" normalizeH="0" baseline="0" noProof="0" dirty="0">
                    <a:ln>
                      <a:noFill/>
                    </a:ln>
                    <a:solidFill>
                      <a:srgbClr val="EE9426"/>
                    </a:solidFill>
                    <a:effectLst/>
                    <a:uLnTx/>
                    <a:uFillTx/>
                    <a:latin typeface="Calibri"/>
                    <a:ea typeface="+mn-ea"/>
                    <a:cs typeface="Calibri"/>
                  </a:rPr>
                  <a:t> </a:t>
                </a:r>
                <a:r>
                  <a:rPr kumimoji="0" lang="es-MX" sz="1800" b="1" i="0" u="none" strike="noStrike" kern="1200" cap="none" spc="145" normalizeH="0" baseline="0" noProof="0" dirty="0" smtClean="0">
                    <a:ln>
                      <a:noFill/>
                    </a:ln>
                    <a:solidFill>
                      <a:srgbClr val="EE9426"/>
                    </a:solidFill>
                    <a:effectLst/>
                    <a:uLnTx/>
                    <a:uFillTx/>
                    <a:latin typeface="Calibri"/>
                    <a:ea typeface="+mn-ea"/>
                    <a:cs typeface="Calibri"/>
                  </a:rPr>
                  <a:t>Pública </a:t>
                </a:r>
              </a:p>
              <a:p>
                <a:pPr marL="12700" marR="0" lvl="0" indent="0" algn="ctr" defTabSz="914400" rtl="0" eaLnBrk="1" fontAlgn="auto" latinLnBrk="0" hangingPunct="1">
                  <a:lnSpc>
                    <a:spcPct val="100000"/>
                  </a:lnSpc>
                  <a:spcBef>
                    <a:spcPts val="5"/>
                  </a:spcBef>
                  <a:spcAft>
                    <a:spcPts val="0"/>
                  </a:spcAft>
                  <a:buClrTx/>
                  <a:buSzTx/>
                  <a:buFontTx/>
                  <a:buNone/>
                  <a:tabLst/>
                  <a:defRPr/>
                </a:pPr>
                <a:r>
                  <a:rPr kumimoji="0" lang="es-MX" sz="1800" b="1" i="0" u="none" strike="noStrike" kern="1200" cap="none" spc="145" normalizeH="0" baseline="0" noProof="0" dirty="0" smtClean="0">
                    <a:ln>
                      <a:noFill/>
                    </a:ln>
                    <a:solidFill>
                      <a:srgbClr val="EE9426"/>
                    </a:solidFill>
                    <a:effectLst/>
                    <a:uLnTx/>
                    <a:uFillTx/>
                    <a:latin typeface="Calibri"/>
                    <a:ea typeface="+mn-ea"/>
                    <a:cs typeface="Calibri"/>
                  </a:rPr>
                  <a:t>$247,126,215</a:t>
                </a:r>
                <a:endParaRPr kumimoji="0" lang="es-MX" sz="1600" b="0" i="0" u="none" strike="noStrike" kern="1200" cap="none" spc="0" normalizeH="0" baseline="0" noProof="0" dirty="0">
                  <a:ln>
                    <a:noFill/>
                  </a:ln>
                  <a:solidFill>
                    <a:srgbClr val="EE9426"/>
                  </a:solidFill>
                  <a:effectLst/>
                  <a:uLnTx/>
                  <a:uFillTx/>
                  <a:latin typeface="Calibri"/>
                  <a:ea typeface="+mn-ea"/>
                  <a:cs typeface="Calibri"/>
                </a:endParaRPr>
              </a:p>
            </p:txBody>
          </p:sp>
          <p:sp>
            <p:nvSpPr>
              <p:cNvPr id="70" name="Anillo 69"/>
              <p:cNvSpPr/>
              <p:nvPr/>
            </p:nvSpPr>
            <p:spPr>
              <a:xfrm>
                <a:off x="5268812" y="4270098"/>
                <a:ext cx="1055717" cy="1030074"/>
              </a:xfrm>
              <a:prstGeom prst="donut">
                <a:avLst>
                  <a:gd name="adj" fmla="val 10626"/>
                </a:avLst>
              </a:prstGeom>
              <a:solidFill>
                <a:srgbClr val="EE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7" name="Sol 76"/>
              <p:cNvSpPr/>
              <p:nvPr/>
            </p:nvSpPr>
            <p:spPr>
              <a:xfrm>
                <a:off x="5049033" y="4674211"/>
                <a:ext cx="307571" cy="258259"/>
              </a:xfrm>
              <a:prstGeom prst="sun">
                <a:avLst/>
              </a:prstGeom>
              <a:noFill/>
              <a:ln>
                <a:solidFill>
                  <a:srgbClr val="EE9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40" name="Picture 16" descr="Cómo te afecta el Gasto Público?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4614" y="3204826"/>
              <a:ext cx="872273" cy="838016"/>
            </a:xfrm>
            <a:prstGeom prst="ellipse">
              <a:avLst/>
            </a:prstGeom>
            <a:noFill/>
            <a:extLst>
              <a:ext uri="{909E8E84-426E-40DD-AFC4-6F175D3DCCD1}">
                <a14:hiddenFill xmlns:a14="http://schemas.microsoft.com/office/drawing/2010/main">
                  <a:solidFill>
                    <a:srgbClr val="FFFFFF"/>
                  </a:solidFill>
                </a14:hiddenFill>
              </a:ext>
            </a:extLst>
          </p:spPr>
        </p:pic>
        <p:cxnSp>
          <p:nvCxnSpPr>
            <p:cNvPr id="64" name="Conector recto 63"/>
            <p:cNvCxnSpPr/>
            <p:nvPr/>
          </p:nvCxnSpPr>
          <p:spPr>
            <a:xfrm>
              <a:off x="7448263" y="3595076"/>
              <a:ext cx="329509" cy="0"/>
            </a:xfrm>
            <a:prstGeom prst="line">
              <a:avLst/>
            </a:prstGeom>
            <a:ln w="28575">
              <a:solidFill>
                <a:srgbClr val="EE9426"/>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upo 3"/>
          <p:cNvGrpSpPr/>
          <p:nvPr/>
        </p:nvGrpSpPr>
        <p:grpSpPr>
          <a:xfrm>
            <a:off x="6814801" y="4422392"/>
            <a:ext cx="3831822" cy="1030074"/>
            <a:chOff x="6814801" y="4422392"/>
            <a:chExt cx="3831822" cy="1030074"/>
          </a:xfrm>
        </p:grpSpPr>
        <p:grpSp>
          <p:nvGrpSpPr>
            <p:cNvPr id="19" name="Grupo 18"/>
            <p:cNvGrpSpPr/>
            <p:nvPr/>
          </p:nvGrpSpPr>
          <p:grpSpPr>
            <a:xfrm>
              <a:off x="6814801" y="4422392"/>
              <a:ext cx="3831822" cy="1030074"/>
              <a:chOff x="6114030" y="4252554"/>
              <a:chExt cx="3831822" cy="1030074"/>
            </a:xfrm>
          </p:grpSpPr>
          <p:grpSp>
            <p:nvGrpSpPr>
              <p:cNvPr id="85" name="Grupo 84"/>
              <p:cNvGrpSpPr/>
              <p:nvPr/>
            </p:nvGrpSpPr>
            <p:grpSpPr>
              <a:xfrm>
                <a:off x="6114030" y="4252554"/>
                <a:ext cx="3831822" cy="1030074"/>
                <a:chOff x="3223233" y="5512319"/>
                <a:chExt cx="3831822" cy="1030074"/>
              </a:xfrm>
            </p:grpSpPr>
            <p:sp>
              <p:nvSpPr>
                <p:cNvPr id="60" name="Rectángulo 59"/>
                <p:cNvSpPr/>
                <p:nvPr/>
              </p:nvSpPr>
              <p:spPr>
                <a:xfrm>
                  <a:off x="4511596" y="5813328"/>
                  <a:ext cx="2543459" cy="646331"/>
                </a:xfrm>
                <a:prstGeom prst="rect">
                  <a:avLst/>
                </a:prstGeom>
              </p:spPr>
              <p:txBody>
                <a:bodyPr wrap="square">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180" normalizeH="0" baseline="0" noProof="0" dirty="0">
                      <a:ln>
                        <a:noFill/>
                      </a:ln>
                      <a:solidFill>
                        <a:schemeClr val="bg1">
                          <a:lumMod val="65000"/>
                        </a:schemeClr>
                      </a:solidFill>
                      <a:effectLst/>
                      <a:uLnTx/>
                      <a:uFillTx/>
                      <a:latin typeface="Calibri"/>
                      <a:ea typeface="+mn-ea"/>
                      <a:cs typeface="Calibri"/>
                    </a:rPr>
                    <a:t>Deuda</a:t>
                  </a:r>
                  <a:r>
                    <a:rPr kumimoji="0" lang="es-MX" sz="1800" b="1" i="0" u="none" strike="noStrike" kern="1200" cap="none" spc="30" normalizeH="0" baseline="0" noProof="0" dirty="0">
                      <a:ln>
                        <a:noFill/>
                      </a:ln>
                      <a:solidFill>
                        <a:schemeClr val="bg1">
                          <a:lumMod val="65000"/>
                        </a:schemeClr>
                      </a:solidFill>
                      <a:effectLst/>
                      <a:uLnTx/>
                      <a:uFillTx/>
                      <a:latin typeface="Calibri"/>
                      <a:ea typeface="+mn-ea"/>
                      <a:cs typeface="Calibri"/>
                    </a:rPr>
                    <a:t> </a:t>
                  </a:r>
                  <a:r>
                    <a:rPr kumimoji="0" lang="es-MX" sz="1800" b="1" i="0" u="none" strike="noStrike" kern="1200" cap="none" spc="145" normalizeH="0" baseline="0" noProof="0" dirty="0" smtClean="0">
                      <a:ln>
                        <a:noFill/>
                      </a:ln>
                      <a:solidFill>
                        <a:schemeClr val="bg1">
                          <a:lumMod val="65000"/>
                        </a:schemeClr>
                      </a:solidFill>
                      <a:effectLst/>
                      <a:uLnTx/>
                      <a:uFillTx/>
                      <a:latin typeface="Calibri"/>
                      <a:ea typeface="+mn-ea"/>
                      <a:cs typeface="Calibri"/>
                    </a:rPr>
                    <a:t>Pública $15,000,000</a:t>
                  </a:r>
                  <a:endParaRPr kumimoji="0" lang="es-MX" sz="1800" b="0" i="0" u="none" strike="noStrike" kern="1200" cap="none" spc="0" normalizeH="0" baseline="0" noProof="0" dirty="0">
                    <a:ln>
                      <a:noFill/>
                    </a:ln>
                    <a:solidFill>
                      <a:schemeClr val="bg1">
                        <a:lumMod val="65000"/>
                      </a:schemeClr>
                    </a:solidFill>
                    <a:effectLst/>
                    <a:uLnTx/>
                    <a:uFillTx/>
                    <a:latin typeface="Calibri"/>
                    <a:ea typeface="+mn-ea"/>
                    <a:cs typeface="Calibri"/>
                  </a:endParaRPr>
                </a:p>
              </p:txBody>
            </p:sp>
            <p:sp>
              <p:nvSpPr>
                <p:cNvPr id="71" name="Anillo 70"/>
                <p:cNvSpPr/>
                <p:nvPr/>
              </p:nvSpPr>
              <p:spPr>
                <a:xfrm>
                  <a:off x="3447098" y="5512319"/>
                  <a:ext cx="1055717" cy="1030074"/>
                </a:xfrm>
                <a:prstGeom prst="donut">
                  <a:avLst>
                    <a:gd name="adj" fmla="val 1062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8" name="Sol 77"/>
                <p:cNvSpPr/>
                <p:nvPr/>
              </p:nvSpPr>
              <p:spPr>
                <a:xfrm>
                  <a:off x="3223233" y="5953763"/>
                  <a:ext cx="307571" cy="258259"/>
                </a:xfrm>
                <a:prstGeom prst="su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86" name="Conector recto 85"/>
              <p:cNvCxnSpPr/>
              <p:nvPr/>
            </p:nvCxnSpPr>
            <p:spPr>
              <a:xfrm>
                <a:off x="7448262" y="4767591"/>
                <a:ext cx="329509"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2050" name="Picture 2" descr="Para contener el crecimiento de la deuda y no morir en el intento - Números  de Erari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9138" y="4513565"/>
              <a:ext cx="888992" cy="856167"/>
            </a:xfrm>
            <a:prstGeom prst="flowChartConnector">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5103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7"/>
          <p:cNvSpPr txBox="1"/>
          <p:nvPr/>
        </p:nvSpPr>
        <p:spPr>
          <a:xfrm>
            <a:off x="11628582" y="6298737"/>
            <a:ext cx="368599"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12</a:t>
            </a:r>
          </a:p>
        </p:txBody>
      </p:sp>
      <p:graphicFrame>
        <p:nvGraphicFramePr>
          <p:cNvPr id="10" name="Tabla 9"/>
          <p:cNvGraphicFramePr>
            <a:graphicFrameLocks noGrp="1"/>
          </p:cNvGraphicFramePr>
          <p:nvPr>
            <p:extLst>
              <p:ext uri="{D42A27DB-BD31-4B8C-83A1-F6EECF244321}">
                <p14:modId xmlns:p14="http://schemas.microsoft.com/office/powerpoint/2010/main" val="2365760749"/>
              </p:ext>
            </p:extLst>
          </p:nvPr>
        </p:nvGraphicFramePr>
        <p:xfrm>
          <a:off x="3254088" y="2356728"/>
          <a:ext cx="5657155" cy="2992714"/>
        </p:xfrm>
        <a:graphic>
          <a:graphicData uri="http://schemas.openxmlformats.org/drawingml/2006/table">
            <a:tbl>
              <a:tblPr firstRow="1" firstCol="1" bandRow="1">
                <a:tableStyleId>{BC89EF96-8CEA-46FF-86C4-4CE0E7609802}</a:tableStyleId>
              </a:tblPr>
              <a:tblGrid>
                <a:gridCol w="4181392">
                  <a:extLst>
                    <a:ext uri="{9D8B030D-6E8A-4147-A177-3AD203B41FA5}">
                      <a16:colId xmlns:a16="http://schemas.microsoft.com/office/drawing/2014/main" val="1396177628"/>
                    </a:ext>
                  </a:extLst>
                </a:gridCol>
                <a:gridCol w="1475763">
                  <a:extLst>
                    <a:ext uri="{9D8B030D-6E8A-4147-A177-3AD203B41FA5}">
                      <a16:colId xmlns:a16="http://schemas.microsoft.com/office/drawing/2014/main" val="2679606986"/>
                    </a:ext>
                  </a:extLst>
                </a:gridCol>
              </a:tblGrid>
              <a:tr h="292995">
                <a:tc>
                  <a:txBody>
                    <a:bodyPr/>
                    <a:lstStyle/>
                    <a:p>
                      <a:pPr algn="ctr">
                        <a:spcAft>
                          <a:spcPts val="0"/>
                        </a:spcAft>
                      </a:pPr>
                      <a:r>
                        <a:rPr lang="es-ES" sz="1400" dirty="0" smtClean="0">
                          <a:solidFill>
                            <a:schemeClr val="bg1"/>
                          </a:solidFill>
                          <a:effectLst/>
                          <a:latin typeface="+mj-lt"/>
                          <a:ea typeface="+mn-ea"/>
                        </a:rPr>
                        <a:t>EN</a:t>
                      </a:r>
                      <a:r>
                        <a:rPr lang="es-ES" sz="1400" baseline="0" dirty="0" smtClean="0">
                          <a:solidFill>
                            <a:schemeClr val="bg1"/>
                          </a:solidFill>
                          <a:effectLst/>
                          <a:latin typeface="+mj-lt"/>
                          <a:ea typeface="+mn-ea"/>
                        </a:rPr>
                        <a:t> QUE SE GASTA?</a:t>
                      </a:r>
                      <a:endParaRPr lang="es-MX" sz="1400" dirty="0">
                        <a:solidFill>
                          <a:schemeClr val="bg1"/>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A142"/>
                    </a:solidFill>
                  </a:tcPr>
                </a:tc>
                <a:tc>
                  <a:txBody>
                    <a:bodyPr/>
                    <a:lstStyle/>
                    <a:p>
                      <a:pPr algn="ctr">
                        <a:spcAft>
                          <a:spcPts val="0"/>
                        </a:spcAft>
                      </a:pPr>
                      <a:r>
                        <a:rPr lang="es-ES" sz="1400" dirty="0" smtClean="0">
                          <a:solidFill>
                            <a:schemeClr val="bg1"/>
                          </a:solidFill>
                          <a:effectLst/>
                          <a:latin typeface="+mj-lt"/>
                        </a:rPr>
                        <a:t>SUBTOTAL</a:t>
                      </a:r>
                      <a:endParaRPr lang="es-MX" sz="1400" dirty="0">
                        <a:solidFill>
                          <a:schemeClr val="bg1"/>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A142"/>
                    </a:solidFill>
                  </a:tcPr>
                </a:tc>
                <a:extLst>
                  <a:ext uri="{0D108BD9-81ED-4DB2-BD59-A6C34878D82A}">
                    <a16:rowId xmlns:a16="http://schemas.microsoft.com/office/drawing/2014/main" val="1197139545"/>
                  </a:ext>
                </a:extLst>
              </a:tr>
              <a:tr h="83914">
                <a:tc gridSpan="2">
                  <a:txBody>
                    <a:bodyPr/>
                    <a:lstStyle/>
                    <a:p>
                      <a:pPr algn="ctr">
                        <a:spcAft>
                          <a:spcPts val="0"/>
                        </a:spcAft>
                      </a:pPr>
                      <a:endParaRPr lang="es-MX" sz="300" dirty="0">
                        <a:solidFill>
                          <a:schemeClr val="tx1"/>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301906257"/>
                  </a:ext>
                </a:extLst>
              </a:tr>
              <a:tr h="243972">
                <a:tc gridSpan="2">
                  <a:txBody>
                    <a:bodyPr/>
                    <a:lstStyle/>
                    <a:p>
                      <a:pPr algn="ctr">
                        <a:spcAft>
                          <a:spcPts val="0"/>
                        </a:spcAft>
                      </a:pPr>
                      <a:r>
                        <a:rPr lang="es-ES" sz="1200" dirty="0" smtClean="0">
                          <a:solidFill>
                            <a:schemeClr val="tx1"/>
                          </a:solidFill>
                          <a:effectLst/>
                          <a:latin typeface="+mj-lt"/>
                          <a:ea typeface="Times New Roman" panose="02020603050405020304" pitchFamily="18" charset="0"/>
                        </a:rPr>
                        <a:t>OBJETO</a:t>
                      </a:r>
                      <a:r>
                        <a:rPr lang="es-ES" sz="1200" baseline="0" dirty="0" smtClean="0">
                          <a:solidFill>
                            <a:schemeClr val="tx1"/>
                          </a:solidFill>
                          <a:effectLst/>
                          <a:latin typeface="+mj-lt"/>
                          <a:ea typeface="Times New Roman" panose="02020603050405020304" pitchFamily="18" charset="0"/>
                        </a:rPr>
                        <a:t> DEL GASTO</a:t>
                      </a:r>
                      <a:endParaRPr lang="es-MX" sz="1200" dirty="0">
                        <a:solidFill>
                          <a:schemeClr val="tx1"/>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9DAB5"/>
                    </a:solidFill>
                  </a:tcPr>
                </a:tc>
                <a:tc hMerge="1">
                  <a:txBody>
                    <a:bodyPr/>
                    <a:lstStyle/>
                    <a:p>
                      <a:endParaRPr lang="es-MX"/>
                    </a:p>
                  </a:txBody>
                  <a:tcPr/>
                </a:tc>
                <a:extLst>
                  <a:ext uri="{0D108BD9-81ED-4DB2-BD59-A6C34878D82A}">
                    <a16:rowId xmlns:a16="http://schemas.microsoft.com/office/drawing/2014/main" val="560793304"/>
                  </a:ext>
                </a:extLst>
              </a:tr>
              <a:tr h="243972">
                <a:tc>
                  <a:txBody>
                    <a:bodyPr/>
                    <a:lstStyle/>
                    <a:p>
                      <a:pPr algn="l">
                        <a:spcAft>
                          <a:spcPts val="0"/>
                        </a:spcAft>
                      </a:pPr>
                      <a:r>
                        <a:rPr lang="es-ES" sz="1400" b="0" dirty="0" smtClean="0">
                          <a:effectLst/>
                          <a:latin typeface="+mj-lt"/>
                        </a:rPr>
                        <a:t>Servicios Personales</a:t>
                      </a:r>
                      <a:endParaRPr lang="es-MX" sz="1400" b="0" dirty="0">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400" dirty="0">
                          <a:solidFill>
                            <a:srgbClr val="000000"/>
                          </a:solidFill>
                          <a:effectLst/>
                          <a:latin typeface="+mj-lt"/>
                          <a:ea typeface="Times New Roman" panose="02020603050405020304" pitchFamily="18" charset="0"/>
                        </a:rPr>
                        <a:t>        </a:t>
                      </a:r>
                      <a:r>
                        <a:rPr lang="es-ES" sz="1400" dirty="0" smtClean="0">
                          <a:solidFill>
                            <a:srgbClr val="000000"/>
                          </a:solidFill>
                          <a:effectLst/>
                          <a:latin typeface="+mj-lt"/>
                          <a:ea typeface="Times New Roman" panose="02020603050405020304" pitchFamily="18" charset="0"/>
                        </a:rPr>
                        <a:t>$570,634,825 </a:t>
                      </a:r>
                      <a:endParaRPr lang="es-MX" sz="1400" dirty="0">
                        <a:effectLst/>
                        <a:latin typeface="+mj-lt"/>
                        <a:ea typeface="Times New Roman" panose="02020603050405020304" pitchFamily="18" charset="0"/>
                      </a:endParaRPr>
                    </a:p>
                  </a:txBody>
                  <a:tcPr marL="44450" marR="4445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673623"/>
                  </a:ext>
                </a:extLst>
              </a:tr>
              <a:tr h="262991">
                <a:tc>
                  <a:txBody>
                    <a:bodyPr/>
                    <a:lstStyle/>
                    <a:p>
                      <a:pPr algn="l">
                        <a:spcAft>
                          <a:spcPts val="0"/>
                        </a:spcAft>
                      </a:pPr>
                      <a:r>
                        <a:rPr lang="es-ES" sz="1400" b="0" dirty="0" smtClean="0">
                          <a:effectLst/>
                          <a:latin typeface="+mj-lt"/>
                        </a:rPr>
                        <a:t>Materiales y Suministros</a:t>
                      </a:r>
                      <a:endParaRPr lang="es-MX" sz="1400" b="0" dirty="0">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400" dirty="0" smtClean="0">
                          <a:solidFill>
                            <a:srgbClr val="000000"/>
                          </a:solidFill>
                          <a:effectLst/>
                          <a:latin typeface="+mj-lt"/>
                          <a:ea typeface="Times New Roman" panose="02020603050405020304" pitchFamily="18" charset="0"/>
                        </a:rPr>
                        <a:t>$ </a:t>
                      </a:r>
                      <a:r>
                        <a:rPr lang="es-ES" sz="1400" dirty="0">
                          <a:solidFill>
                            <a:srgbClr val="000000"/>
                          </a:solidFill>
                          <a:effectLst/>
                          <a:latin typeface="+mj-lt"/>
                          <a:ea typeface="Times New Roman" panose="02020603050405020304" pitchFamily="18" charset="0"/>
                        </a:rPr>
                        <a:t>84,145,887 </a:t>
                      </a:r>
                      <a:endParaRPr lang="es-MX" sz="1400" dirty="0">
                        <a:effectLst/>
                        <a:latin typeface="+mj-lt"/>
                        <a:ea typeface="Times New Roman" panose="02020603050405020304" pitchFamily="18" charset="0"/>
                      </a:endParaRPr>
                    </a:p>
                  </a:txBody>
                  <a:tcPr marL="44450" marR="4445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1378594"/>
                  </a:ext>
                </a:extLst>
              </a:tr>
              <a:tr h="246861">
                <a:tc>
                  <a:txBody>
                    <a:bodyPr/>
                    <a:lstStyle/>
                    <a:p>
                      <a:pPr marL="0" algn="l">
                        <a:spcAft>
                          <a:spcPts val="0"/>
                        </a:spcAft>
                      </a:pPr>
                      <a:r>
                        <a:rPr lang="es-MX" sz="1400" b="0" dirty="0" smtClean="0">
                          <a:solidFill>
                            <a:schemeClr val="tx1"/>
                          </a:solidFill>
                          <a:effectLst/>
                          <a:latin typeface="+mj-lt"/>
                          <a:ea typeface="+mn-ea"/>
                          <a:cs typeface="+mn-cs"/>
                        </a:rPr>
                        <a:t>Servicios Generales</a:t>
                      </a:r>
                      <a:endParaRPr lang="es-MX" sz="1400" b="0" dirty="0">
                        <a:solidFill>
                          <a:schemeClr val="tx1"/>
                        </a:solidFill>
                        <a:effectLst/>
                        <a:latin typeface="+mj-lt"/>
                        <a:ea typeface="+mn-ea"/>
                        <a:cs typeface="+mn-cs"/>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400" dirty="0" smtClean="0">
                          <a:solidFill>
                            <a:srgbClr val="000000"/>
                          </a:solidFill>
                          <a:effectLst/>
                          <a:latin typeface="+mj-lt"/>
                          <a:ea typeface="Times New Roman" panose="02020603050405020304" pitchFamily="18" charset="0"/>
                        </a:rPr>
                        <a:t>$468,809,354 </a:t>
                      </a:r>
                      <a:endParaRPr lang="es-MX" sz="1400" dirty="0">
                        <a:effectLst/>
                        <a:latin typeface="+mj-lt"/>
                        <a:ea typeface="Times New Roman" panose="02020603050405020304" pitchFamily="18" charset="0"/>
                      </a:endParaRPr>
                    </a:p>
                  </a:txBody>
                  <a:tcPr marL="44450" marR="4445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52092"/>
                  </a:ext>
                </a:extLst>
              </a:tr>
              <a:tr h="374989">
                <a:tc>
                  <a:txBody>
                    <a:bodyPr/>
                    <a:lstStyle/>
                    <a:p>
                      <a:pPr marL="0" algn="l">
                        <a:spcAft>
                          <a:spcPts val="0"/>
                        </a:spcAft>
                      </a:pPr>
                      <a:r>
                        <a:rPr lang="es-ES" sz="1400" b="0" dirty="0" smtClean="0">
                          <a:solidFill>
                            <a:schemeClr val="tx1"/>
                          </a:solidFill>
                          <a:effectLst/>
                          <a:latin typeface="+mj-lt"/>
                          <a:ea typeface="+mn-ea"/>
                          <a:cs typeface="+mn-cs"/>
                        </a:rPr>
                        <a:t>Transferencias, Asignaciones, Subsidios y Otras Ayudas</a:t>
                      </a:r>
                      <a:endParaRPr lang="es-MX" sz="1400" b="0" dirty="0">
                        <a:solidFill>
                          <a:schemeClr val="tx1"/>
                        </a:solidFill>
                        <a:effectLst/>
                        <a:latin typeface="+mj-lt"/>
                        <a:ea typeface="+mn-ea"/>
                        <a:cs typeface="+mn-cs"/>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400" dirty="0" smtClean="0">
                          <a:solidFill>
                            <a:srgbClr val="000000"/>
                          </a:solidFill>
                          <a:effectLst/>
                          <a:latin typeface="+mj-lt"/>
                          <a:ea typeface="Times New Roman" panose="02020603050405020304" pitchFamily="18" charset="0"/>
                        </a:rPr>
                        <a:t>$109,827,365 </a:t>
                      </a:r>
                      <a:endParaRPr lang="es-MX" sz="1400" dirty="0">
                        <a:effectLst/>
                        <a:latin typeface="+mj-lt"/>
                        <a:ea typeface="Times New Roman" panose="02020603050405020304" pitchFamily="18" charset="0"/>
                      </a:endParaRPr>
                    </a:p>
                  </a:txBody>
                  <a:tcPr marL="44450" marR="4445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872689"/>
                  </a:ext>
                </a:extLst>
              </a:tr>
              <a:tr h="298690">
                <a:tc>
                  <a:txBody>
                    <a:bodyPr/>
                    <a:lstStyle/>
                    <a:p>
                      <a:pPr marL="0" algn="l">
                        <a:spcAft>
                          <a:spcPts val="0"/>
                        </a:spcAft>
                      </a:pPr>
                      <a:r>
                        <a:rPr lang="es-ES" sz="1400" b="0" dirty="0">
                          <a:solidFill>
                            <a:schemeClr val="tx1"/>
                          </a:solidFill>
                          <a:effectLst/>
                          <a:latin typeface="+mj-lt"/>
                          <a:ea typeface="+mn-ea"/>
                          <a:cs typeface="+mn-cs"/>
                        </a:rPr>
                        <a:t> </a:t>
                      </a:r>
                      <a:r>
                        <a:rPr lang="es-ES" sz="1400" b="0" dirty="0" smtClean="0">
                          <a:solidFill>
                            <a:schemeClr val="tx1"/>
                          </a:solidFill>
                          <a:effectLst/>
                          <a:latin typeface="+mj-lt"/>
                          <a:ea typeface="+mn-ea"/>
                          <a:cs typeface="+mn-cs"/>
                        </a:rPr>
                        <a:t>Bienes Muebles, Inmuebles e Intangibles</a:t>
                      </a:r>
                      <a:endParaRPr lang="es-MX" sz="1400" b="0" dirty="0">
                        <a:solidFill>
                          <a:schemeClr val="tx1"/>
                        </a:solidFill>
                        <a:effectLst/>
                        <a:latin typeface="+mj-lt"/>
                        <a:ea typeface="+mn-ea"/>
                        <a:cs typeface="+mn-cs"/>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400" dirty="0" smtClean="0">
                          <a:solidFill>
                            <a:srgbClr val="000000"/>
                          </a:solidFill>
                          <a:effectLst/>
                          <a:latin typeface="+mj-lt"/>
                          <a:ea typeface="Times New Roman" panose="02020603050405020304" pitchFamily="18" charset="0"/>
                        </a:rPr>
                        <a:t>$16,144,075 </a:t>
                      </a:r>
                      <a:endParaRPr lang="es-MX" sz="1400" dirty="0">
                        <a:effectLst/>
                        <a:latin typeface="+mj-lt"/>
                        <a:ea typeface="Times New Roman" panose="02020603050405020304" pitchFamily="18" charset="0"/>
                      </a:endParaRPr>
                    </a:p>
                  </a:txBody>
                  <a:tcPr marL="44450" marR="4445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779488"/>
                  </a:ext>
                </a:extLst>
              </a:tr>
              <a:tr h="300823">
                <a:tc>
                  <a:txBody>
                    <a:bodyPr/>
                    <a:lstStyle/>
                    <a:p>
                      <a:pPr marL="0" algn="l">
                        <a:spcAft>
                          <a:spcPts val="0"/>
                        </a:spcAft>
                      </a:pPr>
                      <a:r>
                        <a:rPr lang="es-ES" sz="1400" b="0" dirty="0" smtClean="0">
                          <a:solidFill>
                            <a:schemeClr val="tx1"/>
                          </a:solidFill>
                          <a:effectLst/>
                          <a:latin typeface="+mj-lt"/>
                          <a:ea typeface="+mn-ea"/>
                          <a:cs typeface="+mn-cs"/>
                        </a:rPr>
                        <a:t>Inversión Pública</a:t>
                      </a:r>
                      <a:endParaRPr lang="es-MX" sz="1400" b="0" dirty="0">
                        <a:solidFill>
                          <a:schemeClr val="tx1"/>
                        </a:solidFill>
                        <a:effectLst/>
                        <a:latin typeface="+mj-lt"/>
                        <a:ea typeface="+mn-ea"/>
                        <a:cs typeface="+mn-cs"/>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400" dirty="0" smtClean="0">
                          <a:solidFill>
                            <a:srgbClr val="000000"/>
                          </a:solidFill>
                          <a:effectLst/>
                          <a:latin typeface="+mj-lt"/>
                          <a:ea typeface="Times New Roman" panose="02020603050405020304" pitchFamily="18" charset="0"/>
                        </a:rPr>
                        <a:t>$247,126,215 </a:t>
                      </a:r>
                      <a:endParaRPr lang="es-MX" sz="1400" dirty="0">
                        <a:effectLst/>
                        <a:latin typeface="+mj-lt"/>
                        <a:ea typeface="Times New Roman" panose="02020603050405020304" pitchFamily="18" charset="0"/>
                      </a:endParaRPr>
                    </a:p>
                  </a:txBody>
                  <a:tcPr marL="44450" marR="4445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793667"/>
                  </a:ext>
                </a:extLst>
              </a:tr>
              <a:tr h="286062">
                <a:tc>
                  <a:txBody>
                    <a:bodyPr/>
                    <a:lstStyle/>
                    <a:p>
                      <a:pPr marL="0" algn="l">
                        <a:spcAft>
                          <a:spcPts val="0"/>
                        </a:spcAft>
                      </a:pPr>
                      <a:r>
                        <a:rPr lang="es-MX" sz="1400" b="0" dirty="0" smtClean="0">
                          <a:solidFill>
                            <a:schemeClr val="tx1"/>
                          </a:solidFill>
                          <a:effectLst/>
                          <a:latin typeface="+mj-lt"/>
                          <a:ea typeface="+mn-ea"/>
                          <a:cs typeface="+mn-cs"/>
                        </a:rPr>
                        <a:t>Deuda Pública</a:t>
                      </a:r>
                      <a:endParaRPr lang="es-MX" sz="1400" b="0" dirty="0">
                        <a:solidFill>
                          <a:schemeClr val="tx1"/>
                        </a:solidFill>
                        <a:effectLst/>
                        <a:latin typeface="+mj-lt"/>
                        <a:ea typeface="+mn-ea"/>
                        <a:cs typeface="+mn-cs"/>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spcAft>
                          <a:spcPts val="0"/>
                        </a:spcAft>
                      </a:pPr>
                      <a:r>
                        <a:rPr lang="es-ES" sz="1400" dirty="0" smtClean="0">
                          <a:solidFill>
                            <a:srgbClr val="000000"/>
                          </a:solidFill>
                          <a:effectLst/>
                          <a:latin typeface="+mj-lt"/>
                          <a:ea typeface="Times New Roman" panose="02020603050405020304" pitchFamily="18" charset="0"/>
                          <a:cs typeface="+mn-cs"/>
                        </a:rPr>
                        <a:t>$15,000,000</a:t>
                      </a:r>
                      <a:endParaRPr lang="es-MX" sz="1400" dirty="0">
                        <a:solidFill>
                          <a:schemeClr val="tx1"/>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692878"/>
                  </a:ext>
                </a:extLst>
              </a:tr>
              <a:tr h="69326">
                <a:tc gridSpan="2">
                  <a:txBody>
                    <a:bodyPr/>
                    <a:lstStyle/>
                    <a:p>
                      <a:pPr algn="ctr">
                        <a:spcAft>
                          <a:spcPts val="0"/>
                        </a:spcAft>
                      </a:pPr>
                      <a:endParaRPr lang="es-MX" sz="300" dirty="0">
                        <a:solidFill>
                          <a:srgbClr val="006FC0"/>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311830130"/>
                  </a:ext>
                </a:extLst>
              </a:tr>
              <a:tr h="288119">
                <a:tc>
                  <a:txBody>
                    <a:bodyPr/>
                    <a:lstStyle/>
                    <a:p>
                      <a:pPr algn="ctr">
                        <a:spcAft>
                          <a:spcPts val="0"/>
                        </a:spcAft>
                      </a:pPr>
                      <a:r>
                        <a:rPr lang="es-ES" sz="1200" dirty="0">
                          <a:solidFill>
                            <a:schemeClr val="bg1"/>
                          </a:solidFill>
                          <a:effectLst/>
                          <a:latin typeface="+mj-lt"/>
                        </a:rPr>
                        <a:t> </a:t>
                      </a:r>
                      <a:r>
                        <a:rPr lang="es-ES" sz="1400" dirty="0">
                          <a:solidFill>
                            <a:schemeClr val="bg1"/>
                          </a:solidFill>
                          <a:effectLst/>
                          <a:latin typeface="+mj-lt"/>
                        </a:rPr>
                        <a:t>TOTAL </a:t>
                      </a:r>
                      <a:r>
                        <a:rPr lang="es-ES" sz="1400" dirty="0" smtClean="0">
                          <a:solidFill>
                            <a:schemeClr val="bg1"/>
                          </a:solidFill>
                          <a:effectLst/>
                          <a:latin typeface="+mj-lt"/>
                        </a:rPr>
                        <a:t>GENERAL  </a:t>
                      </a:r>
                      <a:endParaRPr lang="es-MX" sz="1400" dirty="0">
                        <a:solidFill>
                          <a:schemeClr val="bg1"/>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A142"/>
                    </a:solidFill>
                  </a:tcPr>
                </a:tc>
                <a:tc>
                  <a:txBody>
                    <a:bodyPr/>
                    <a:lstStyle/>
                    <a:p>
                      <a:pPr algn="ctr">
                        <a:spcAft>
                          <a:spcPts val="0"/>
                        </a:spcAft>
                      </a:pPr>
                      <a:r>
                        <a:rPr lang="es-ES" sz="1400" b="1" dirty="0" smtClean="0">
                          <a:solidFill>
                            <a:schemeClr val="bg1"/>
                          </a:solidFill>
                          <a:effectLst/>
                          <a:latin typeface="+mj-lt"/>
                        </a:rPr>
                        <a:t>$1,511,687,721</a:t>
                      </a:r>
                      <a:r>
                        <a:rPr lang="es-ES" sz="1400" dirty="0">
                          <a:solidFill>
                            <a:schemeClr val="bg1"/>
                          </a:solidFill>
                          <a:effectLst/>
                          <a:latin typeface="+mj-lt"/>
                        </a:rPr>
                        <a:t> </a:t>
                      </a:r>
                      <a:endParaRPr lang="es-MX" sz="1400" dirty="0">
                        <a:solidFill>
                          <a:schemeClr val="bg1"/>
                        </a:solidFill>
                        <a:effectLst/>
                        <a:latin typeface="+mj-lt"/>
                        <a:ea typeface="Times New Roman" panose="02020603050405020304" pitchFamily="18" charset="0"/>
                      </a:endParaRPr>
                    </a:p>
                  </a:txBody>
                  <a:tcPr marL="32546" marR="32546"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A142"/>
                    </a:solidFill>
                  </a:tcPr>
                </a:tc>
                <a:extLst>
                  <a:ext uri="{0D108BD9-81ED-4DB2-BD59-A6C34878D82A}">
                    <a16:rowId xmlns:a16="http://schemas.microsoft.com/office/drawing/2014/main" val="2103610781"/>
                  </a:ext>
                </a:extLst>
              </a:tr>
            </a:tbl>
          </a:graphicData>
        </a:graphic>
      </p:graphicFrame>
      <p:sp>
        <p:nvSpPr>
          <p:cNvPr id="17" name="Rectángulo 16"/>
          <p:cNvSpPr/>
          <p:nvPr/>
        </p:nvSpPr>
        <p:spPr>
          <a:xfrm flipH="1">
            <a:off x="0" y="820307"/>
            <a:ext cx="8141104" cy="523220"/>
          </a:xfrm>
          <a:prstGeom prst="rect">
            <a:avLst/>
          </a:prstGeom>
        </p:spPr>
        <p:txBody>
          <a:bodyPr wrap="square">
            <a:spAutoFit/>
          </a:bodyPr>
          <a:lstStyle/>
          <a:p>
            <a:pPr lvl="0" indent="182880" algn="ctr">
              <a:spcAft>
                <a:spcPts val="505"/>
              </a:spcAft>
              <a:defRPr/>
            </a:pPr>
            <a:r>
              <a:rPr lang="es-ES" sz="2800" b="1" dirty="0">
                <a:solidFill>
                  <a:prstClr val="white"/>
                </a:solidFill>
                <a:latin typeface="Arial Rounded MT Bold" panose="020F0704030504030204" pitchFamily="34" charset="0"/>
                <a:cs typeface="Bahnschrift"/>
              </a:rPr>
              <a:t>RESUMEN POR OBJETO DEL GASTO</a:t>
            </a:r>
          </a:p>
        </p:txBody>
      </p:sp>
      <p:grpSp>
        <p:nvGrpSpPr>
          <p:cNvPr id="18" name="Grupo 17"/>
          <p:cNvGrpSpPr/>
          <p:nvPr/>
        </p:nvGrpSpPr>
        <p:grpSpPr>
          <a:xfrm>
            <a:off x="853523" y="2388799"/>
            <a:ext cx="1867624" cy="3909938"/>
            <a:chOff x="1022061" y="1423414"/>
            <a:chExt cx="2961929" cy="5310151"/>
          </a:xfrm>
        </p:grpSpPr>
        <p:sp>
          <p:nvSpPr>
            <p:cNvPr id="19" name="object 10"/>
            <p:cNvSpPr/>
            <p:nvPr/>
          </p:nvSpPr>
          <p:spPr>
            <a:xfrm>
              <a:off x="2147316" y="6633997"/>
              <a:ext cx="509270" cy="88900"/>
            </a:xfrm>
            <a:custGeom>
              <a:avLst/>
              <a:gdLst/>
              <a:ahLst/>
              <a:cxnLst/>
              <a:rect l="l" t="t" r="r" b="b"/>
              <a:pathLst>
                <a:path w="509269" h="88900">
                  <a:moveTo>
                    <a:pt x="308482" y="0"/>
                  </a:moveTo>
                  <a:lnTo>
                    <a:pt x="0" y="5130"/>
                  </a:lnTo>
                  <a:lnTo>
                    <a:pt x="1904" y="85737"/>
                  </a:lnTo>
                  <a:lnTo>
                    <a:pt x="20954" y="85737"/>
                  </a:lnTo>
                  <a:lnTo>
                    <a:pt x="91532" y="87109"/>
                  </a:lnTo>
                  <a:lnTo>
                    <a:pt x="195003" y="88171"/>
                  </a:lnTo>
                  <a:lnTo>
                    <a:pt x="252475" y="88341"/>
                  </a:lnTo>
                  <a:lnTo>
                    <a:pt x="319290" y="88064"/>
                  </a:lnTo>
                  <a:lnTo>
                    <a:pt x="382428" y="87130"/>
                  </a:lnTo>
                  <a:lnTo>
                    <a:pt x="437788" y="85381"/>
                  </a:lnTo>
                  <a:lnTo>
                    <a:pt x="481267" y="82658"/>
                  </a:lnTo>
                  <a:lnTo>
                    <a:pt x="508761" y="78803"/>
                  </a:lnTo>
                  <a:lnTo>
                    <a:pt x="504074" y="64346"/>
                  </a:lnTo>
                  <a:lnTo>
                    <a:pt x="432593" y="46347"/>
                  </a:lnTo>
                  <a:lnTo>
                    <a:pt x="349349" y="31002"/>
                  </a:lnTo>
                  <a:lnTo>
                    <a:pt x="309371" y="24511"/>
                  </a:lnTo>
                  <a:lnTo>
                    <a:pt x="308482" y="0"/>
                  </a:lnTo>
                  <a:close/>
                </a:path>
              </a:pathLst>
            </a:custGeom>
            <a:solidFill>
              <a:schemeClr val="accent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object 15"/>
            <p:cNvSpPr/>
            <p:nvPr/>
          </p:nvSpPr>
          <p:spPr>
            <a:xfrm>
              <a:off x="1618488" y="6644665"/>
              <a:ext cx="509270" cy="88900"/>
            </a:xfrm>
            <a:custGeom>
              <a:avLst/>
              <a:gdLst/>
              <a:ahLst/>
              <a:cxnLst/>
              <a:rect l="l" t="t" r="r" b="b"/>
              <a:pathLst>
                <a:path w="509269" h="88900">
                  <a:moveTo>
                    <a:pt x="308356" y="0"/>
                  </a:moveTo>
                  <a:lnTo>
                    <a:pt x="0" y="5283"/>
                  </a:lnTo>
                  <a:lnTo>
                    <a:pt x="1778" y="85763"/>
                  </a:lnTo>
                  <a:lnTo>
                    <a:pt x="20955" y="85763"/>
                  </a:lnTo>
                  <a:lnTo>
                    <a:pt x="92040" y="87122"/>
                  </a:lnTo>
                  <a:lnTo>
                    <a:pt x="196263" y="88194"/>
                  </a:lnTo>
                  <a:lnTo>
                    <a:pt x="254126" y="88366"/>
                  </a:lnTo>
                  <a:lnTo>
                    <a:pt x="320598" y="88092"/>
                  </a:lnTo>
                  <a:lnTo>
                    <a:pt x="383352" y="87169"/>
                  </a:lnTo>
                  <a:lnTo>
                    <a:pt x="438332" y="85445"/>
                  </a:lnTo>
                  <a:lnTo>
                    <a:pt x="481487" y="82766"/>
                  </a:lnTo>
                  <a:lnTo>
                    <a:pt x="508762" y="78981"/>
                  </a:lnTo>
                  <a:lnTo>
                    <a:pt x="504074" y="64451"/>
                  </a:lnTo>
                  <a:lnTo>
                    <a:pt x="432593" y="46428"/>
                  </a:lnTo>
                  <a:lnTo>
                    <a:pt x="349349" y="31086"/>
                  </a:lnTo>
                  <a:lnTo>
                    <a:pt x="309372" y="24599"/>
                  </a:lnTo>
                  <a:lnTo>
                    <a:pt x="308356" y="0"/>
                  </a:lnTo>
                  <a:close/>
                </a:path>
              </a:pathLst>
            </a:custGeom>
            <a:solidFill>
              <a:schemeClr val="accent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 name="Grupo 20"/>
            <p:cNvGrpSpPr/>
            <p:nvPr/>
          </p:nvGrpSpPr>
          <p:grpSpPr>
            <a:xfrm>
              <a:off x="1022061" y="1423414"/>
              <a:ext cx="2961929" cy="5249040"/>
              <a:chOff x="1022061" y="1423414"/>
              <a:chExt cx="2961929" cy="5249040"/>
            </a:xfrm>
          </p:grpSpPr>
          <p:sp>
            <p:nvSpPr>
              <p:cNvPr id="22" name="object 9"/>
              <p:cNvSpPr/>
              <p:nvPr/>
            </p:nvSpPr>
            <p:spPr>
              <a:xfrm>
                <a:off x="2028444" y="4835652"/>
                <a:ext cx="439420" cy="1827659"/>
              </a:xfrm>
              <a:custGeom>
                <a:avLst/>
                <a:gdLst/>
                <a:ahLst/>
                <a:cxnLst/>
                <a:rect l="l" t="t" r="r" b="b"/>
                <a:pathLst>
                  <a:path w="439419" h="1442084">
                    <a:moveTo>
                      <a:pt x="130682" y="1441424"/>
                    </a:moveTo>
                    <a:lnTo>
                      <a:pt x="130175" y="1441450"/>
                    </a:lnTo>
                    <a:lnTo>
                      <a:pt x="130301" y="1441615"/>
                    </a:lnTo>
                    <a:lnTo>
                      <a:pt x="130429" y="1441704"/>
                    </a:lnTo>
                    <a:lnTo>
                      <a:pt x="130682" y="1441424"/>
                    </a:lnTo>
                    <a:close/>
                  </a:path>
                  <a:path w="439419" h="1442084">
                    <a:moveTo>
                      <a:pt x="438912" y="0"/>
                    </a:moveTo>
                    <a:lnTo>
                      <a:pt x="0" y="32003"/>
                    </a:lnTo>
                    <a:lnTo>
                      <a:pt x="3213" y="42971"/>
                    </a:lnTo>
                    <a:lnTo>
                      <a:pt x="7018" y="62968"/>
                    </a:lnTo>
                    <a:lnTo>
                      <a:pt x="16183" y="127226"/>
                    </a:lnTo>
                    <a:lnTo>
                      <a:pt x="21430" y="170077"/>
                    </a:lnTo>
                    <a:lnTo>
                      <a:pt x="27045" y="219135"/>
                    </a:lnTo>
                    <a:lnTo>
                      <a:pt x="32974" y="273696"/>
                    </a:lnTo>
                    <a:lnTo>
                      <a:pt x="39159" y="333054"/>
                    </a:lnTo>
                    <a:lnTo>
                      <a:pt x="45545" y="396503"/>
                    </a:lnTo>
                    <a:lnTo>
                      <a:pt x="52077" y="463339"/>
                    </a:lnTo>
                    <a:lnTo>
                      <a:pt x="58697" y="532855"/>
                    </a:lnTo>
                    <a:lnTo>
                      <a:pt x="65350" y="604348"/>
                    </a:lnTo>
                    <a:lnTo>
                      <a:pt x="71981" y="677111"/>
                    </a:lnTo>
                    <a:lnTo>
                      <a:pt x="78533" y="750439"/>
                    </a:lnTo>
                    <a:lnTo>
                      <a:pt x="84951" y="823628"/>
                    </a:lnTo>
                    <a:lnTo>
                      <a:pt x="91177" y="895971"/>
                    </a:lnTo>
                    <a:lnTo>
                      <a:pt x="97158" y="966763"/>
                    </a:lnTo>
                    <a:lnTo>
                      <a:pt x="102836" y="1035299"/>
                    </a:lnTo>
                    <a:lnTo>
                      <a:pt x="108155" y="1100874"/>
                    </a:lnTo>
                    <a:lnTo>
                      <a:pt x="113061" y="1162783"/>
                    </a:lnTo>
                    <a:lnTo>
                      <a:pt x="117496" y="1220320"/>
                    </a:lnTo>
                    <a:lnTo>
                      <a:pt x="121406" y="1272780"/>
                    </a:lnTo>
                    <a:lnTo>
                      <a:pt x="124733" y="1319457"/>
                    </a:lnTo>
                    <a:lnTo>
                      <a:pt x="127422" y="1359647"/>
                    </a:lnTo>
                    <a:lnTo>
                      <a:pt x="130664" y="1417743"/>
                    </a:lnTo>
                    <a:lnTo>
                      <a:pt x="131104" y="1434238"/>
                    </a:lnTo>
                    <a:lnTo>
                      <a:pt x="130682" y="1441424"/>
                    </a:lnTo>
                    <a:lnTo>
                      <a:pt x="420116" y="1423860"/>
                    </a:lnTo>
                    <a:lnTo>
                      <a:pt x="438912"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object 14"/>
              <p:cNvSpPr/>
              <p:nvPr/>
            </p:nvSpPr>
            <p:spPr>
              <a:xfrm>
                <a:off x="1469136" y="4835652"/>
                <a:ext cx="469900" cy="1836802"/>
              </a:xfrm>
              <a:custGeom>
                <a:avLst/>
                <a:gdLst/>
                <a:ahLst/>
                <a:cxnLst/>
                <a:rect l="l" t="t" r="r" b="b"/>
                <a:pathLst>
                  <a:path w="469900" h="1411604">
                    <a:moveTo>
                      <a:pt x="469391" y="0"/>
                    </a:moveTo>
                    <a:lnTo>
                      <a:pt x="0" y="0"/>
                    </a:lnTo>
                    <a:lnTo>
                      <a:pt x="28451" y="231433"/>
                    </a:lnTo>
                    <a:lnTo>
                      <a:pt x="83121" y="715327"/>
                    </a:lnTo>
                    <a:lnTo>
                      <a:pt x="160146" y="1411223"/>
                    </a:lnTo>
                    <a:lnTo>
                      <a:pt x="450469" y="1393850"/>
                    </a:lnTo>
                    <a:lnTo>
                      <a:pt x="469391"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 name="Grupo 23"/>
              <p:cNvGrpSpPr/>
              <p:nvPr/>
            </p:nvGrpSpPr>
            <p:grpSpPr>
              <a:xfrm>
                <a:off x="1022061" y="1423414"/>
                <a:ext cx="2961929" cy="4307897"/>
                <a:chOff x="1022061" y="1423414"/>
                <a:chExt cx="2961929" cy="4307897"/>
              </a:xfrm>
            </p:grpSpPr>
            <p:grpSp>
              <p:nvGrpSpPr>
                <p:cNvPr id="26" name="Grupo 25"/>
                <p:cNvGrpSpPr/>
                <p:nvPr/>
              </p:nvGrpSpPr>
              <p:grpSpPr>
                <a:xfrm>
                  <a:off x="1022061" y="1423414"/>
                  <a:ext cx="2961929" cy="4307897"/>
                  <a:chOff x="1022061" y="1423414"/>
                  <a:chExt cx="2961929" cy="4307897"/>
                </a:xfrm>
              </p:grpSpPr>
              <p:sp>
                <p:nvSpPr>
                  <p:cNvPr id="28" name="object 6"/>
                  <p:cNvSpPr/>
                  <p:nvPr/>
                </p:nvSpPr>
                <p:spPr>
                  <a:xfrm>
                    <a:off x="2110740" y="1786255"/>
                    <a:ext cx="1873250" cy="2099945"/>
                  </a:xfrm>
                  <a:custGeom>
                    <a:avLst/>
                    <a:gdLst/>
                    <a:ahLst/>
                    <a:cxnLst/>
                    <a:rect l="l" t="t" r="r" b="b"/>
                    <a:pathLst>
                      <a:path w="1873250" h="2099945">
                        <a:moveTo>
                          <a:pt x="0" y="2099945"/>
                        </a:moveTo>
                        <a:lnTo>
                          <a:pt x="1872995" y="2099945"/>
                        </a:lnTo>
                        <a:lnTo>
                          <a:pt x="1872995" y="0"/>
                        </a:lnTo>
                        <a:lnTo>
                          <a:pt x="0" y="0"/>
                        </a:lnTo>
                        <a:lnTo>
                          <a:pt x="0" y="2099945"/>
                        </a:lnTo>
                        <a:close/>
                      </a:path>
                    </a:pathLst>
                  </a:custGeom>
                  <a:ln w="9144">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object 7"/>
                  <p:cNvSpPr/>
                  <p:nvPr/>
                </p:nvSpPr>
                <p:spPr>
                  <a:xfrm>
                    <a:off x="1403551" y="1423414"/>
                    <a:ext cx="2296593" cy="2598486"/>
                  </a:xfrm>
                  <a:prstGeom prst="snip1Rect">
                    <a:avLst/>
                  </a:prstGeom>
                  <a:solidFill>
                    <a:schemeClr val="accent1">
                      <a:lumMod val="20000"/>
                      <a:lumOff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0" name="object 8"/>
                  <p:cNvPicPr/>
                  <p:nvPr/>
                </p:nvPicPr>
                <p:blipFill>
                  <a:blip r:embed="rId2" cstate="print"/>
                  <a:stretch>
                    <a:fillRect/>
                  </a:stretch>
                </p:blipFill>
                <p:spPr>
                  <a:xfrm>
                    <a:off x="1022061" y="2345436"/>
                    <a:ext cx="2375442" cy="1290827"/>
                  </a:xfrm>
                  <a:prstGeom prst="rect">
                    <a:avLst/>
                  </a:prstGeom>
                </p:spPr>
              </p:pic>
              <p:sp>
                <p:nvSpPr>
                  <p:cNvPr id="31" name="object 20"/>
                  <p:cNvSpPr/>
                  <p:nvPr/>
                </p:nvSpPr>
                <p:spPr>
                  <a:xfrm>
                    <a:off x="1389298" y="3315588"/>
                    <a:ext cx="1099473" cy="2415723"/>
                  </a:xfrm>
                  <a:custGeom>
                    <a:avLst/>
                    <a:gdLst/>
                    <a:ahLst/>
                    <a:cxnLst/>
                    <a:rect l="l" t="t" r="r" b="b"/>
                    <a:pathLst>
                      <a:path w="1102360" h="3423284">
                        <a:moveTo>
                          <a:pt x="236270" y="3378289"/>
                        </a:moveTo>
                        <a:lnTo>
                          <a:pt x="234619" y="3375710"/>
                        </a:lnTo>
                        <a:lnTo>
                          <a:pt x="232067" y="3374809"/>
                        </a:lnTo>
                        <a:lnTo>
                          <a:pt x="230924" y="3374364"/>
                        </a:lnTo>
                        <a:lnTo>
                          <a:pt x="229666" y="3374136"/>
                        </a:lnTo>
                        <a:lnTo>
                          <a:pt x="228777" y="3374136"/>
                        </a:lnTo>
                        <a:lnTo>
                          <a:pt x="227888" y="3374136"/>
                        </a:lnTo>
                        <a:lnTo>
                          <a:pt x="227253" y="3374364"/>
                        </a:lnTo>
                        <a:lnTo>
                          <a:pt x="227126" y="3374809"/>
                        </a:lnTo>
                        <a:lnTo>
                          <a:pt x="228130" y="3376422"/>
                        </a:lnTo>
                        <a:lnTo>
                          <a:pt x="229412" y="3377615"/>
                        </a:lnTo>
                        <a:lnTo>
                          <a:pt x="230924" y="3378289"/>
                        </a:lnTo>
                        <a:lnTo>
                          <a:pt x="231686" y="3378593"/>
                        </a:lnTo>
                        <a:lnTo>
                          <a:pt x="232460" y="3378670"/>
                        </a:lnTo>
                        <a:lnTo>
                          <a:pt x="234619" y="3378670"/>
                        </a:lnTo>
                        <a:lnTo>
                          <a:pt x="235762" y="3378289"/>
                        </a:lnTo>
                        <a:lnTo>
                          <a:pt x="236270" y="3378289"/>
                        </a:lnTo>
                        <a:close/>
                      </a:path>
                      <a:path w="1102360" h="3423284">
                        <a:moveTo>
                          <a:pt x="268274" y="3382784"/>
                        </a:moveTo>
                        <a:lnTo>
                          <a:pt x="265480" y="3380168"/>
                        </a:lnTo>
                        <a:lnTo>
                          <a:pt x="258368" y="3378822"/>
                        </a:lnTo>
                        <a:lnTo>
                          <a:pt x="256844" y="3378708"/>
                        </a:lnTo>
                        <a:lnTo>
                          <a:pt x="255562" y="3378708"/>
                        </a:lnTo>
                        <a:lnTo>
                          <a:pt x="252272" y="3378708"/>
                        </a:lnTo>
                        <a:lnTo>
                          <a:pt x="249974" y="3379432"/>
                        </a:lnTo>
                        <a:lnTo>
                          <a:pt x="250113" y="3379813"/>
                        </a:lnTo>
                        <a:lnTo>
                          <a:pt x="250113" y="3380448"/>
                        </a:lnTo>
                        <a:lnTo>
                          <a:pt x="254431" y="3380448"/>
                        </a:lnTo>
                        <a:lnTo>
                          <a:pt x="262813" y="3382137"/>
                        </a:lnTo>
                        <a:lnTo>
                          <a:pt x="265734" y="3383254"/>
                        </a:lnTo>
                        <a:lnTo>
                          <a:pt x="267131" y="3383254"/>
                        </a:lnTo>
                        <a:lnTo>
                          <a:pt x="267385" y="3383191"/>
                        </a:lnTo>
                        <a:lnTo>
                          <a:pt x="268274" y="3382784"/>
                        </a:lnTo>
                        <a:close/>
                      </a:path>
                      <a:path w="1102360" h="3423284">
                        <a:moveTo>
                          <a:pt x="295706" y="3396424"/>
                        </a:moveTo>
                        <a:lnTo>
                          <a:pt x="293547" y="3393744"/>
                        </a:lnTo>
                        <a:lnTo>
                          <a:pt x="289991" y="3391446"/>
                        </a:lnTo>
                        <a:lnTo>
                          <a:pt x="286689" y="3389388"/>
                        </a:lnTo>
                        <a:lnTo>
                          <a:pt x="283641" y="3387852"/>
                        </a:lnTo>
                        <a:lnTo>
                          <a:pt x="282371" y="3387852"/>
                        </a:lnTo>
                        <a:lnTo>
                          <a:pt x="282117" y="3387877"/>
                        </a:lnTo>
                        <a:lnTo>
                          <a:pt x="281990" y="3387941"/>
                        </a:lnTo>
                        <a:lnTo>
                          <a:pt x="283133" y="3390074"/>
                        </a:lnTo>
                        <a:lnTo>
                          <a:pt x="284911" y="3391954"/>
                        </a:lnTo>
                        <a:lnTo>
                          <a:pt x="287070" y="3393440"/>
                        </a:lnTo>
                        <a:lnTo>
                          <a:pt x="290118" y="3395434"/>
                        </a:lnTo>
                        <a:lnTo>
                          <a:pt x="293293" y="3396970"/>
                        </a:lnTo>
                        <a:lnTo>
                          <a:pt x="294690" y="3396970"/>
                        </a:lnTo>
                        <a:lnTo>
                          <a:pt x="294944" y="3396881"/>
                        </a:lnTo>
                        <a:lnTo>
                          <a:pt x="295706" y="3396424"/>
                        </a:lnTo>
                        <a:close/>
                      </a:path>
                      <a:path w="1102360" h="3423284">
                        <a:moveTo>
                          <a:pt x="315518" y="3418967"/>
                        </a:moveTo>
                        <a:lnTo>
                          <a:pt x="312978" y="3414928"/>
                        </a:lnTo>
                        <a:lnTo>
                          <a:pt x="310819" y="3411309"/>
                        </a:lnTo>
                        <a:lnTo>
                          <a:pt x="307263" y="3409188"/>
                        </a:lnTo>
                        <a:lnTo>
                          <a:pt x="306120" y="3409188"/>
                        </a:lnTo>
                        <a:lnTo>
                          <a:pt x="305993" y="3409188"/>
                        </a:lnTo>
                        <a:lnTo>
                          <a:pt x="305739" y="3409302"/>
                        </a:lnTo>
                        <a:lnTo>
                          <a:pt x="304850" y="3409302"/>
                        </a:lnTo>
                        <a:lnTo>
                          <a:pt x="307390" y="3412540"/>
                        </a:lnTo>
                        <a:lnTo>
                          <a:pt x="309676" y="3416262"/>
                        </a:lnTo>
                        <a:lnTo>
                          <a:pt x="311835" y="3419868"/>
                        </a:lnTo>
                        <a:lnTo>
                          <a:pt x="312978" y="3422878"/>
                        </a:lnTo>
                        <a:lnTo>
                          <a:pt x="314121" y="3422878"/>
                        </a:lnTo>
                        <a:lnTo>
                          <a:pt x="315137" y="3422700"/>
                        </a:lnTo>
                        <a:lnTo>
                          <a:pt x="315518" y="3418967"/>
                        </a:lnTo>
                        <a:close/>
                      </a:path>
                      <a:path w="1102360" h="3423284">
                        <a:moveTo>
                          <a:pt x="1101902" y="2261108"/>
                        </a:moveTo>
                        <a:lnTo>
                          <a:pt x="1054404" y="23368"/>
                        </a:lnTo>
                        <a:lnTo>
                          <a:pt x="355142" y="0"/>
                        </a:lnTo>
                        <a:lnTo>
                          <a:pt x="352475" y="24003"/>
                        </a:lnTo>
                        <a:lnTo>
                          <a:pt x="301561" y="83731"/>
                        </a:lnTo>
                        <a:lnTo>
                          <a:pt x="187604" y="233527"/>
                        </a:lnTo>
                        <a:lnTo>
                          <a:pt x="68770" y="429387"/>
                        </a:lnTo>
                        <a:lnTo>
                          <a:pt x="3225" y="627253"/>
                        </a:lnTo>
                        <a:lnTo>
                          <a:pt x="0" y="985100"/>
                        </a:lnTo>
                        <a:lnTo>
                          <a:pt x="13843" y="1574596"/>
                        </a:lnTo>
                        <a:lnTo>
                          <a:pt x="31699" y="2126069"/>
                        </a:lnTo>
                        <a:lnTo>
                          <a:pt x="40563" y="2369820"/>
                        </a:lnTo>
                        <a:lnTo>
                          <a:pt x="1101902" y="2261108"/>
                        </a:lnTo>
                        <a:close/>
                      </a:path>
                    </a:pathLst>
                  </a:custGeom>
                  <a:solidFill>
                    <a:schemeClr val="accent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2" name="object 24"/>
                  <p:cNvPicPr/>
                  <p:nvPr/>
                </p:nvPicPr>
                <p:blipFill>
                  <a:blip r:embed="rId3" cstate="print"/>
                  <a:stretch>
                    <a:fillRect/>
                  </a:stretch>
                </p:blipFill>
                <p:spPr>
                  <a:xfrm>
                    <a:off x="1536382" y="1423416"/>
                    <a:ext cx="879157" cy="1094232"/>
                  </a:xfrm>
                  <a:prstGeom prst="rect">
                    <a:avLst/>
                  </a:prstGeom>
                </p:spPr>
              </p:pic>
            </p:grpSp>
            <p:sp>
              <p:nvSpPr>
                <p:cNvPr id="27" name="object 25"/>
                <p:cNvSpPr/>
                <p:nvPr/>
              </p:nvSpPr>
              <p:spPr>
                <a:xfrm>
                  <a:off x="1808099" y="2996183"/>
                  <a:ext cx="608330" cy="638810"/>
                </a:xfrm>
                <a:custGeom>
                  <a:avLst/>
                  <a:gdLst/>
                  <a:ahLst/>
                  <a:cxnLst/>
                  <a:rect l="l" t="t" r="r" b="b"/>
                  <a:pathLst>
                    <a:path w="608330" h="638810">
                      <a:moveTo>
                        <a:pt x="561975" y="0"/>
                      </a:moveTo>
                      <a:lnTo>
                        <a:pt x="94614" y="0"/>
                      </a:lnTo>
                      <a:lnTo>
                        <a:pt x="77593" y="2980"/>
                      </a:lnTo>
                      <a:lnTo>
                        <a:pt x="63404" y="11175"/>
                      </a:lnTo>
                      <a:lnTo>
                        <a:pt x="53359" y="23467"/>
                      </a:lnTo>
                      <a:lnTo>
                        <a:pt x="48768" y="38735"/>
                      </a:lnTo>
                      <a:lnTo>
                        <a:pt x="0" y="592836"/>
                      </a:lnTo>
                      <a:lnTo>
                        <a:pt x="2085" y="609478"/>
                      </a:lnTo>
                      <a:lnTo>
                        <a:pt x="10683" y="623585"/>
                      </a:lnTo>
                      <a:lnTo>
                        <a:pt x="24449" y="633716"/>
                      </a:lnTo>
                      <a:lnTo>
                        <a:pt x="42037" y="638428"/>
                      </a:lnTo>
                      <a:lnTo>
                        <a:pt x="47370" y="638555"/>
                      </a:lnTo>
                      <a:lnTo>
                        <a:pt x="500888" y="627252"/>
                      </a:lnTo>
                      <a:lnTo>
                        <a:pt x="540910" y="604089"/>
                      </a:lnTo>
                      <a:lnTo>
                        <a:pt x="607821" y="46736"/>
                      </a:lnTo>
                      <a:lnTo>
                        <a:pt x="606069" y="30007"/>
                      </a:lnTo>
                      <a:lnTo>
                        <a:pt x="597709" y="15684"/>
                      </a:lnTo>
                      <a:lnTo>
                        <a:pt x="584086" y="5266"/>
                      </a:lnTo>
                      <a:lnTo>
                        <a:pt x="566546" y="253"/>
                      </a:lnTo>
                      <a:lnTo>
                        <a:pt x="561975" y="0"/>
                      </a:lnTo>
                      <a:close/>
                    </a:path>
                  </a:pathLst>
                </a:custGeom>
                <a:solidFill>
                  <a:schemeClr val="tx2">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5" name="object 27"/>
              <p:cNvSpPr/>
              <p:nvPr/>
            </p:nvSpPr>
            <p:spPr>
              <a:xfrm>
                <a:off x="1612392" y="3246120"/>
                <a:ext cx="582295" cy="259079"/>
              </a:xfrm>
              <a:custGeom>
                <a:avLst/>
                <a:gdLst/>
                <a:ahLst/>
                <a:cxnLst/>
                <a:rect l="l" t="t" r="r" b="b"/>
                <a:pathLst>
                  <a:path w="582294" h="259079">
                    <a:moveTo>
                      <a:pt x="236982" y="0"/>
                    </a:moveTo>
                    <a:lnTo>
                      <a:pt x="179867" y="18323"/>
                    </a:lnTo>
                    <a:lnTo>
                      <a:pt x="151518" y="35470"/>
                    </a:lnTo>
                    <a:lnTo>
                      <a:pt x="138779" y="43005"/>
                    </a:lnTo>
                    <a:lnTo>
                      <a:pt x="125610" y="49897"/>
                    </a:lnTo>
                    <a:lnTo>
                      <a:pt x="112014" y="56133"/>
                    </a:lnTo>
                    <a:lnTo>
                      <a:pt x="65405" y="67563"/>
                    </a:lnTo>
                    <a:lnTo>
                      <a:pt x="0" y="247522"/>
                    </a:lnTo>
                    <a:lnTo>
                      <a:pt x="396240" y="259079"/>
                    </a:lnTo>
                    <a:lnTo>
                      <a:pt x="413089" y="247905"/>
                    </a:lnTo>
                    <a:lnTo>
                      <a:pt x="449119" y="222742"/>
                    </a:lnTo>
                    <a:lnTo>
                      <a:pt x="482554" y="196125"/>
                    </a:lnTo>
                    <a:lnTo>
                      <a:pt x="491616" y="180593"/>
                    </a:lnTo>
                    <a:lnTo>
                      <a:pt x="487807" y="178434"/>
                    </a:lnTo>
                    <a:lnTo>
                      <a:pt x="481710" y="177418"/>
                    </a:lnTo>
                    <a:lnTo>
                      <a:pt x="474472" y="177418"/>
                    </a:lnTo>
                    <a:lnTo>
                      <a:pt x="429341" y="188456"/>
                    </a:lnTo>
                    <a:lnTo>
                      <a:pt x="411535" y="201251"/>
                    </a:lnTo>
                    <a:lnTo>
                      <a:pt x="405288" y="204279"/>
                    </a:lnTo>
                    <a:lnTo>
                      <a:pt x="398803" y="205974"/>
                    </a:lnTo>
                    <a:lnTo>
                      <a:pt x="392176" y="206501"/>
                    </a:lnTo>
                    <a:lnTo>
                      <a:pt x="373703" y="203267"/>
                    </a:lnTo>
                    <a:lnTo>
                      <a:pt x="357457" y="196151"/>
                    </a:lnTo>
                    <a:lnTo>
                      <a:pt x="345902" y="189035"/>
                    </a:lnTo>
                    <a:lnTo>
                      <a:pt x="341503" y="185800"/>
                    </a:lnTo>
                    <a:lnTo>
                      <a:pt x="372477" y="179780"/>
                    </a:lnTo>
                    <a:lnTo>
                      <a:pt x="441848" y="165163"/>
                    </a:lnTo>
                    <a:lnTo>
                      <a:pt x="514292" y="147117"/>
                    </a:lnTo>
                    <a:lnTo>
                      <a:pt x="554482" y="130809"/>
                    </a:lnTo>
                    <a:lnTo>
                      <a:pt x="566799" y="119481"/>
                    </a:lnTo>
                    <a:lnTo>
                      <a:pt x="577008" y="111140"/>
                    </a:lnTo>
                    <a:lnTo>
                      <a:pt x="582146" y="102824"/>
                    </a:lnTo>
                    <a:lnTo>
                      <a:pt x="579247" y="91566"/>
                    </a:lnTo>
                    <a:lnTo>
                      <a:pt x="573027" y="86363"/>
                    </a:lnTo>
                    <a:lnTo>
                      <a:pt x="562355" y="83089"/>
                    </a:lnTo>
                    <a:lnTo>
                      <a:pt x="548350" y="81387"/>
                    </a:lnTo>
                    <a:lnTo>
                      <a:pt x="532130" y="80899"/>
                    </a:lnTo>
                    <a:lnTo>
                      <a:pt x="511393" y="81395"/>
                    </a:lnTo>
                    <a:lnTo>
                      <a:pt x="472872" y="83577"/>
                    </a:lnTo>
                    <a:lnTo>
                      <a:pt x="458851" y="84074"/>
                    </a:lnTo>
                    <a:lnTo>
                      <a:pt x="436227" y="85792"/>
                    </a:lnTo>
                    <a:lnTo>
                      <a:pt x="413686" y="88106"/>
                    </a:lnTo>
                    <a:lnTo>
                      <a:pt x="391217" y="91039"/>
                    </a:lnTo>
                    <a:lnTo>
                      <a:pt x="368808" y="94614"/>
                    </a:lnTo>
                    <a:lnTo>
                      <a:pt x="431625" y="74215"/>
                    </a:lnTo>
                    <a:lnTo>
                      <a:pt x="476660" y="59199"/>
                    </a:lnTo>
                    <a:lnTo>
                      <a:pt x="501015" y="50291"/>
                    </a:lnTo>
                    <a:lnTo>
                      <a:pt x="510414" y="40949"/>
                    </a:lnTo>
                    <a:lnTo>
                      <a:pt x="508015" y="30797"/>
                    </a:lnTo>
                    <a:lnTo>
                      <a:pt x="496496" y="22645"/>
                    </a:lnTo>
                    <a:lnTo>
                      <a:pt x="478535" y="19303"/>
                    </a:lnTo>
                    <a:lnTo>
                      <a:pt x="474726" y="19303"/>
                    </a:lnTo>
                    <a:lnTo>
                      <a:pt x="470789" y="19684"/>
                    </a:lnTo>
                    <a:lnTo>
                      <a:pt x="466725" y="20574"/>
                    </a:lnTo>
                    <a:lnTo>
                      <a:pt x="433318" y="29469"/>
                    </a:lnTo>
                    <a:lnTo>
                      <a:pt x="386064" y="42973"/>
                    </a:lnTo>
                    <a:lnTo>
                      <a:pt x="339548" y="55310"/>
                    </a:lnTo>
                    <a:lnTo>
                      <a:pt x="308356" y="60705"/>
                    </a:lnTo>
                    <a:lnTo>
                      <a:pt x="305943" y="60705"/>
                    </a:lnTo>
                    <a:lnTo>
                      <a:pt x="235584" y="52704"/>
                    </a:lnTo>
                    <a:lnTo>
                      <a:pt x="236982"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3" name="Picture 2" descr="Corregidora Avanza Contigo | Transparencia"/>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99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090" y="1940421"/>
            <a:ext cx="11065165" cy="984885"/>
          </a:xfrm>
        </p:spPr>
        <p:txBody>
          <a:bodyPr/>
          <a:lstStyle/>
          <a:p>
            <a:pPr algn="just"/>
            <a:r>
              <a:rPr lang="es-ES" sz="1400" b="1" dirty="0">
                <a:latin typeface="Arial Rounded MT Bold" panose="020F0704030504030204" pitchFamily="34" charset="0"/>
              </a:rPr>
              <a:t>La </a:t>
            </a:r>
            <a:r>
              <a:rPr lang="es-ES" sz="1600" b="1" kern="1200" dirty="0" smtClean="0">
                <a:solidFill>
                  <a:srgbClr val="002060"/>
                </a:solidFill>
                <a:latin typeface="Arial Rounded MT Bold" panose="020F0704030504030204" pitchFamily="34" charset="0"/>
                <a:ea typeface="+mn-ea"/>
                <a:cs typeface="+mn-cs"/>
              </a:rPr>
              <a:t>La clasificación </a:t>
            </a:r>
            <a:r>
              <a:rPr lang="es-ES" sz="1600" b="1" kern="1200" dirty="0">
                <a:solidFill>
                  <a:srgbClr val="002060"/>
                </a:solidFill>
                <a:latin typeface="Arial Rounded MT Bold" panose="020F0704030504030204" pitchFamily="34" charset="0"/>
                <a:ea typeface="+mn-ea"/>
                <a:cs typeface="+mn-cs"/>
              </a:rPr>
              <a:t>Económica de las transacciones de los entes públicos permite ordenar </a:t>
            </a:r>
            <a:r>
              <a:rPr lang="es-ES" sz="1600" b="1" kern="1200" dirty="0" smtClean="0">
                <a:solidFill>
                  <a:srgbClr val="002060"/>
                </a:solidFill>
                <a:latin typeface="Arial Rounded MT Bold" panose="020F0704030504030204" pitchFamily="34" charset="0"/>
                <a:ea typeface="+mn-ea"/>
                <a:cs typeface="+mn-cs"/>
              </a:rPr>
              <a:t>el gasto de </a:t>
            </a:r>
            <a:r>
              <a:rPr lang="es-ES" sz="1600" b="1" kern="1200" dirty="0">
                <a:solidFill>
                  <a:srgbClr val="002060"/>
                </a:solidFill>
                <a:latin typeface="Arial Rounded MT Bold" panose="020F0704030504030204" pitchFamily="34" charset="0"/>
                <a:ea typeface="+mn-ea"/>
                <a:cs typeface="+mn-cs"/>
              </a:rPr>
              <a:t>acuerdo con su naturaleza económica, </a:t>
            </a:r>
            <a:r>
              <a:rPr lang="es-ES" sz="1600" b="1" kern="1200" dirty="0" smtClean="0">
                <a:solidFill>
                  <a:srgbClr val="002060"/>
                </a:solidFill>
                <a:latin typeface="Arial Rounded MT Bold" panose="020F0704030504030204" pitchFamily="34" charset="0"/>
                <a:ea typeface="+mn-ea"/>
                <a:cs typeface="+mn-cs"/>
              </a:rPr>
              <a:t>el </a:t>
            </a:r>
            <a:r>
              <a:rPr lang="es-ES" sz="1600" b="1" kern="1200" dirty="0">
                <a:solidFill>
                  <a:srgbClr val="002060"/>
                </a:solidFill>
                <a:latin typeface="Arial Rounded MT Bold" panose="020F0704030504030204" pitchFamily="34" charset="0"/>
                <a:ea typeface="+mn-ea"/>
                <a:cs typeface="+mn-cs"/>
              </a:rPr>
              <a:t>gasto corriente representa lo necesario para la operación del municipio para funcionar y prestar los servicios públicos a su cargo; el gasto de capital </a:t>
            </a:r>
            <a:r>
              <a:rPr lang="es-ES" sz="1600" b="1" kern="1200" dirty="0" smtClean="0">
                <a:solidFill>
                  <a:srgbClr val="002060"/>
                </a:solidFill>
                <a:latin typeface="Arial Rounded MT Bold" panose="020F0704030504030204" pitchFamily="34" charset="0"/>
                <a:ea typeface="+mn-ea"/>
                <a:cs typeface="+mn-cs"/>
              </a:rPr>
              <a:t>está </a:t>
            </a:r>
            <a:r>
              <a:rPr lang="es-ES" sz="1600" b="1" kern="1200" dirty="0">
                <a:solidFill>
                  <a:srgbClr val="002060"/>
                </a:solidFill>
                <a:latin typeface="Arial Rounded MT Bold" panose="020F0704030504030204" pitchFamily="34" charset="0"/>
                <a:ea typeface="+mn-ea"/>
                <a:cs typeface="+mn-cs"/>
              </a:rPr>
              <a:t>relacionado principalmente con </a:t>
            </a:r>
            <a:r>
              <a:rPr lang="es-ES" sz="1600" b="1" kern="1200" dirty="0" smtClean="0">
                <a:solidFill>
                  <a:srgbClr val="002060"/>
                </a:solidFill>
                <a:latin typeface="Arial Rounded MT Bold" panose="020F0704030504030204" pitchFamily="34" charset="0"/>
                <a:ea typeface="+mn-ea"/>
                <a:cs typeface="+mn-cs"/>
              </a:rPr>
              <a:t>la</a:t>
            </a:r>
            <a:r>
              <a:rPr lang="es-MX" sz="1600" b="1" kern="1200" dirty="0">
                <a:solidFill>
                  <a:srgbClr val="002060"/>
                </a:solidFill>
                <a:latin typeface="Arial Rounded MT Bold" panose="020F0704030504030204" pitchFamily="34" charset="0"/>
                <a:ea typeface="+mn-ea"/>
                <a:cs typeface="+mn-cs"/>
              </a:rPr>
              <a:t/>
            </a:r>
            <a:br>
              <a:rPr lang="es-MX" sz="1600" b="1" kern="1200" dirty="0">
                <a:solidFill>
                  <a:srgbClr val="002060"/>
                </a:solidFill>
                <a:latin typeface="Arial Rounded MT Bold" panose="020F0704030504030204" pitchFamily="34" charset="0"/>
                <a:ea typeface="+mn-ea"/>
                <a:cs typeface="+mn-cs"/>
              </a:rPr>
            </a:br>
            <a:endParaRPr lang="es-MX" sz="1600" b="1" kern="1200" dirty="0">
              <a:solidFill>
                <a:srgbClr val="002060"/>
              </a:solidFill>
              <a:latin typeface="Arial Rounded MT Bold" panose="020F0704030504030204" pitchFamily="34" charset="0"/>
              <a:ea typeface="+mn-ea"/>
              <a:cs typeface="+mn-cs"/>
            </a:endParaRPr>
          </a:p>
        </p:txBody>
      </p:sp>
      <p:sp>
        <p:nvSpPr>
          <p:cNvPr id="5"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13</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Rectángulo redondeado 19"/>
          <p:cNvSpPr/>
          <p:nvPr/>
        </p:nvSpPr>
        <p:spPr>
          <a:xfrm>
            <a:off x="4382457" y="6151131"/>
            <a:ext cx="2199098" cy="53886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TOTAL 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$1,511,687,721</a:t>
            </a:r>
            <a:endParaRPr kumimoji="0" lang="es-MX" sz="1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pic>
        <p:nvPicPr>
          <p:cNvPr id="22"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0" y="848639"/>
            <a:ext cx="55186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CLASIFICACIÓN ECONÓMICA </a:t>
            </a:r>
            <a:endParaRPr kumimoji="0" lang="es-MX"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endParaRPr>
          </a:p>
        </p:txBody>
      </p:sp>
      <p:grpSp>
        <p:nvGrpSpPr>
          <p:cNvPr id="40" name="Grupo 39"/>
          <p:cNvGrpSpPr/>
          <p:nvPr/>
        </p:nvGrpSpPr>
        <p:grpSpPr>
          <a:xfrm>
            <a:off x="5731947" y="3292063"/>
            <a:ext cx="2634107" cy="2375236"/>
            <a:chOff x="5797815" y="3296052"/>
            <a:chExt cx="2634107" cy="2375236"/>
          </a:xfrm>
        </p:grpSpPr>
        <p:grpSp>
          <p:nvGrpSpPr>
            <p:cNvPr id="15" name="Grupo 14"/>
            <p:cNvGrpSpPr/>
            <p:nvPr/>
          </p:nvGrpSpPr>
          <p:grpSpPr>
            <a:xfrm>
              <a:off x="5797815" y="5047756"/>
              <a:ext cx="2634107" cy="623532"/>
              <a:chOff x="957660" y="5276507"/>
              <a:chExt cx="2244977" cy="623532"/>
            </a:xfrm>
          </p:grpSpPr>
          <p:sp>
            <p:nvSpPr>
              <p:cNvPr id="16" name="object 6"/>
              <p:cNvSpPr txBox="1"/>
              <p:nvPr/>
            </p:nvSpPr>
            <p:spPr>
              <a:xfrm>
                <a:off x="957661" y="5276507"/>
                <a:ext cx="2188152" cy="505267"/>
              </a:xfrm>
              <a:prstGeom prst="rect">
                <a:avLst/>
              </a:prstGeom>
            </p:spPr>
            <p:txBody>
              <a:bodyPr vert="horz" wrap="square" lIns="0" tIns="12700" rIns="0" bIns="0" rtlCol="0">
                <a:spAutoFit/>
              </a:bodyPr>
              <a:lstStyle/>
              <a:p>
                <a:pPr marL="12700" marR="5080" lvl="0" indent="95885" algn="ctr" defTabSz="914400" rtl="0" eaLnBrk="1" fontAlgn="auto" latinLnBrk="0" hangingPunct="1">
                  <a:lnSpc>
                    <a:spcPct val="100000"/>
                  </a:lnSpc>
                  <a:spcBef>
                    <a:spcPts val="1800"/>
                  </a:spcBef>
                  <a:spcAft>
                    <a:spcPts val="0"/>
                  </a:spcAft>
                  <a:buClrTx/>
                  <a:buSzTx/>
                  <a:buFontTx/>
                  <a:buNone/>
                  <a:tabLst/>
                  <a:defRPr/>
                </a:pPr>
                <a:r>
                  <a:rPr kumimoji="0" lang="es-ES" sz="1600" b="0" i="0" u="none" strike="noStrike" kern="1200" cap="none" spc="-5" normalizeH="0" baseline="0" noProof="0" dirty="0" smtClean="0">
                    <a:ln>
                      <a:noFill/>
                    </a:ln>
                    <a:solidFill>
                      <a:srgbClr val="006FC0"/>
                    </a:solidFill>
                    <a:effectLst/>
                    <a:uLnTx/>
                    <a:uFillTx/>
                    <a:latin typeface="Bahnschrift"/>
                    <a:ea typeface="+mn-ea"/>
                    <a:cs typeface="Bahnschrift"/>
                  </a:rPr>
                  <a:t>Pensiones y Jubilaciones</a:t>
                </a:r>
                <a:endParaRPr kumimoji="0" sz="1600" b="0" i="0" u="none" strike="noStrike" kern="1200" cap="none" spc="0" normalizeH="0" baseline="0" noProof="0" dirty="0">
                  <a:ln>
                    <a:noFill/>
                  </a:ln>
                  <a:solidFill>
                    <a:srgbClr val="006FC0"/>
                  </a:solidFill>
                  <a:effectLst/>
                  <a:uLnTx/>
                  <a:uFillTx/>
                  <a:latin typeface="Bahnschrift"/>
                  <a:ea typeface="+mn-ea"/>
                  <a:cs typeface="Bahnschrift"/>
                </a:endParaRPr>
              </a:p>
            </p:txBody>
          </p:sp>
          <p:sp>
            <p:nvSpPr>
              <p:cNvPr id="17" name="object 7"/>
              <p:cNvSpPr txBox="1"/>
              <p:nvPr/>
            </p:nvSpPr>
            <p:spPr>
              <a:xfrm>
                <a:off x="957660" y="5592262"/>
                <a:ext cx="2244977" cy="307777"/>
              </a:xfrm>
              <a:prstGeom prst="rect">
                <a:avLst/>
              </a:prstGeom>
              <a:solidFill>
                <a:srgbClr val="006FC0"/>
              </a:solidFill>
            </p:spPr>
            <p:txBody>
              <a:bodyPr vert="horz" wrap="square" lIns="0" tIns="0" rIns="0" bIns="0" rtlCol="0">
                <a:spAutoFit/>
              </a:bodyPr>
              <a:lstStyle/>
              <a:p>
                <a:pPr marL="67945"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2000" b="0" i="0" u="none" strike="noStrike" kern="1200" cap="none" spc="-5" normalizeH="0" baseline="0" noProof="0" dirty="0" smtClean="0">
                    <a:ln>
                      <a:noFill/>
                    </a:ln>
                    <a:solidFill>
                      <a:srgbClr val="FFFFFF"/>
                    </a:solidFill>
                    <a:effectLst/>
                    <a:uLnTx/>
                    <a:uFillTx/>
                    <a:latin typeface="Bahnschrift"/>
                    <a:ea typeface="+mn-ea"/>
                    <a:cs typeface="Bahnschrift"/>
                  </a:rPr>
                  <a:t>26,984,046</a:t>
                </a:r>
                <a:endParaRPr kumimoji="0" sz="2000" b="0" i="0" u="none" strike="noStrike" kern="1200" cap="none" spc="0" normalizeH="0" baseline="0" noProof="0" dirty="0">
                  <a:ln>
                    <a:noFill/>
                  </a:ln>
                  <a:solidFill>
                    <a:srgbClr val="000000"/>
                  </a:solidFill>
                  <a:effectLst/>
                  <a:uLnTx/>
                  <a:uFillTx/>
                  <a:latin typeface="Bahnschrift"/>
                  <a:ea typeface="+mn-ea"/>
                  <a:cs typeface="Bahnschrift"/>
                </a:endParaRPr>
              </a:p>
            </p:txBody>
          </p:sp>
        </p:grpSp>
        <p:pic>
          <p:nvPicPr>
            <p:cNvPr id="6152" name="Picture 8" descr="Reforma al Sistema de Pensiones 2021 (2023) - Soy Conta"/>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329" b="100000" l="24204" r="75637">
                          <a14:foregroundMark x1="69268" y1="54978" x2="69268" y2="54978"/>
                          <a14:foregroundMark x1="69108" y1="50216" x2="69108" y2="50216"/>
                          <a14:foregroundMark x1="37898" y1="17316" x2="37898" y2="17316"/>
                          <a14:foregroundMark x1="37898" y1="16883" x2="37898" y2="16883"/>
                          <a14:foregroundMark x1="38854" y1="18615" x2="38854" y2="18615"/>
                          <a14:foregroundMark x1="37261" y1="18182" x2="37261" y2="18182"/>
                          <a14:foregroundMark x1="35987" y1="17749" x2="35987" y2="17749"/>
                          <a14:foregroundMark x1="35987" y1="18615" x2="35987" y2="18615"/>
                          <a14:foregroundMark x1="43312" y1="11688" x2="43312" y2="11688"/>
                          <a14:foregroundMark x1="42197" y1="12121" x2="42197" y2="12121"/>
                          <a14:foregroundMark x1="44108" y1="12121" x2="44108" y2="12121"/>
                          <a14:foregroundMark x1="65127" y1="12554" x2="65127" y2="12554"/>
                          <a14:foregroundMark x1="64172" y1="15152" x2="64172" y2="15152"/>
                          <a14:foregroundMark x1="62898" y1="13853" x2="62898" y2="13853"/>
                          <a14:foregroundMark x1="67994" y1="16883" x2="67994" y2="16883"/>
                          <a14:foregroundMark x1="68471" y1="16883" x2="68471" y2="16883"/>
                        </a14:backgroundRemoval>
                      </a14:imgEffect>
                    </a14:imgLayer>
                  </a14:imgProps>
                </a:ext>
                <a:ext uri="{28A0092B-C50C-407E-A947-70E740481C1C}">
                  <a14:useLocalDpi xmlns:a14="http://schemas.microsoft.com/office/drawing/2010/main" val="0"/>
                </a:ext>
              </a:extLst>
            </a:blip>
            <a:srcRect l="22496" r="24229"/>
            <a:stretch/>
          </p:blipFill>
          <p:spPr bwMode="auto">
            <a:xfrm>
              <a:off x="5847740" y="3296052"/>
              <a:ext cx="2291821" cy="1582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upo 26"/>
          <p:cNvGrpSpPr/>
          <p:nvPr/>
        </p:nvGrpSpPr>
        <p:grpSpPr>
          <a:xfrm>
            <a:off x="8685806" y="2492281"/>
            <a:ext cx="2879317" cy="3060742"/>
            <a:chOff x="8623888" y="2585843"/>
            <a:chExt cx="2879317" cy="3060742"/>
          </a:xfrm>
        </p:grpSpPr>
        <p:grpSp>
          <p:nvGrpSpPr>
            <p:cNvPr id="24" name="Grupo 23"/>
            <p:cNvGrpSpPr/>
            <p:nvPr/>
          </p:nvGrpSpPr>
          <p:grpSpPr>
            <a:xfrm>
              <a:off x="8623888" y="4418044"/>
              <a:ext cx="2879317" cy="1228541"/>
              <a:chOff x="8955571" y="3775873"/>
              <a:chExt cx="2879317" cy="1228541"/>
            </a:xfrm>
          </p:grpSpPr>
          <p:sp>
            <p:nvSpPr>
              <p:cNvPr id="13" name="object 6"/>
              <p:cNvSpPr txBox="1"/>
              <p:nvPr/>
            </p:nvSpPr>
            <p:spPr>
              <a:xfrm>
                <a:off x="8955571" y="3775873"/>
                <a:ext cx="2879317" cy="1228541"/>
              </a:xfrm>
              <a:prstGeom prst="rect">
                <a:avLst/>
              </a:prstGeom>
            </p:spPr>
            <p:txBody>
              <a:bodyPr vert="horz" wrap="square" lIns="0" tIns="12700" rIns="0" bIns="0" rtlCol="0">
                <a:spAutoFit/>
              </a:bodyPr>
              <a:lstStyle/>
              <a:p>
                <a:pPr marL="12700" marR="5080" lvl="0" indent="95885" algn="ctr" defTabSz="914400" rtl="0" eaLnBrk="1" fontAlgn="auto" latinLnBrk="0" hangingPunct="1">
                  <a:lnSpc>
                    <a:spcPct val="100000"/>
                  </a:lnSpc>
                  <a:spcBef>
                    <a:spcPts val="1800"/>
                  </a:spcBef>
                  <a:spcAft>
                    <a:spcPts val="0"/>
                  </a:spcAft>
                  <a:buClrTx/>
                  <a:buSzTx/>
                  <a:buFontTx/>
                  <a:buNone/>
                  <a:tabLst/>
                  <a:defRPr/>
                </a:pPr>
                <a:r>
                  <a:rPr kumimoji="0" lang="es-ES" sz="1600" b="0" i="0" u="none" strike="noStrike" kern="1200" cap="none" spc="0" normalizeH="0" baseline="0" noProof="0" dirty="0">
                    <a:ln>
                      <a:noFill/>
                    </a:ln>
                    <a:solidFill>
                      <a:srgbClr val="006FC0"/>
                    </a:solidFill>
                    <a:effectLst/>
                    <a:uLnTx/>
                    <a:uFillTx/>
                    <a:latin typeface="Bahnschrift"/>
                    <a:ea typeface="+mn-ea"/>
                    <a:cs typeface="Bahnschrift"/>
                  </a:rPr>
                  <a:t>Amortización de la deuda y disminución de pasivos</a:t>
                </a:r>
              </a:p>
              <a:p>
                <a:pPr marL="12700" marR="5080" lvl="0" indent="95885" algn="ctr" defTabSz="914400" rtl="0" eaLnBrk="1" fontAlgn="auto" latinLnBrk="0" hangingPunct="1">
                  <a:lnSpc>
                    <a:spcPct val="100000"/>
                  </a:lnSpc>
                  <a:spcBef>
                    <a:spcPts val="1800"/>
                  </a:spcBef>
                  <a:spcAft>
                    <a:spcPts val="0"/>
                  </a:spcAft>
                  <a:buClrTx/>
                  <a:buSzTx/>
                  <a:buFontTx/>
                  <a:buNone/>
                  <a:tabLst/>
                  <a:defRPr/>
                </a:pPr>
                <a:endParaRPr kumimoji="0" sz="1600" b="0" i="0" u="none" strike="noStrike" kern="1200" cap="none" spc="0" normalizeH="0" baseline="0" noProof="0" dirty="0">
                  <a:ln>
                    <a:noFill/>
                  </a:ln>
                  <a:solidFill>
                    <a:srgbClr val="006FC0"/>
                  </a:solidFill>
                  <a:effectLst/>
                  <a:uLnTx/>
                  <a:uFillTx/>
                  <a:latin typeface="Bahnschrift"/>
                  <a:ea typeface="+mn-ea"/>
                  <a:cs typeface="Bahnschrift"/>
                </a:endParaRPr>
              </a:p>
            </p:txBody>
          </p:sp>
          <p:sp>
            <p:nvSpPr>
              <p:cNvPr id="14" name="object 7"/>
              <p:cNvSpPr txBox="1"/>
              <p:nvPr/>
            </p:nvSpPr>
            <p:spPr>
              <a:xfrm>
                <a:off x="9159748" y="4357256"/>
                <a:ext cx="2565734" cy="307777"/>
              </a:xfrm>
              <a:prstGeom prst="rect">
                <a:avLst/>
              </a:prstGeom>
              <a:solidFill>
                <a:srgbClr val="006FC0"/>
              </a:solidFill>
            </p:spPr>
            <p:txBody>
              <a:bodyPr vert="horz" wrap="square" lIns="0" tIns="0" rIns="0" bIns="0" rtlCol="0">
                <a:spAutoFit/>
              </a:bodyPr>
              <a:lstStyle/>
              <a:p>
                <a:pPr marL="67945"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2000" b="0" i="0" u="none" strike="noStrike" kern="1200" cap="none" spc="-5" normalizeH="0" baseline="0" noProof="0" dirty="0" smtClean="0">
                    <a:ln>
                      <a:noFill/>
                    </a:ln>
                    <a:solidFill>
                      <a:srgbClr val="FFFFFF"/>
                    </a:solidFill>
                    <a:effectLst/>
                    <a:uLnTx/>
                    <a:uFillTx/>
                    <a:latin typeface="Bahnschrift"/>
                    <a:ea typeface="+mn-ea"/>
                    <a:cs typeface="Bahnschrift"/>
                  </a:rPr>
                  <a:t>15,000,000</a:t>
                </a:r>
                <a:endParaRPr kumimoji="0" sz="2000" b="0" i="0" u="none" strike="noStrike" kern="1200" cap="none" spc="0" normalizeH="0" baseline="0" noProof="0" dirty="0">
                  <a:ln>
                    <a:noFill/>
                  </a:ln>
                  <a:solidFill>
                    <a:srgbClr val="000000"/>
                  </a:solidFill>
                  <a:effectLst/>
                  <a:uLnTx/>
                  <a:uFillTx/>
                  <a:latin typeface="Bahnschrift"/>
                  <a:ea typeface="+mn-ea"/>
                  <a:cs typeface="Bahnschrift"/>
                </a:endParaRPr>
              </a:p>
            </p:txBody>
          </p:sp>
        </p:grpSp>
        <p:pic>
          <p:nvPicPr>
            <p:cNvPr id="6154" name="Picture 10" descr="Ilustración vectorial del concepto de amortización de deud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870" b="99255" l="10000" r="90000"/>
                      </a14:imgEffect>
                    </a14:imgLayer>
                  </a14:imgProps>
                </a:ext>
                <a:ext uri="{28A0092B-C50C-407E-A947-70E740481C1C}">
                  <a14:useLocalDpi xmlns:a14="http://schemas.microsoft.com/office/drawing/2010/main" val="0"/>
                </a:ext>
              </a:extLst>
            </a:blip>
            <a:srcRect/>
            <a:stretch>
              <a:fillRect/>
            </a:stretch>
          </p:blipFill>
          <p:spPr bwMode="auto">
            <a:xfrm>
              <a:off x="8718659" y="2585843"/>
              <a:ext cx="2675140" cy="1795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upo 40"/>
          <p:cNvGrpSpPr/>
          <p:nvPr/>
        </p:nvGrpSpPr>
        <p:grpSpPr>
          <a:xfrm>
            <a:off x="118417" y="2847193"/>
            <a:ext cx="2701823" cy="2178086"/>
            <a:chOff x="134566" y="3008118"/>
            <a:chExt cx="2701823" cy="2178086"/>
          </a:xfrm>
        </p:grpSpPr>
        <p:grpSp>
          <p:nvGrpSpPr>
            <p:cNvPr id="8" name="Grupo 7"/>
            <p:cNvGrpSpPr/>
            <p:nvPr/>
          </p:nvGrpSpPr>
          <p:grpSpPr>
            <a:xfrm>
              <a:off x="224811" y="4529784"/>
              <a:ext cx="2188152" cy="656420"/>
              <a:chOff x="957661" y="5243619"/>
              <a:chExt cx="2188152" cy="656420"/>
            </a:xfrm>
          </p:grpSpPr>
          <p:sp>
            <p:nvSpPr>
              <p:cNvPr id="6" name="object 6"/>
              <p:cNvSpPr txBox="1"/>
              <p:nvPr/>
            </p:nvSpPr>
            <p:spPr>
              <a:xfrm>
                <a:off x="957661" y="5243619"/>
                <a:ext cx="2188152" cy="259045"/>
              </a:xfrm>
              <a:prstGeom prst="rect">
                <a:avLst/>
              </a:prstGeom>
            </p:spPr>
            <p:txBody>
              <a:bodyPr vert="horz" wrap="square" lIns="0" tIns="12700" rIns="0" bIns="0" rtlCol="0">
                <a:spAutoFit/>
              </a:bodyPr>
              <a:lstStyle/>
              <a:p>
                <a:pPr marL="12700" marR="5080" lvl="0" indent="95885" algn="ctr" defTabSz="914400" rtl="0" eaLnBrk="1" fontAlgn="auto" latinLnBrk="0" hangingPunct="1">
                  <a:lnSpc>
                    <a:spcPct val="100000"/>
                  </a:lnSpc>
                  <a:spcBef>
                    <a:spcPts val="1800"/>
                  </a:spcBef>
                  <a:spcAft>
                    <a:spcPts val="0"/>
                  </a:spcAft>
                  <a:buClrTx/>
                  <a:buSzTx/>
                  <a:buFontTx/>
                  <a:buNone/>
                  <a:tabLst/>
                  <a:defRPr/>
                </a:pPr>
                <a:r>
                  <a:rPr kumimoji="0" lang="es-ES" sz="1600" b="0" i="0" u="none" strike="noStrike" kern="1200" cap="none" spc="-5" normalizeH="0" baseline="0" noProof="0" dirty="0" smtClean="0">
                    <a:ln>
                      <a:noFill/>
                    </a:ln>
                    <a:solidFill>
                      <a:srgbClr val="006FC0"/>
                    </a:solidFill>
                    <a:effectLst/>
                    <a:uLnTx/>
                    <a:uFillTx/>
                    <a:latin typeface="Bahnschrift"/>
                    <a:ea typeface="+mn-ea"/>
                    <a:cs typeface="Bahnschrift"/>
                  </a:rPr>
                  <a:t>Gasto Corriente</a:t>
                </a:r>
                <a:endParaRPr kumimoji="0" sz="1600" b="0" i="0" u="none" strike="noStrike" kern="1200" cap="none" spc="0" normalizeH="0" baseline="0" noProof="0" dirty="0">
                  <a:ln>
                    <a:noFill/>
                  </a:ln>
                  <a:solidFill>
                    <a:srgbClr val="006FC0"/>
                  </a:solidFill>
                  <a:effectLst/>
                  <a:uLnTx/>
                  <a:uFillTx/>
                  <a:latin typeface="Bahnschrift"/>
                  <a:ea typeface="+mn-ea"/>
                  <a:cs typeface="Bahnschrift"/>
                </a:endParaRPr>
              </a:p>
            </p:txBody>
          </p:sp>
          <p:sp>
            <p:nvSpPr>
              <p:cNvPr id="7" name="object 7"/>
              <p:cNvSpPr txBox="1"/>
              <p:nvPr/>
            </p:nvSpPr>
            <p:spPr>
              <a:xfrm>
                <a:off x="1123950" y="5592262"/>
                <a:ext cx="2021863" cy="307777"/>
              </a:xfrm>
              <a:prstGeom prst="rect">
                <a:avLst/>
              </a:prstGeom>
              <a:solidFill>
                <a:srgbClr val="006FC0"/>
              </a:solidFill>
            </p:spPr>
            <p:txBody>
              <a:bodyPr vert="horz" wrap="square" lIns="0" tIns="0" rIns="0" bIns="0" rtlCol="0">
                <a:spAutoFit/>
              </a:bodyPr>
              <a:lstStyle/>
              <a:p>
                <a:pPr marL="67945"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2000" b="0" i="0" u="none" strike="noStrike" kern="1200" cap="none" spc="-5" normalizeH="0" baseline="0" noProof="0" dirty="0" smtClean="0">
                    <a:ln>
                      <a:noFill/>
                    </a:ln>
                    <a:solidFill>
                      <a:srgbClr val="FFFFFF"/>
                    </a:solidFill>
                    <a:effectLst/>
                    <a:uLnTx/>
                    <a:uFillTx/>
                    <a:latin typeface="Bahnschrift"/>
                    <a:ea typeface="+mn-ea"/>
                    <a:cs typeface="Bahnschrift"/>
                  </a:rPr>
                  <a:t>1,206,469,384</a:t>
                </a:r>
                <a:endParaRPr kumimoji="0" sz="2000" b="0" i="0" u="none" strike="noStrike" kern="1200" cap="none" spc="0" normalizeH="0" baseline="0" noProof="0" dirty="0">
                  <a:ln>
                    <a:noFill/>
                  </a:ln>
                  <a:solidFill>
                    <a:srgbClr val="000000"/>
                  </a:solidFill>
                  <a:effectLst/>
                  <a:uLnTx/>
                  <a:uFillTx/>
                  <a:latin typeface="Bahnschrift"/>
                  <a:ea typeface="+mn-ea"/>
                  <a:cs typeface="Bahnschrift"/>
                </a:endParaRPr>
              </a:p>
            </p:txBody>
          </p:sp>
        </p:grpSp>
        <p:pic>
          <p:nvPicPr>
            <p:cNvPr id="6156" name="Picture 12" descr="Ilustración Vectorial De Concepto Plano De Cálculo De Impuestos Ilustración  del Vector - Ilustración de finanzas, equilibrio: 18735459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870" b="89758" l="8000" r="90250">
                          <a14:foregroundMark x1="19375" y1="44507" x2="19375" y2="44507"/>
                          <a14:foregroundMark x1="16500" y1="42458" x2="16500" y2="42458"/>
                          <a14:foregroundMark x1="17375" y1="64060" x2="17375" y2="64060"/>
                          <a14:foregroundMark x1="18375" y1="54376" x2="18375" y2="54376"/>
                          <a14:foregroundMark x1="43750" y1="38175" x2="43750" y2="38175"/>
                          <a14:foregroundMark x1="44250" y1="48045" x2="44250" y2="48045"/>
                          <a14:foregroundMark x1="70125" y1="40223" x2="70125" y2="40223"/>
                          <a14:foregroundMark x1="76625" y1="41713" x2="76625" y2="41713"/>
                          <a14:foregroundMark x1="75750" y1="36872" x2="75750" y2="36872"/>
                          <a14:foregroundMark x1="71500" y1="37430" x2="71500" y2="37430"/>
                          <a14:foregroundMark x1="73375" y1="37430" x2="73375" y2="37430"/>
                          <a14:foregroundMark x1="73875" y1="32588" x2="73875" y2="32588"/>
                          <a14:foregroundMark x1="84125" y1="64060" x2="84125" y2="64060"/>
                          <a14:foregroundMark x1="14625" y1="57169" x2="14625" y2="57169"/>
                        </a14:backgroundRemoval>
                      </a14:imgEffect>
                    </a14:imgLayer>
                  </a14:imgProps>
                </a:ext>
                <a:ext uri="{28A0092B-C50C-407E-A947-70E740481C1C}">
                  <a14:useLocalDpi xmlns:a14="http://schemas.microsoft.com/office/drawing/2010/main" val="0"/>
                </a:ext>
              </a:extLst>
            </a:blip>
            <a:srcRect/>
            <a:stretch>
              <a:fillRect/>
            </a:stretch>
          </p:blipFill>
          <p:spPr bwMode="auto">
            <a:xfrm>
              <a:off x="134566" y="3008118"/>
              <a:ext cx="2701823" cy="18135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upo 41"/>
          <p:cNvGrpSpPr/>
          <p:nvPr/>
        </p:nvGrpSpPr>
        <p:grpSpPr>
          <a:xfrm>
            <a:off x="2836389" y="3367198"/>
            <a:ext cx="2669412" cy="2300101"/>
            <a:chOff x="2836389" y="3367198"/>
            <a:chExt cx="2669412" cy="2300101"/>
          </a:xfrm>
        </p:grpSpPr>
        <p:grpSp>
          <p:nvGrpSpPr>
            <p:cNvPr id="9" name="Grupo 8"/>
            <p:cNvGrpSpPr/>
            <p:nvPr/>
          </p:nvGrpSpPr>
          <p:grpSpPr>
            <a:xfrm>
              <a:off x="2836389" y="5043767"/>
              <a:ext cx="2438053" cy="623532"/>
              <a:chOff x="957661" y="5276507"/>
              <a:chExt cx="2188152" cy="623532"/>
            </a:xfrm>
          </p:grpSpPr>
          <p:sp>
            <p:nvSpPr>
              <p:cNvPr id="10" name="object 6"/>
              <p:cNvSpPr txBox="1"/>
              <p:nvPr/>
            </p:nvSpPr>
            <p:spPr>
              <a:xfrm>
                <a:off x="957661" y="5276507"/>
                <a:ext cx="2188152" cy="259045"/>
              </a:xfrm>
              <a:prstGeom prst="rect">
                <a:avLst/>
              </a:prstGeom>
            </p:spPr>
            <p:txBody>
              <a:bodyPr vert="horz" wrap="square" lIns="0" tIns="12700" rIns="0" bIns="0" rtlCol="0">
                <a:spAutoFit/>
              </a:bodyPr>
              <a:lstStyle/>
              <a:p>
                <a:pPr marL="12700" marR="5080" lvl="0" indent="95885" algn="ctr" defTabSz="914400" rtl="0" eaLnBrk="1" fontAlgn="auto" latinLnBrk="0" hangingPunct="1">
                  <a:lnSpc>
                    <a:spcPct val="100000"/>
                  </a:lnSpc>
                  <a:spcBef>
                    <a:spcPts val="1800"/>
                  </a:spcBef>
                  <a:spcAft>
                    <a:spcPts val="0"/>
                  </a:spcAft>
                  <a:buClrTx/>
                  <a:buSzTx/>
                  <a:buFontTx/>
                  <a:buNone/>
                  <a:tabLst/>
                  <a:defRPr/>
                </a:pPr>
                <a:r>
                  <a:rPr kumimoji="0" lang="es-ES" sz="1600" b="0" i="0" u="none" strike="noStrike" kern="1200" cap="none" spc="-5" normalizeH="0" baseline="0" noProof="0" dirty="0" smtClean="0">
                    <a:ln>
                      <a:noFill/>
                    </a:ln>
                    <a:solidFill>
                      <a:srgbClr val="006FC0"/>
                    </a:solidFill>
                    <a:effectLst/>
                    <a:uLnTx/>
                    <a:uFillTx/>
                    <a:latin typeface="Bahnschrift"/>
                    <a:ea typeface="+mn-ea"/>
                    <a:cs typeface="Bahnschrift"/>
                  </a:rPr>
                  <a:t>Gasto de Capital</a:t>
                </a:r>
                <a:endParaRPr kumimoji="0" sz="1600" b="0" i="0" u="none" strike="noStrike" kern="1200" cap="none" spc="0" normalizeH="0" baseline="0" noProof="0" dirty="0">
                  <a:ln>
                    <a:noFill/>
                  </a:ln>
                  <a:solidFill>
                    <a:srgbClr val="006FC0"/>
                  </a:solidFill>
                  <a:effectLst/>
                  <a:uLnTx/>
                  <a:uFillTx/>
                  <a:latin typeface="Bahnschrift"/>
                  <a:ea typeface="+mn-ea"/>
                  <a:cs typeface="Bahnschrift"/>
                </a:endParaRPr>
              </a:p>
            </p:txBody>
          </p:sp>
          <p:sp>
            <p:nvSpPr>
              <p:cNvPr id="11" name="object 7"/>
              <p:cNvSpPr txBox="1"/>
              <p:nvPr/>
            </p:nvSpPr>
            <p:spPr>
              <a:xfrm>
                <a:off x="1123950" y="5592262"/>
                <a:ext cx="2021863" cy="307777"/>
              </a:xfrm>
              <a:prstGeom prst="rect">
                <a:avLst/>
              </a:prstGeom>
              <a:solidFill>
                <a:srgbClr val="006FC0"/>
              </a:solidFill>
            </p:spPr>
            <p:txBody>
              <a:bodyPr vert="horz" wrap="square" lIns="0" tIns="0" rIns="0" bIns="0" rtlCol="0">
                <a:spAutoFit/>
              </a:bodyPr>
              <a:lstStyle/>
              <a:p>
                <a:pPr marL="67945"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2000" b="0" i="0" u="none" strike="noStrike" kern="1200" cap="none" spc="-5" normalizeH="0" baseline="0" noProof="0" dirty="0" smtClean="0">
                    <a:ln>
                      <a:noFill/>
                    </a:ln>
                    <a:solidFill>
                      <a:srgbClr val="FFFFFF"/>
                    </a:solidFill>
                    <a:effectLst/>
                    <a:uLnTx/>
                    <a:uFillTx/>
                    <a:latin typeface="Bahnschrift"/>
                    <a:ea typeface="+mn-ea"/>
                    <a:cs typeface="Bahnschrift"/>
                  </a:rPr>
                  <a:t>263,270,291</a:t>
                </a:r>
                <a:endParaRPr kumimoji="0" sz="2000" b="0" i="0" u="none" strike="noStrike" kern="1200" cap="none" spc="0" normalizeH="0" baseline="0" noProof="0" dirty="0">
                  <a:ln>
                    <a:noFill/>
                  </a:ln>
                  <a:solidFill>
                    <a:srgbClr val="000000"/>
                  </a:solidFill>
                  <a:effectLst/>
                  <a:uLnTx/>
                  <a:uFillTx/>
                  <a:latin typeface="Bahnschrift"/>
                  <a:ea typeface="+mn-ea"/>
                  <a:cs typeface="Bahnschrift"/>
                </a:endParaRPr>
              </a:p>
            </p:txBody>
          </p:sp>
        </p:grpSp>
        <p:pic>
          <p:nvPicPr>
            <p:cNvPr id="6158" name="Picture 14" descr="Ilustración de Construir La Ilustración Vectorial De Construcción De La  Ciudad La Gente De Diseño Plano De Dibujos Animados Personas Crean El  Diseño Del Paisaje Urbano Sosteniendo El Edificio De La Arquitectura"/>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824" b="100000" l="0" r="99219"/>
                      </a14:imgEffect>
                    </a14:imgLayer>
                  </a14:imgProps>
                </a:ext>
                <a:ext uri="{28A0092B-C50C-407E-A947-70E740481C1C}">
                  <a14:useLocalDpi xmlns:a14="http://schemas.microsoft.com/office/drawing/2010/main" val="0"/>
                </a:ext>
              </a:extLst>
            </a:blip>
            <a:srcRect/>
            <a:stretch>
              <a:fillRect/>
            </a:stretch>
          </p:blipFill>
          <p:spPr bwMode="auto">
            <a:xfrm>
              <a:off x="3008927" y="3367198"/>
              <a:ext cx="2496874" cy="165808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ángulo 2"/>
          <p:cNvSpPr/>
          <p:nvPr/>
        </p:nvSpPr>
        <p:spPr>
          <a:xfrm>
            <a:off x="163628" y="2592254"/>
            <a:ext cx="3207160" cy="338554"/>
          </a:xfrm>
          <a:prstGeom prst="rect">
            <a:avLst/>
          </a:prstGeom>
        </p:spPr>
        <p:txBody>
          <a:bodyPr wrap="none">
            <a:spAutoFit/>
          </a:bodyPr>
          <a:lstStyle/>
          <a:p>
            <a:r>
              <a:rPr lang="es-ES" sz="1600" b="1" dirty="0">
                <a:solidFill>
                  <a:srgbClr val="002060"/>
                </a:solidFill>
                <a:latin typeface="Arial Rounded MT Bold" panose="020F0704030504030204" pitchFamily="34" charset="0"/>
              </a:rPr>
              <a:t>obra e infraestructura pública.</a:t>
            </a:r>
            <a:endParaRPr lang="es-MX" sz="1600" b="1"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065342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364" y="754053"/>
            <a:ext cx="8237913" cy="861774"/>
          </a:xfrm>
        </p:spPr>
        <p:txBody>
          <a:bodyPr/>
          <a:lstStyle/>
          <a:p>
            <a:pPr algn="ctr"/>
            <a:r>
              <a:rPr lang="es-ES" sz="1400" b="1" dirty="0" smtClean="0">
                <a:latin typeface="Arial Rounded MT Bold" panose="020F0704030504030204" pitchFamily="34" charset="0"/>
              </a:rPr>
              <a:t>OTRA MANERA DE OBSERVAR EL PRESUPUESTO ES DIVIDIÉNDOLO POR CONCEPTOS GLOBALES DE GASTO QUE MUESTRA CUANTO RECURSO SE DESTINA A GASTO SOCIAL, ASI COMO AL GASTO ADMINISTRATIVO</a:t>
            </a:r>
            <a:r>
              <a:rPr lang="es-MX" sz="1400" dirty="0">
                <a:latin typeface="Arial Rounded MT Bold" panose="020F0704030504030204" pitchFamily="34" charset="0"/>
              </a:rPr>
              <a:t/>
            </a:r>
            <a:br>
              <a:rPr lang="es-MX" sz="1400" dirty="0">
                <a:latin typeface="Arial Rounded MT Bold" panose="020F0704030504030204" pitchFamily="34" charset="0"/>
              </a:rPr>
            </a:br>
            <a:endParaRPr lang="es-MX" sz="1400" dirty="0">
              <a:latin typeface="Arial Rounded MT Bold" panose="020F0704030504030204" pitchFamily="34" charset="0"/>
            </a:endParaRPr>
          </a:p>
        </p:txBody>
      </p:sp>
      <p:pic>
        <p:nvPicPr>
          <p:cNvPr id="4"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lang="es-ES" sz="1600" b="1" spc="-5" noProof="0" dirty="0" smtClean="0">
                <a:solidFill>
                  <a:srgbClr val="FFFFFF"/>
                </a:solidFill>
                <a:latin typeface="Arial"/>
                <a:cs typeface="Arial"/>
              </a:rPr>
              <a:t>1</a:t>
            </a:r>
            <a:r>
              <a:rPr lang="es-ES" sz="1600" b="1" spc="-5" noProof="0" dirty="0">
                <a:solidFill>
                  <a:srgbClr val="FFFFFF"/>
                </a:solidFill>
                <a:latin typeface="Arial"/>
                <a:cs typeface="Arial"/>
              </a:rPr>
              <a:t>4</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3" name="Grupo 2"/>
          <p:cNvGrpSpPr/>
          <p:nvPr/>
        </p:nvGrpSpPr>
        <p:grpSpPr>
          <a:xfrm>
            <a:off x="499721" y="1989700"/>
            <a:ext cx="8909052" cy="4615840"/>
            <a:chOff x="126306" y="1851409"/>
            <a:chExt cx="9541570" cy="5263998"/>
          </a:xfrm>
        </p:grpSpPr>
        <p:grpSp>
          <p:nvGrpSpPr>
            <p:cNvPr id="13" name="Grupo 12"/>
            <p:cNvGrpSpPr/>
            <p:nvPr/>
          </p:nvGrpSpPr>
          <p:grpSpPr>
            <a:xfrm>
              <a:off x="126306" y="1851409"/>
              <a:ext cx="3986961" cy="4056748"/>
              <a:chOff x="537413" y="1787238"/>
              <a:chExt cx="3986961" cy="4056748"/>
            </a:xfrm>
          </p:grpSpPr>
          <p:pic>
            <p:nvPicPr>
              <p:cNvPr id="5122" name="Picture 2" descr="Gasto público concepto abstracto ilustración vectorial Imagen Vector de  stock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223" b="12431"/>
              <a:stretch/>
            </p:blipFill>
            <p:spPr bwMode="auto">
              <a:xfrm>
                <a:off x="537413" y="1787238"/>
                <a:ext cx="3986961" cy="3425098"/>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6"/>
              <p:cNvSpPr txBox="1"/>
              <p:nvPr/>
            </p:nvSpPr>
            <p:spPr>
              <a:xfrm>
                <a:off x="1368768" y="5212336"/>
                <a:ext cx="2188152" cy="259045"/>
              </a:xfrm>
              <a:prstGeom prst="rect">
                <a:avLst/>
              </a:prstGeom>
            </p:spPr>
            <p:txBody>
              <a:bodyPr vert="horz" wrap="square" lIns="0" tIns="12700" rIns="0" bIns="0" rtlCol="0">
                <a:spAutoFit/>
              </a:bodyPr>
              <a:lstStyle/>
              <a:p>
                <a:pPr marL="12700" marR="5080" lvl="0" indent="95885" algn="ctr" defTabSz="914400" rtl="0" eaLnBrk="1" fontAlgn="auto" latinLnBrk="0" hangingPunct="1">
                  <a:lnSpc>
                    <a:spcPct val="100000"/>
                  </a:lnSpc>
                  <a:spcBef>
                    <a:spcPts val="1800"/>
                  </a:spcBef>
                  <a:spcAft>
                    <a:spcPts val="0"/>
                  </a:spcAft>
                  <a:buClrTx/>
                  <a:buSzTx/>
                  <a:buFontTx/>
                  <a:buNone/>
                  <a:tabLst/>
                  <a:defRPr/>
                </a:pPr>
                <a:r>
                  <a:rPr kumimoji="0" lang="es-ES" sz="1600" b="0" i="0" u="none" strike="noStrike" kern="1200" cap="none" spc="-5" normalizeH="0" baseline="0" noProof="0" dirty="0" smtClean="0">
                    <a:ln>
                      <a:noFill/>
                    </a:ln>
                    <a:solidFill>
                      <a:srgbClr val="006FC0"/>
                    </a:solidFill>
                    <a:effectLst/>
                    <a:uLnTx/>
                    <a:uFillTx/>
                    <a:latin typeface="Bahnschrift"/>
                    <a:ea typeface="+mn-ea"/>
                    <a:cs typeface="Bahnschrift"/>
                  </a:rPr>
                  <a:t>Gasto Social</a:t>
                </a:r>
                <a:endParaRPr kumimoji="0" sz="1600" b="0" i="0" u="none" strike="noStrike" kern="1200" cap="none" spc="0" normalizeH="0" baseline="0" noProof="0" dirty="0">
                  <a:ln>
                    <a:noFill/>
                  </a:ln>
                  <a:solidFill>
                    <a:srgbClr val="006FC0"/>
                  </a:solidFill>
                  <a:effectLst/>
                  <a:uLnTx/>
                  <a:uFillTx/>
                  <a:latin typeface="Bahnschrift"/>
                  <a:ea typeface="+mn-ea"/>
                  <a:cs typeface="Bahnschrift"/>
                </a:endParaRPr>
              </a:p>
            </p:txBody>
          </p:sp>
          <p:sp>
            <p:nvSpPr>
              <p:cNvPr id="8" name="object 7"/>
              <p:cNvSpPr txBox="1"/>
              <p:nvPr/>
            </p:nvSpPr>
            <p:spPr>
              <a:xfrm>
                <a:off x="1535057" y="5528091"/>
                <a:ext cx="2021863" cy="315895"/>
              </a:xfrm>
              <a:prstGeom prst="rect">
                <a:avLst/>
              </a:prstGeom>
              <a:solidFill>
                <a:srgbClr val="006FC0"/>
              </a:solidFill>
            </p:spPr>
            <p:txBody>
              <a:bodyPr vert="horz" wrap="square" lIns="0" tIns="0" rIns="0" bIns="0" rtlCol="0">
                <a:spAutoFit/>
              </a:bodyPr>
              <a:lstStyle/>
              <a:p>
                <a:pPr marL="67945" marR="0" lvl="0" indent="0" algn="ctr" defTabSz="914400" rtl="0" eaLnBrk="1" fontAlgn="auto" latinLnBrk="0" hangingPunct="1">
                  <a:lnSpc>
                    <a:spcPct val="100000"/>
                  </a:lnSpc>
                  <a:spcBef>
                    <a:spcPts val="0"/>
                  </a:spcBef>
                  <a:spcAft>
                    <a:spcPts val="0"/>
                  </a:spcAft>
                  <a:buClrTx/>
                  <a:buSzTx/>
                  <a:buFontTx/>
                  <a:buNone/>
                  <a:tabLst/>
                  <a:defRPr/>
                </a:pPr>
                <a:r>
                  <a:rPr kumimoji="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b="0" i="0" u="none" strike="noStrike" kern="1200" cap="none" spc="-5" normalizeH="0" baseline="0" noProof="0" dirty="0" smtClean="0">
                    <a:ln>
                      <a:noFill/>
                    </a:ln>
                    <a:solidFill>
                      <a:srgbClr val="FFFFFF"/>
                    </a:solidFill>
                    <a:effectLst/>
                    <a:uLnTx/>
                    <a:uFillTx/>
                    <a:latin typeface="Bahnschrift"/>
                    <a:ea typeface="+mn-ea"/>
                    <a:cs typeface="Bahnschrift"/>
                  </a:rPr>
                  <a:t>1,310,800,685</a:t>
                </a:r>
                <a:endParaRPr kumimoji="0" b="0" i="0" u="none" strike="noStrike" kern="1200" cap="none" spc="0" normalizeH="0" baseline="0" noProof="0" dirty="0">
                  <a:ln>
                    <a:noFill/>
                  </a:ln>
                  <a:solidFill>
                    <a:srgbClr val="000000"/>
                  </a:solidFill>
                  <a:effectLst/>
                  <a:uLnTx/>
                  <a:uFillTx/>
                  <a:latin typeface="Bahnschrift"/>
                  <a:ea typeface="+mn-ea"/>
                  <a:cs typeface="Bahnschrift"/>
                </a:endParaRPr>
              </a:p>
            </p:txBody>
          </p:sp>
        </p:grpSp>
        <p:grpSp>
          <p:nvGrpSpPr>
            <p:cNvPr id="25" name="Grupo 24"/>
            <p:cNvGrpSpPr/>
            <p:nvPr/>
          </p:nvGrpSpPr>
          <p:grpSpPr>
            <a:xfrm>
              <a:off x="5897756" y="1908308"/>
              <a:ext cx="3770120" cy="3999849"/>
              <a:chOff x="5983873" y="1920164"/>
              <a:chExt cx="3770120" cy="3999849"/>
            </a:xfrm>
          </p:grpSpPr>
          <p:sp>
            <p:nvSpPr>
              <p:cNvPr id="10" name="object 6"/>
              <p:cNvSpPr txBox="1"/>
              <p:nvPr/>
            </p:nvSpPr>
            <p:spPr>
              <a:xfrm>
                <a:off x="7050004" y="5276506"/>
                <a:ext cx="2188152" cy="259045"/>
              </a:xfrm>
              <a:prstGeom prst="rect">
                <a:avLst/>
              </a:prstGeom>
            </p:spPr>
            <p:txBody>
              <a:bodyPr vert="horz" wrap="square" lIns="0" tIns="12700" rIns="0" bIns="0" rtlCol="0">
                <a:spAutoFit/>
              </a:bodyPr>
              <a:lstStyle/>
              <a:p>
                <a:pPr marL="12700" marR="5080" lvl="0" indent="95885" algn="ctr" defTabSz="914400" rtl="0" eaLnBrk="1" fontAlgn="auto" latinLnBrk="0" hangingPunct="1">
                  <a:lnSpc>
                    <a:spcPct val="100000"/>
                  </a:lnSpc>
                  <a:spcBef>
                    <a:spcPts val="1800"/>
                  </a:spcBef>
                  <a:spcAft>
                    <a:spcPts val="0"/>
                  </a:spcAft>
                  <a:buClrTx/>
                  <a:buSzTx/>
                  <a:buFontTx/>
                  <a:buNone/>
                  <a:tabLst/>
                  <a:defRPr/>
                </a:pPr>
                <a:r>
                  <a:rPr kumimoji="0" lang="es-ES" sz="1600" b="0" i="0" u="none" strike="noStrike" kern="1200" cap="none" spc="-5" normalizeH="0" baseline="0" noProof="0" dirty="0" smtClean="0">
                    <a:ln>
                      <a:noFill/>
                    </a:ln>
                    <a:solidFill>
                      <a:srgbClr val="006FC0"/>
                    </a:solidFill>
                    <a:effectLst/>
                    <a:uLnTx/>
                    <a:uFillTx/>
                    <a:latin typeface="Bahnschrift"/>
                    <a:ea typeface="+mn-ea"/>
                    <a:cs typeface="Bahnschrift"/>
                  </a:rPr>
                  <a:t>Gasto Administrativo</a:t>
                </a:r>
                <a:endParaRPr kumimoji="0" sz="1600" b="0" i="0" u="none" strike="noStrike" kern="1200" cap="none" spc="0" normalizeH="0" baseline="0" noProof="0" dirty="0">
                  <a:ln>
                    <a:noFill/>
                  </a:ln>
                  <a:solidFill>
                    <a:srgbClr val="006FC0"/>
                  </a:solidFill>
                  <a:effectLst/>
                  <a:uLnTx/>
                  <a:uFillTx/>
                  <a:latin typeface="Bahnschrift"/>
                  <a:ea typeface="+mn-ea"/>
                  <a:cs typeface="Bahnschrift"/>
                </a:endParaRPr>
              </a:p>
            </p:txBody>
          </p:sp>
          <p:sp>
            <p:nvSpPr>
              <p:cNvPr id="11" name="object 7"/>
              <p:cNvSpPr txBox="1"/>
              <p:nvPr/>
            </p:nvSpPr>
            <p:spPr>
              <a:xfrm>
                <a:off x="7050004" y="5604118"/>
                <a:ext cx="2218419" cy="315895"/>
              </a:xfrm>
              <a:prstGeom prst="rect">
                <a:avLst/>
              </a:prstGeom>
              <a:solidFill>
                <a:srgbClr val="006FC0"/>
              </a:solidFill>
            </p:spPr>
            <p:txBody>
              <a:bodyPr vert="horz" wrap="square" lIns="0" tIns="0" rIns="0" bIns="0" rtlCol="0">
                <a:spAutoFit/>
              </a:bodyPr>
              <a:lstStyle/>
              <a:p>
                <a:pPr marL="67945" marR="0" lvl="0" indent="0" algn="ctr" defTabSz="914400" rtl="0" eaLnBrk="1" fontAlgn="auto" latinLnBrk="0" hangingPunct="1">
                  <a:lnSpc>
                    <a:spcPct val="100000"/>
                  </a:lnSpc>
                  <a:spcBef>
                    <a:spcPts val="0"/>
                  </a:spcBef>
                  <a:spcAft>
                    <a:spcPts val="0"/>
                  </a:spcAft>
                  <a:buClrTx/>
                  <a:buSzTx/>
                  <a:buFontTx/>
                  <a:buNone/>
                  <a:tabLst/>
                  <a:defRPr/>
                </a:pPr>
                <a:r>
                  <a:rPr kumimoji="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MX" b="0" i="0" u="none" strike="noStrike" kern="1200" cap="none" spc="-5" normalizeH="0" baseline="0" noProof="0" dirty="0">
                    <a:ln>
                      <a:noFill/>
                    </a:ln>
                    <a:solidFill>
                      <a:srgbClr val="FFFFFF"/>
                    </a:solidFill>
                    <a:effectLst/>
                    <a:uLnTx/>
                    <a:uFillTx/>
                    <a:latin typeface="Bahnschrift"/>
                    <a:ea typeface="+mn-ea"/>
                    <a:cs typeface="Bahnschrift"/>
                  </a:rPr>
                  <a:t>200,887,036</a:t>
                </a:r>
                <a:endParaRPr kumimoji="0" lang="es-ES" b="0" i="0" u="none" strike="noStrike" kern="1200" cap="none" spc="-5" normalizeH="0" baseline="0" noProof="0" dirty="0" smtClean="0">
                  <a:ln>
                    <a:noFill/>
                  </a:ln>
                  <a:solidFill>
                    <a:srgbClr val="FFFFFF"/>
                  </a:solidFill>
                  <a:effectLst/>
                  <a:uLnTx/>
                  <a:uFillTx/>
                  <a:latin typeface="Bahnschrift"/>
                  <a:ea typeface="+mn-ea"/>
                  <a:cs typeface="Bahnschrift"/>
                </a:endParaRPr>
              </a:p>
            </p:txBody>
          </p:sp>
          <p:pic>
            <p:nvPicPr>
              <p:cNvPr id="20" name="Imagen 19"/>
              <p:cNvPicPr>
                <a:picLocks noChangeAspect="1"/>
              </p:cNvPicPr>
              <p:nvPr/>
            </p:nvPicPr>
            <p:blipFill>
              <a:blip r:embed="rId5">
                <a:extLst>
                  <a:ext uri="{BEBA8EAE-BF5A-486C-A8C5-ECC9F3942E4B}">
                    <a14:imgProps xmlns:a14="http://schemas.microsoft.com/office/drawing/2010/main">
                      <a14:imgLayer r:embed="rId6">
                        <a14:imgEffect>
                          <a14:backgroundRemoval t="3156" b="94675" l="7004" r="97860">
                            <a14:foregroundMark x1="25486" y1="34320" x2="25486" y2="34320"/>
                            <a14:foregroundMark x1="20428" y1="30966" x2="20428" y2="30966"/>
                            <a14:foregroundMark x1="15759" y1="48323" x2="15759" y2="48323"/>
                            <a14:foregroundMark x1="23541" y1="54043" x2="23541" y2="54043"/>
                            <a14:foregroundMark x1="39300" y1="45365" x2="39300" y2="45365"/>
                            <a14:foregroundMark x1="47082" y1="32150" x2="47082" y2="32150"/>
                            <a14:foregroundMark x1="41440" y1="32150" x2="41440" y2="32150"/>
                            <a14:foregroundMark x1="50584" y1="43195" x2="50584" y2="43195"/>
                            <a14:foregroundMark x1="49805" y1="55227" x2="49805" y2="55227"/>
                            <a14:foregroundMark x1="50778" y1="57396" x2="56615" y2="57594"/>
                            <a14:foregroundMark x1="72374" y1="61736" x2="72374" y2="61736"/>
                            <a14:foregroundMark x1="72374" y1="61736" x2="72374" y2="61736"/>
                            <a14:foregroundMark x1="73152" y1="61144" x2="74125" y2="59172"/>
                            <a14:foregroundMark x1="75875" y1="51874" x2="75875" y2="51874"/>
                            <a14:foregroundMark x1="75875" y1="51085" x2="75875" y2="48718"/>
                            <a14:foregroundMark x1="73541" y1="42604" x2="73152" y2="41026"/>
                            <a14:foregroundMark x1="72374" y1="38856" x2="72374" y2="38856"/>
                            <a14:foregroundMark x1="71012" y1="37870" x2="71012" y2="37870"/>
                            <a14:foregroundMark x1="67899" y1="36686" x2="67899" y2="34320"/>
                            <a14:foregroundMark x1="67899" y1="30178" x2="67899" y2="28600"/>
                            <a14:foregroundMark x1="67899" y1="25049" x2="68093" y2="24063"/>
                            <a14:foregroundMark x1="68677" y1="21499" x2="69455" y2="19921"/>
                            <a14:foregroundMark x1="70039" y1="10256" x2="70039" y2="10256"/>
                            <a14:foregroundMark x1="72957" y1="9467" x2="72957" y2="9467"/>
                            <a14:foregroundMark x1="75292" y1="10651" x2="75292" y2="10651"/>
                            <a14:foregroundMark x1="78794" y1="11045" x2="78794" y2="11045"/>
                            <a14:foregroundMark x1="82879" y1="13807" x2="82879" y2="13807"/>
                            <a14:foregroundMark x1="87938" y1="19329" x2="87938" y2="19329"/>
                            <a14:foregroundMark x1="73735" y1="29980" x2="73735" y2="29980"/>
                            <a14:foregroundMark x1="73735" y1="29980" x2="73735" y2="29980"/>
                            <a14:foregroundMark x1="73735" y1="29980" x2="73735" y2="29980"/>
                            <a14:foregroundMark x1="73735" y1="29980" x2="73735" y2="29980"/>
                            <a14:foregroundMark x1="56615" y1="50099" x2="56615" y2="50099"/>
                            <a14:foregroundMark x1="56615" y1="50099" x2="56615" y2="50099"/>
                            <a14:foregroundMark x1="56615" y1="50099" x2="56615" y2="50099"/>
                            <a14:foregroundMark x1="65564" y1="85010" x2="65564" y2="85010"/>
                            <a14:foregroundMark x1="67704" y1="82051" x2="67704" y2="82051"/>
                            <a14:foregroundMark x1="67704" y1="82051" x2="67704" y2="82051"/>
                            <a14:foregroundMark x1="65953" y1="81657" x2="65953" y2="81657"/>
                            <a14:foregroundMark x1="65953" y1="81657" x2="65953" y2="81657"/>
                            <a14:foregroundMark x1="65953" y1="81657" x2="65953" y2="81657"/>
                            <a14:foregroundMark x1="55253" y1="80868" x2="55253" y2="80868"/>
                            <a14:foregroundMark x1="55253" y1="80868" x2="55253" y2="80868"/>
                            <a14:foregroundMark x1="55253" y1="80868" x2="55253" y2="80868"/>
                            <a14:foregroundMark x1="50195" y1="77120" x2="50195" y2="77120"/>
                            <a14:foregroundMark x1="50195" y1="77120" x2="50195" y2="77120"/>
                            <a14:foregroundMark x1="50195" y1="77120" x2="50195" y2="77120"/>
                            <a14:foregroundMark x1="50195" y1="77120" x2="50195" y2="77120"/>
                            <a14:foregroundMark x1="50195" y1="77120" x2="50195" y2="77120"/>
                            <a14:foregroundMark x1="50778" y1="78501" x2="50778" y2="78501"/>
                            <a14:foregroundMark x1="51362" y1="78501" x2="51362" y2="78501"/>
                            <a14:foregroundMark x1="51362" y1="78501" x2="51362" y2="78501"/>
                            <a14:foregroundMark x1="89883" y1="68245" x2="89883" y2="68245"/>
                            <a14:foregroundMark x1="89883" y1="68245" x2="89883" y2="68245"/>
                            <a14:foregroundMark x1="89883" y1="68245" x2="89883" y2="68245"/>
                            <a14:foregroundMark x1="87354" y1="48915" x2="87354" y2="48915"/>
                            <a14:foregroundMark x1="91051" y1="46154" x2="91051" y2="46154"/>
                            <a14:foregroundMark x1="91051" y1="46154" x2="91051" y2="46154"/>
                            <a14:foregroundMark x1="91051" y1="46154" x2="91051" y2="46154"/>
                            <a14:foregroundMark x1="91051" y1="46154" x2="91051" y2="46154"/>
                            <a14:foregroundMark x1="91051" y1="46154" x2="91051" y2="46154"/>
                            <a14:foregroundMark x1="91440" y1="36292" x2="91440" y2="36292"/>
                            <a14:foregroundMark x1="91440" y1="36292" x2="91440" y2="36292"/>
                            <a14:foregroundMark x1="91440" y1="36292" x2="91440" y2="36292"/>
                            <a14:foregroundMark x1="89494" y1="25838" x2="89494" y2="25838"/>
                            <a14:foregroundMark x1="89494" y1="25838" x2="89494" y2="25838"/>
                            <a14:foregroundMark x1="89494" y1="25838" x2="89494" y2="25838"/>
                            <a14:foregroundMark x1="88521" y1="21105" x2="88521" y2="21105"/>
                            <a14:foregroundMark x1="86770" y1="14990" x2="86770" y2="14990"/>
                            <a14:foregroundMark x1="86770" y1="14990" x2="86770" y2="14990"/>
                            <a14:foregroundMark x1="86770" y1="14990" x2="86770" y2="14990"/>
                            <a14:foregroundMark x1="80350" y1="11045" x2="80350" y2="11045"/>
                            <a14:foregroundMark x1="80350" y1="11045" x2="80350" y2="11045"/>
                            <a14:foregroundMark x1="80350" y1="11045" x2="80350" y2="11045"/>
                            <a14:foregroundMark x1="64981" y1="9073" x2="64981" y2="9073"/>
                            <a14:foregroundMark x1="64981" y1="9073" x2="64981" y2="9073"/>
                            <a14:foregroundMark x1="64981" y1="9073" x2="64981" y2="9073"/>
                            <a14:foregroundMark x1="67899" y1="18540" x2="67899" y2="18540"/>
                            <a14:foregroundMark x1="78210" y1="24458" x2="78210" y2="24458"/>
                            <a14:foregroundMark x1="78210" y1="24458" x2="78210" y2="24458"/>
                            <a14:foregroundMark x1="78210" y1="24458" x2="78210" y2="24458"/>
                            <a14:foregroundMark x1="78210" y1="24458" x2="78210" y2="24458"/>
                            <a14:foregroundMark x1="52724" y1="9665" x2="52724" y2="9665"/>
                            <a14:foregroundMark x1="52724" y1="9665" x2="52724" y2="9665"/>
                            <a14:foregroundMark x1="52724" y1="9665" x2="52724" y2="9665"/>
                            <a14:foregroundMark x1="52724" y1="9665" x2="52724" y2="9665"/>
                            <a14:foregroundMark x1="49805" y1="8876" x2="49805" y2="8876"/>
                            <a14:foregroundMark x1="48638" y1="8481" x2="48638" y2="8481"/>
                            <a14:foregroundMark x1="55837" y1="8087" x2="55837" y2="8087"/>
                            <a14:foregroundMark x1="61673" y1="7495" x2="61673" y2="7495"/>
                            <a14:foregroundMark x1="85019" y1="14004" x2="85019" y2="14004"/>
                            <a14:foregroundMark x1="85214" y1="13215" x2="85214" y2="13215"/>
                            <a14:foregroundMark x1="84630" y1="12032" x2="84630" y2="12032"/>
                            <a14:foregroundMark x1="84436" y1="12821" x2="84436" y2="12821"/>
                            <a14:foregroundMark x1="91440" y1="18540" x2="91440" y2="18540"/>
                            <a14:foregroundMark x1="89300" y1="16963" x2="89300" y2="16963"/>
                            <a14:foregroundMark x1="89300" y1="19132" x2="89300" y2="19132"/>
                            <a14:foregroundMark x1="90078" y1="21499" x2="90078" y2="21499"/>
                            <a14:foregroundMark x1="92996" y1="25838" x2="92996" y2="25838"/>
                            <a14:foregroundMark x1="93774" y1="27613" x2="94942" y2="27219"/>
                            <a14:foregroundMark x1="93580" y1="25049" x2="93580" y2="25049"/>
                            <a14:foregroundMark x1="92218" y1="21499" x2="92218" y2="21499"/>
                            <a14:foregroundMark x1="90856" y1="18540" x2="90856" y2="18540"/>
                            <a14:foregroundMark x1="88716" y1="14990" x2="88716" y2="14990"/>
                            <a14:foregroundMark x1="88132" y1="15385" x2="88132" y2="15385"/>
                            <a14:foregroundMark x1="90272" y1="19921" x2="90272" y2="19921"/>
                            <a14:foregroundMark x1="91440" y1="22091" x2="91440" y2="22091"/>
                            <a14:foregroundMark x1="87354" y1="17751" x2="87354" y2="17751"/>
                            <a14:foregroundMark x1="37743" y1="32939" x2="37743" y2="32939"/>
                            <a14:foregroundMark x1="20428" y1="41420" x2="20428" y2="41420"/>
                            <a14:foregroundMark x1="18482" y1="40237" x2="18482" y2="40237"/>
                            <a14:foregroundMark x1="32101" y1="74951" x2="32101" y2="74951"/>
                            <a14:foregroundMark x1="32101" y1="77909" x2="32101" y2="77909"/>
                            <a14:foregroundMark x1="32879" y1="83235" x2="32879" y2="83235"/>
                            <a14:foregroundMark x1="31323" y1="86391" x2="31323" y2="86391"/>
                            <a14:foregroundMark x1="30545" y1="88955" x2="30545" y2="88955"/>
                            <a14:foregroundMark x1="27043" y1="87179" x2="27043" y2="87179"/>
                            <a14:foregroundMark x1="32101" y1="89744" x2="32101" y2="89744"/>
                            <a14:foregroundMark x1="35603" y1="89349" x2="35603" y2="89349"/>
                            <a14:foregroundMark x1="37938" y1="90138" x2="37938" y2="90138"/>
                            <a14:foregroundMark x1="31323" y1="92702" x2="31323" y2="92702"/>
                            <a14:foregroundMark x1="35214" y1="92308" x2="35214" y2="92308"/>
                            <a14:foregroundMark x1="39105" y1="92505" x2="39105" y2="92505"/>
                            <a14:foregroundMark x1="45525" y1="92505" x2="45525" y2="92505"/>
                            <a14:foregroundMark x1="48833" y1="92308" x2="48833" y2="92308"/>
                            <a14:foregroundMark x1="52140" y1="92505" x2="52140" y2="92505"/>
                            <a14:foregroundMark x1="57393" y1="92308" x2="57393" y2="92308"/>
                            <a14:foregroundMark x1="59144" y1="92308" x2="59144" y2="92308"/>
                            <a14:foregroundMark x1="63424" y1="92308" x2="63424" y2="92308"/>
                            <a14:foregroundMark x1="91634" y1="66075" x2="91634" y2="66075"/>
                            <a14:foregroundMark x1="90856" y1="62919" x2="90856" y2="62919"/>
                            <a14:foregroundMark x1="92802" y1="62722" x2="92802" y2="62722"/>
                            <a14:foregroundMark x1="16537" y1="42604" x2="16537" y2="42604"/>
                            <a14:foregroundMark x1="22568" y1="75740" x2="22568" y2="75740"/>
                            <a14:foregroundMark x1="22568" y1="78698" x2="22568" y2="78698"/>
                            <a14:foregroundMark x1="20817" y1="74359" x2="20817" y2="74359"/>
                            <a14:foregroundMark x1="23346" y1="75148" x2="23346" y2="75148"/>
                            <a14:foregroundMark x1="23346" y1="78501" x2="23346" y2="78501"/>
                            <a14:foregroundMark x1="39300" y1="6903" x2="39300" y2="6903"/>
                          </a14:backgroundRemoval>
                        </a14:imgEffect>
                      </a14:imgLayer>
                    </a14:imgProps>
                  </a:ext>
                </a:extLst>
              </a:blip>
              <a:stretch>
                <a:fillRect/>
              </a:stretch>
            </p:blipFill>
            <p:spPr>
              <a:xfrm>
                <a:off x="5983873" y="1920164"/>
                <a:ext cx="3770120" cy="3356342"/>
              </a:xfrm>
              <a:prstGeom prst="rect">
                <a:avLst/>
              </a:prstGeom>
            </p:spPr>
          </p:pic>
        </p:grpSp>
        <p:grpSp>
          <p:nvGrpSpPr>
            <p:cNvPr id="29" name="Grupo 28"/>
            <p:cNvGrpSpPr/>
            <p:nvPr/>
          </p:nvGrpSpPr>
          <p:grpSpPr>
            <a:xfrm>
              <a:off x="4209796" y="2451044"/>
              <a:ext cx="1606082" cy="2526308"/>
              <a:chOff x="4713342" y="2470094"/>
              <a:chExt cx="1606082" cy="2526308"/>
            </a:xfrm>
          </p:grpSpPr>
          <p:sp>
            <p:nvSpPr>
              <p:cNvPr id="33" name="Arco de bloque 32"/>
              <p:cNvSpPr/>
              <p:nvPr/>
            </p:nvSpPr>
            <p:spPr>
              <a:xfrm>
                <a:off x="4795220" y="2470094"/>
                <a:ext cx="1524204" cy="777895"/>
              </a:xfrm>
              <a:prstGeom prst="blockArc">
                <a:avLst>
                  <a:gd name="adj1" fmla="val 10799998"/>
                  <a:gd name="adj2" fmla="val 8385519"/>
                  <a:gd name="adj3" fmla="val 23668"/>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 name="Grupo 25"/>
              <p:cNvGrpSpPr/>
              <p:nvPr/>
            </p:nvGrpSpPr>
            <p:grpSpPr>
              <a:xfrm>
                <a:off x="4713342" y="3052898"/>
                <a:ext cx="1606082" cy="1943504"/>
                <a:chOff x="4612018" y="3376748"/>
                <a:chExt cx="1987528" cy="1943504"/>
              </a:xfrm>
            </p:grpSpPr>
            <p:grpSp>
              <p:nvGrpSpPr>
                <p:cNvPr id="23" name="Grupo 22"/>
                <p:cNvGrpSpPr/>
                <p:nvPr/>
              </p:nvGrpSpPr>
              <p:grpSpPr>
                <a:xfrm>
                  <a:off x="4612018" y="3376748"/>
                  <a:ext cx="1971929" cy="1356466"/>
                  <a:chOff x="4294882" y="3576773"/>
                  <a:chExt cx="1971929" cy="1356466"/>
                </a:xfrm>
              </p:grpSpPr>
              <p:sp>
                <p:nvSpPr>
                  <p:cNvPr id="22" name="Arco de bloque 21"/>
                  <p:cNvSpPr/>
                  <p:nvPr/>
                </p:nvSpPr>
                <p:spPr>
                  <a:xfrm>
                    <a:off x="4294882" y="3576773"/>
                    <a:ext cx="1886204" cy="777895"/>
                  </a:xfrm>
                  <a:prstGeom prst="blockArc">
                    <a:avLst>
                      <a:gd name="adj1" fmla="val 10799998"/>
                      <a:gd name="adj2" fmla="val 8385519"/>
                      <a:gd name="adj3" fmla="val 23668"/>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Arco de bloque 26"/>
                  <p:cNvSpPr/>
                  <p:nvPr/>
                </p:nvSpPr>
                <p:spPr>
                  <a:xfrm>
                    <a:off x="4380607" y="4155344"/>
                    <a:ext cx="1886204" cy="777895"/>
                  </a:xfrm>
                  <a:prstGeom prst="blockArc">
                    <a:avLst>
                      <a:gd name="adj1" fmla="val 10799998"/>
                      <a:gd name="adj2" fmla="val 8385519"/>
                      <a:gd name="adj3" fmla="val 23668"/>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1" name="Arco de bloque 30"/>
                <p:cNvSpPr/>
                <p:nvPr/>
              </p:nvSpPr>
              <p:spPr>
                <a:xfrm>
                  <a:off x="4713342" y="4542357"/>
                  <a:ext cx="1886204" cy="777895"/>
                </a:xfrm>
                <a:prstGeom prst="blockArc">
                  <a:avLst>
                    <a:gd name="adj1" fmla="val 10799998"/>
                    <a:gd name="adj2" fmla="val 8385519"/>
                    <a:gd name="adj3" fmla="val 23668"/>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37" name="Rectángulo redondeado 36"/>
            <p:cNvSpPr/>
            <p:nvPr/>
          </p:nvSpPr>
          <p:spPr>
            <a:xfrm>
              <a:off x="4113267" y="6631514"/>
              <a:ext cx="1980539" cy="483893"/>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TOTAL 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$1,511,687,721</a:t>
              </a:r>
              <a:endParaRPr kumimoji="0" lang="es-MX"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sp>
        <p:nvSpPr>
          <p:cNvPr id="6" name="Rectángulo 5"/>
          <p:cNvSpPr/>
          <p:nvPr/>
        </p:nvSpPr>
        <p:spPr>
          <a:xfrm>
            <a:off x="1438442" y="5546940"/>
            <a:ext cx="1915663" cy="707886"/>
          </a:xfrm>
          <a:prstGeom prst="rect">
            <a:avLst/>
          </a:prstGeom>
        </p:spPr>
        <p:txBody>
          <a:bodyPr wrap="square">
            <a:spAutoFit/>
          </a:bodyPr>
          <a:lstStyle/>
          <a:p>
            <a:pPr algn="ctr"/>
            <a:r>
              <a:rPr lang="es-ES" sz="1000" b="1" dirty="0" smtClean="0">
                <a:solidFill>
                  <a:srgbClr val="002060"/>
                </a:solidFill>
                <a:latin typeface="Arial Rounded MT Bold" panose="020F0704030504030204" pitchFamily="34" charset="0"/>
              </a:rPr>
              <a:t>Obras </a:t>
            </a:r>
            <a:r>
              <a:rPr lang="es-ES" sz="1000" b="1" smtClean="0">
                <a:solidFill>
                  <a:srgbClr val="002060"/>
                </a:solidFill>
                <a:latin typeface="Arial Rounded MT Bold" panose="020F0704030504030204" pitchFamily="34" charset="0"/>
              </a:rPr>
              <a:t>públicas, alumbrado</a:t>
            </a:r>
            <a:r>
              <a:rPr lang="es-ES" sz="1000" b="1" dirty="0" smtClean="0">
                <a:solidFill>
                  <a:srgbClr val="002060"/>
                </a:solidFill>
                <a:latin typeface="Arial Rounded MT Bold" panose="020F0704030504030204" pitchFamily="34" charset="0"/>
              </a:rPr>
              <a:t>, </a:t>
            </a:r>
            <a:r>
              <a:rPr lang="es-ES" sz="1000" b="1" dirty="0">
                <a:solidFill>
                  <a:srgbClr val="002060"/>
                </a:solidFill>
                <a:latin typeface="Arial Rounded MT Bold" panose="020F0704030504030204" pitchFamily="34" charset="0"/>
              </a:rPr>
              <a:t>recolección de basura, seguridad pública</a:t>
            </a:r>
            <a:r>
              <a:rPr lang="es-ES" sz="1000" b="1" dirty="0" smtClean="0">
                <a:solidFill>
                  <a:srgbClr val="002060"/>
                </a:solidFill>
                <a:latin typeface="Arial Rounded MT Bold" panose="020F0704030504030204" pitchFamily="34" charset="0"/>
              </a:rPr>
              <a:t>, </a:t>
            </a:r>
          </a:p>
          <a:p>
            <a:pPr algn="ctr"/>
            <a:r>
              <a:rPr lang="es-ES" sz="1000" b="1" dirty="0" smtClean="0">
                <a:solidFill>
                  <a:srgbClr val="002060"/>
                </a:solidFill>
                <a:latin typeface="Arial Rounded MT Bold" panose="020F0704030504030204" pitchFamily="34" charset="0"/>
              </a:rPr>
              <a:t>entre otros.</a:t>
            </a:r>
            <a:endParaRPr lang="es-MX" sz="1000" dirty="0">
              <a:solidFill>
                <a:srgbClr val="002060"/>
              </a:solidFill>
            </a:endParaRPr>
          </a:p>
        </p:txBody>
      </p:sp>
      <p:sp>
        <p:nvSpPr>
          <p:cNvPr id="9" name="Rectángulo 8"/>
          <p:cNvSpPr/>
          <p:nvPr/>
        </p:nvSpPr>
        <p:spPr>
          <a:xfrm>
            <a:off x="6881597" y="5557214"/>
            <a:ext cx="2073794" cy="553998"/>
          </a:xfrm>
          <a:prstGeom prst="rect">
            <a:avLst/>
          </a:prstGeom>
        </p:spPr>
        <p:txBody>
          <a:bodyPr wrap="square">
            <a:spAutoFit/>
          </a:bodyPr>
          <a:lstStyle/>
          <a:p>
            <a:pPr algn="ctr"/>
            <a:r>
              <a:rPr lang="es-ES" sz="1000" b="1" dirty="0">
                <a:solidFill>
                  <a:srgbClr val="002060"/>
                </a:solidFill>
                <a:latin typeface="Arial Rounded MT Bold" panose="020F0704030504030204" pitchFamily="34" charset="0"/>
              </a:rPr>
              <a:t>D</a:t>
            </a:r>
            <a:r>
              <a:rPr lang="es-ES" sz="1000" b="1" dirty="0" smtClean="0">
                <a:solidFill>
                  <a:srgbClr val="002060"/>
                </a:solidFill>
                <a:latin typeface="Arial Rounded MT Bold" panose="020F0704030504030204" pitchFamily="34" charset="0"/>
              </a:rPr>
              <a:t>ependencias </a:t>
            </a:r>
            <a:r>
              <a:rPr lang="es-ES" sz="1000" b="1" dirty="0">
                <a:solidFill>
                  <a:srgbClr val="002060"/>
                </a:solidFill>
                <a:latin typeface="Arial Rounded MT Bold" panose="020F0704030504030204" pitchFamily="34" charset="0"/>
              </a:rPr>
              <a:t>que operan la funcionalidad administrativa del </a:t>
            </a:r>
            <a:r>
              <a:rPr lang="es-ES" sz="1000" b="1" dirty="0" smtClean="0">
                <a:solidFill>
                  <a:srgbClr val="002060"/>
                </a:solidFill>
                <a:latin typeface="Arial Rounded MT Bold" panose="020F0704030504030204" pitchFamily="34" charset="0"/>
              </a:rPr>
              <a:t>municipio.</a:t>
            </a:r>
            <a:endParaRPr lang="es-MX" sz="1000" b="1"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564956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235" y="2001309"/>
            <a:ext cx="10885612" cy="1261884"/>
          </a:xfrm>
        </p:spPr>
        <p:txBody>
          <a:bodyPr/>
          <a:lstStyle/>
          <a:p>
            <a:pPr algn="just"/>
            <a:r>
              <a:rPr lang="es-ES" sz="1600" b="1" kern="1200" dirty="0" smtClean="0">
                <a:solidFill>
                  <a:srgbClr val="002060"/>
                </a:solidFill>
                <a:latin typeface="Arial Rounded MT Bold" panose="020F0704030504030204" pitchFamily="34" charset="0"/>
                <a:ea typeface="+mn-ea"/>
                <a:cs typeface="+mn-cs"/>
              </a:rPr>
              <a:t>La clasificación funcional presenta el </a:t>
            </a:r>
            <a:r>
              <a:rPr lang="es-ES" sz="1600" b="1" kern="1200" dirty="0">
                <a:solidFill>
                  <a:srgbClr val="002060"/>
                </a:solidFill>
                <a:latin typeface="Arial Rounded MT Bold" panose="020F0704030504030204" pitchFamily="34" charset="0"/>
                <a:ea typeface="+mn-ea"/>
                <a:cs typeface="+mn-cs"/>
              </a:rPr>
              <a:t>gasto público según la naturaleza de los servicios gubernamentales brindados a la población. </a:t>
            </a:r>
            <a:r>
              <a:rPr lang="es-ES" sz="1600" b="1" kern="1200" dirty="0" smtClean="0">
                <a:solidFill>
                  <a:srgbClr val="002060"/>
                </a:solidFill>
                <a:latin typeface="Arial Rounded MT Bold" panose="020F0704030504030204" pitchFamily="34" charset="0"/>
                <a:ea typeface="+mn-ea"/>
                <a:cs typeface="+mn-cs"/>
              </a:rPr>
              <a:t>Con dicha </a:t>
            </a:r>
            <a:r>
              <a:rPr lang="es-ES" sz="1600" b="1" kern="1200" dirty="0">
                <a:solidFill>
                  <a:srgbClr val="002060"/>
                </a:solidFill>
                <a:latin typeface="Arial Rounded MT Bold" panose="020F0704030504030204" pitchFamily="34" charset="0"/>
                <a:ea typeface="+mn-ea"/>
                <a:cs typeface="+mn-cs"/>
              </a:rPr>
              <a:t>clasificación se identifica el presupuesto destinado a funciones de gobierno, desarrollo social, desarrollo económico y otras no clasificadas; permitiendo determinar los objetivos generales de las políticas públicas y los recursos financieros que se asignan para alcanzar éstos.</a:t>
            </a:r>
            <a:r>
              <a:rPr lang="es-MX" sz="1600" b="1" kern="1200" dirty="0">
                <a:solidFill>
                  <a:srgbClr val="002060"/>
                </a:solidFill>
                <a:latin typeface="Arial Rounded MT Bold" panose="020F0704030504030204" pitchFamily="34" charset="0"/>
                <a:ea typeface="+mn-ea"/>
                <a:cs typeface="+mn-cs"/>
              </a:rPr>
              <a:t/>
            </a:r>
            <a:br>
              <a:rPr lang="es-MX" sz="1600" b="1" kern="1200" dirty="0">
                <a:solidFill>
                  <a:srgbClr val="002060"/>
                </a:solidFill>
                <a:latin typeface="Arial Rounded MT Bold" panose="020F0704030504030204" pitchFamily="34" charset="0"/>
                <a:ea typeface="+mn-ea"/>
                <a:cs typeface="+mn-cs"/>
              </a:rPr>
            </a:br>
            <a:endParaRPr lang="es-MX" sz="1600" b="1" kern="1200" dirty="0">
              <a:solidFill>
                <a:srgbClr val="002060"/>
              </a:solidFill>
              <a:latin typeface="Arial Rounded MT Bold" panose="020F0704030504030204" pitchFamily="34" charset="0"/>
              <a:ea typeface="+mn-ea"/>
              <a:cs typeface="+mn-cs"/>
            </a:endParaRPr>
          </a:p>
        </p:txBody>
      </p:sp>
      <p:sp>
        <p:nvSpPr>
          <p:cNvPr id="5"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15</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Rectángulo redondeado 19"/>
          <p:cNvSpPr/>
          <p:nvPr/>
        </p:nvSpPr>
        <p:spPr>
          <a:xfrm>
            <a:off x="4460245" y="6208234"/>
            <a:ext cx="2480376" cy="473223"/>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TOTAL 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$1,511,687,721</a:t>
            </a:r>
            <a:endParaRPr kumimoji="0" lang="es-MX" sz="1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nvGrpSpPr>
          <p:cNvPr id="72" name="Grupo 71"/>
          <p:cNvGrpSpPr/>
          <p:nvPr/>
        </p:nvGrpSpPr>
        <p:grpSpPr>
          <a:xfrm>
            <a:off x="471839" y="3497848"/>
            <a:ext cx="10885612" cy="2252795"/>
            <a:chOff x="480593" y="2407023"/>
            <a:chExt cx="10885612" cy="2456180"/>
          </a:xfrm>
        </p:grpSpPr>
        <p:grpSp>
          <p:nvGrpSpPr>
            <p:cNvPr id="68" name="Grupo 67"/>
            <p:cNvGrpSpPr/>
            <p:nvPr/>
          </p:nvGrpSpPr>
          <p:grpSpPr>
            <a:xfrm>
              <a:off x="480593" y="2501428"/>
              <a:ext cx="1615956" cy="2327600"/>
              <a:chOff x="480593" y="2501428"/>
              <a:chExt cx="1615956" cy="2327600"/>
            </a:xfrm>
          </p:grpSpPr>
          <p:sp>
            <p:nvSpPr>
              <p:cNvPr id="41" name="object 6"/>
              <p:cNvSpPr/>
              <p:nvPr/>
            </p:nvSpPr>
            <p:spPr>
              <a:xfrm>
                <a:off x="480593" y="2501428"/>
                <a:ext cx="1615956" cy="1716166"/>
              </a:xfrm>
              <a:custGeom>
                <a:avLst/>
                <a:gdLst/>
                <a:ahLst/>
                <a:cxnLst/>
                <a:rect l="l" t="t" r="r" b="b"/>
                <a:pathLst>
                  <a:path w="1468120" h="1460500">
                    <a:moveTo>
                      <a:pt x="734949" y="0"/>
                    </a:moveTo>
                    <a:lnTo>
                      <a:pt x="686640" y="1556"/>
                    </a:lnTo>
                    <a:lnTo>
                      <a:pt x="639165" y="6159"/>
                    </a:lnTo>
                    <a:lnTo>
                      <a:pt x="592618" y="13714"/>
                    </a:lnTo>
                    <a:lnTo>
                      <a:pt x="547097" y="24124"/>
                    </a:lnTo>
                    <a:lnTo>
                      <a:pt x="502700" y="37292"/>
                    </a:lnTo>
                    <a:lnTo>
                      <a:pt x="459523" y="53121"/>
                    </a:lnTo>
                    <a:lnTo>
                      <a:pt x="417663" y="71515"/>
                    </a:lnTo>
                    <a:lnTo>
                      <a:pt x="377217" y="92378"/>
                    </a:lnTo>
                    <a:lnTo>
                      <a:pt x="338282" y="115612"/>
                    </a:lnTo>
                    <a:lnTo>
                      <a:pt x="300956" y="141122"/>
                    </a:lnTo>
                    <a:lnTo>
                      <a:pt x="265335" y="168810"/>
                    </a:lnTo>
                    <a:lnTo>
                      <a:pt x="231516" y="198581"/>
                    </a:lnTo>
                    <a:lnTo>
                      <a:pt x="199596" y="230337"/>
                    </a:lnTo>
                    <a:lnTo>
                      <a:pt x="169672" y="263982"/>
                    </a:lnTo>
                    <a:lnTo>
                      <a:pt x="141841" y="299420"/>
                    </a:lnTo>
                    <a:lnTo>
                      <a:pt x="116201" y="336553"/>
                    </a:lnTo>
                    <a:lnTo>
                      <a:pt x="92848" y="375286"/>
                    </a:lnTo>
                    <a:lnTo>
                      <a:pt x="71878" y="415522"/>
                    </a:lnTo>
                    <a:lnTo>
                      <a:pt x="53391" y="457164"/>
                    </a:lnTo>
                    <a:lnTo>
                      <a:pt x="37481" y="500115"/>
                    </a:lnTo>
                    <a:lnTo>
                      <a:pt x="24246" y="544280"/>
                    </a:lnTo>
                    <a:lnTo>
                      <a:pt x="13784" y="589561"/>
                    </a:lnTo>
                    <a:lnTo>
                      <a:pt x="6191" y="635862"/>
                    </a:lnTo>
                    <a:lnTo>
                      <a:pt x="1563" y="683087"/>
                    </a:lnTo>
                    <a:lnTo>
                      <a:pt x="0" y="731139"/>
                    </a:lnTo>
                    <a:lnTo>
                      <a:pt x="1563" y="778926"/>
                    </a:lnTo>
                    <a:lnTo>
                      <a:pt x="6191" y="825909"/>
                    </a:lnTo>
                    <a:lnTo>
                      <a:pt x="13784" y="871988"/>
                    </a:lnTo>
                    <a:lnTo>
                      <a:pt x="24246" y="917066"/>
                    </a:lnTo>
                    <a:lnTo>
                      <a:pt x="37481" y="961046"/>
                    </a:lnTo>
                    <a:lnTo>
                      <a:pt x="53391" y="1003831"/>
                    </a:lnTo>
                    <a:lnTo>
                      <a:pt x="71878" y="1045322"/>
                    </a:lnTo>
                    <a:lnTo>
                      <a:pt x="92848" y="1085424"/>
                    </a:lnTo>
                    <a:lnTo>
                      <a:pt x="116201" y="1124037"/>
                    </a:lnTo>
                    <a:lnTo>
                      <a:pt x="141841" y="1161065"/>
                    </a:lnTo>
                    <a:lnTo>
                      <a:pt x="169672" y="1196410"/>
                    </a:lnTo>
                    <a:lnTo>
                      <a:pt x="199596" y="1229975"/>
                    </a:lnTo>
                    <a:lnTo>
                      <a:pt x="231516" y="1261663"/>
                    </a:lnTo>
                    <a:lnTo>
                      <a:pt x="265335" y="1291375"/>
                    </a:lnTo>
                    <a:lnTo>
                      <a:pt x="300956" y="1319015"/>
                    </a:lnTo>
                    <a:lnTo>
                      <a:pt x="338282" y="1344485"/>
                    </a:lnTo>
                    <a:lnTo>
                      <a:pt x="377217" y="1367688"/>
                    </a:lnTo>
                    <a:lnTo>
                      <a:pt x="417663" y="1388526"/>
                    </a:lnTo>
                    <a:lnTo>
                      <a:pt x="459523" y="1406902"/>
                    </a:lnTo>
                    <a:lnTo>
                      <a:pt x="502700" y="1422718"/>
                    </a:lnTo>
                    <a:lnTo>
                      <a:pt x="547097" y="1435876"/>
                    </a:lnTo>
                    <a:lnTo>
                      <a:pt x="592618" y="1446281"/>
                    </a:lnTo>
                    <a:lnTo>
                      <a:pt x="639165" y="1453833"/>
                    </a:lnTo>
                    <a:lnTo>
                      <a:pt x="686640" y="1458436"/>
                    </a:lnTo>
                    <a:lnTo>
                      <a:pt x="734949" y="1459992"/>
                    </a:lnTo>
                    <a:lnTo>
                      <a:pt x="782993" y="1458436"/>
                    </a:lnTo>
                    <a:lnTo>
                      <a:pt x="830226" y="1453833"/>
                    </a:lnTo>
                    <a:lnTo>
                      <a:pt x="876551" y="1446281"/>
                    </a:lnTo>
                    <a:lnTo>
                      <a:pt x="921869" y="1435876"/>
                    </a:lnTo>
                    <a:lnTo>
                      <a:pt x="966081" y="1422718"/>
                    </a:lnTo>
                    <a:lnTo>
                      <a:pt x="1009092" y="1406902"/>
                    </a:lnTo>
                    <a:lnTo>
                      <a:pt x="1050801" y="1388526"/>
                    </a:lnTo>
                    <a:lnTo>
                      <a:pt x="1091113" y="1367688"/>
                    </a:lnTo>
                    <a:lnTo>
                      <a:pt x="1129928" y="1344485"/>
                    </a:lnTo>
                    <a:lnTo>
                      <a:pt x="1167149" y="1319015"/>
                    </a:lnTo>
                    <a:lnTo>
                      <a:pt x="1178568" y="1310132"/>
                    </a:lnTo>
                    <a:lnTo>
                      <a:pt x="734949" y="1310132"/>
                    </a:lnTo>
                    <a:lnTo>
                      <a:pt x="687095" y="1308201"/>
                    </a:lnTo>
                    <a:lnTo>
                      <a:pt x="640295" y="1302513"/>
                    </a:lnTo>
                    <a:lnTo>
                      <a:pt x="594700" y="1293218"/>
                    </a:lnTo>
                    <a:lnTo>
                      <a:pt x="550462" y="1280469"/>
                    </a:lnTo>
                    <a:lnTo>
                      <a:pt x="507732" y="1264419"/>
                    </a:lnTo>
                    <a:lnTo>
                      <a:pt x="466661" y="1245221"/>
                    </a:lnTo>
                    <a:lnTo>
                      <a:pt x="427400" y="1223025"/>
                    </a:lnTo>
                    <a:lnTo>
                      <a:pt x="390102" y="1197985"/>
                    </a:lnTo>
                    <a:lnTo>
                      <a:pt x="354918" y="1170254"/>
                    </a:lnTo>
                    <a:lnTo>
                      <a:pt x="321998" y="1139983"/>
                    </a:lnTo>
                    <a:lnTo>
                      <a:pt x="291496" y="1107326"/>
                    </a:lnTo>
                    <a:lnTo>
                      <a:pt x="263561" y="1072433"/>
                    </a:lnTo>
                    <a:lnTo>
                      <a:pt x="238345" y="1035459"/>
                    </a:lnTo>
                    <a:lnTo>
                      <a:pt x="216000" y="996555"/>
                    </a:lnTo>
                    <a:lnTo>
                      <a:pt x="196678" y="955873"/>
                    </a:lnTo>
                    <a:lnTo>
                      <a:pt x="180529" y="913566"/>
                    </a:lnTo>
                    <a:lnTo>
                      <a:pt x="167705" y="869787"/>
                    </a:lnTo>
                    <a:lnTo>
                      <a:pt x="158357" y="824688"/>
                    </a:lnTo>
                    <a:lnTo>
                      <a:pt x="152638" y="778421"/>
                    </a:lnTo>
                    <a:lnTo>
                      <a:pt x="150698" y="731139"/>
                    </a:lnTo>
                    <a:lnTo>
                      <a:pt x="152638" y="683530"/>
                    </a:lnTo>
                    <a:lnTo>
                      <a:pt x="158357" y="636970"/>
                    </a:lnTo>
                    <a:lnTo>
                      <a:pt x="167705" y="591608"/>
                    </a:lnTo>
                    <a:lnTo>
                      <a:pt x="180529" y="547595"/>
                    </a:lnTo>
                    <a:lnTo>
                      <a:pt x="196678" y="505082"/>
                    </a:lnTo>
                    <a:lnTo>
                      <a:pt x="216000" y="464221"/>
                    </a:lnTo>
                    <a:lnTo>
                      <a:pt x="238345" y="425160"/>
                    </a:lnTo>
                    <a:lnTo>
                      <a:pt x="263561" y="388052"/>
                    </a:lnTo>
                    <a:lnTo>
                      <a:pt x="291496" y="353046"/>
                    </a:lnTo>
                    <a:lnTo>
                      <a:pt x="321998" y="320294"/>
                    </a:lnTo>
                    <a:lnTo>
                      <a:pt x="354918" y="289945"/>
                    </a:lnTo>
                    <a:lnTo>
                      <a:pt x="390102" y="262152"/>
                    </a:lnTo>
                    <a:lnTo>
                      <a:pt x="427400" y="237064"/>
                    </a:lnTo>
                    <a:lnTo>
                      <a:pt x="466661" y="214832"/>
                    </a:lnTo>
                    <a:lnTo>
                      <a:pt x="507732" y="195607"/>
                    </a:lnTo>
                    <a:lnTo>
                      <a:pt x="550462" y="179540"/>
                    </a:lnTo>
                    <a:lnTo>
                      <a:pt x="594700" y="166781"/>
                    </a:lnTo>
                    <a:lnTo>
                      <a:pt x="640295" y="157481"/>
                    </a:lnTo>
                    <a:lnTo>
                      <a:pt x="687095" y="151790"/>
                    </a:lnTo>
                    <a:lnTo>
                      <a:pt x="734949" y="149860"/>
                    </a:lnTo>
                    <a:lnTo>
                      <a:pt x="1178361" y="149860"/>
                    </a:lnTo>
                    <a:lnTo>
                      <a:pt x="1167149" y="141122"/>
                    </a:lnTo>
                    <a:lnTo>
                      <a:pt x="1129928" y="115612"/>
                    </a:lnTo>
                    <a:lnTo>
                      <a:pt x="1091113" y="92378"/>
                    </a:lnTo>
                    <a:lnTo>
                      <a:pt x="1050801" y="71515"/>
                    </a:lnTo>
                    <a:lnTo>
                      <a:pt x="1009092" y="53121"/>
                    </a:lnTo>
                    <a:lnTo>
                      <a:pt x="966081" y="37292"/>
                    </a:lnTo>
                    <a:lnTo>
                      <a:pt x="921869" y="24124"/>
                    </a:lnTo>
                    <a:lnTo>
                      <a:pt x="876551" y="13714"/>
                    </a:lnTo>
                    <a:lnTo>
                      <a:pt x="830226" y="6159"/>
                    </a:lnTo>
                    <a:lnTo>
                      <a:pt x="782993" y="1556"/>
                    </a:lnTo>
                    <a:lnTo>
                      <a:pt x="734949" y="0"/>
                    </a:lnTo>
                    <a:close/>
                  </a:path>
                  <a:path w="1468120" h="1460500">
                    <a:moveTo>
                      <a:pt x="1178361" y="149860"/>
                    </a:moveTo>
                    <a:lnTo>
                      <a:pt x="734949" y="149860"/>
                    </a:lnTo>
                    <a:lnTo>
                      <a:pt x="782476" y="151790"/>
                    </a:lnTo>
                    <a:lnTo>
                      <a:pt x="828981" y="157481"/>
                    </a:lnTo>
                    <a:lnTo>
                      <a:pt x="874311" y="166781"/>
                    </a:lnTo>
                    <a:lnTo>
                      <a:pt x="918314" y="179540"/>
                    </a:lnTo>
                    <a:lnTo>
                      <a:pt x="960836" y="195607"/>
                    </a:lnTo>
                    <a:lnTo>
                      <a:pt x="1001724" y="214832"/>
                    </a:lnTo>
                    <a:lnTo>
                      <a:pt x="1040824" y="237064"/>
                    </a:lnTo>
                    <a:lnTo>
                      <a:pt x="1077985" y="262152"/>
                    </a:lnTo>
                    <a:lnTo>
                      <a:pt x="1113052" y="289945"/>
                    </a:lnTo>
                    <a:lnTo>
                      <a:pt x="1145873" y="320294"/>
                    </a:lnTo>
                    <a:lnTo>
                      <a:pt x="1176295" y="353046"/>
                    </a:lnTo>
                    <a:lnTo>
                      <a:pt x="1204164" y="388052"/>
                    </a:lnTo>
                    <a:lnTo>
                      <a:pt x="1229327" y="425160"/>
                    </a:lnTo>
                    <a:lnTo>
                      <a:pt x="1251633" y="464221"/>
                    </a:lnTo>
                    <a:lnTo>
                      <a:pt x="1270926" y="505082"/>
                    </a:lnTo>
                    <a:lnTo>
                      <a:pt x="1287055" y="547595"/>
                    </a:lnTo>
                    <a:lnTo>
                      <a:pt x="1299866" y="591608"/>
                    </a:lnTo>
                    <a:lnTo>
                      <a:pt x="1309207" y="636970"/>
                    </a:lnTo>
                    <a:lnTo>
                      <a:pt x="1314923" y="683530"/>
                    </a:lnTo>
                    <a:lnTo>
                      <a:pt x="1316863" y="731139"/>
                    </a:lnTo>
                    <a:lnTo>
                      <a:pt x="1314923" y="778421"/>
                    </a:lnTo>
                    <a:lnTo>
                      <a:pt x="1309207" y="824688"/>
                    </a:lnTo>
                    <a:lnTo>
                      <a:pt x="1299866" y="869787"/>
                    </a:lnTo>
                    <a:lnTo>
                      <a:pt x="1287055" y="913566"/>
                    </a:lnTo>
                    <a:lnTo>
                      <a:pt x="1270926" y="955873"/>
                    </a:lnTo>
                    <a:lnTo>
                      <a:pt x="1251633" y="996555"/>
                    </a:lnTo>
                    <a:lnTo>
                      <a:pt x="1229327" y="1035459"/>
                    </a:lnTo>
                    <a:lnTo>
                      <a:pt x="1204164" y="1072433"/>
                    </a:lnTo>
                    <a:lnTo>
                      <a:pt x="1176295" y="1107326"/>
                    </a:lnTo>
                    <a:lnTo>
                      <a:pt x="1145873" y="1139983"/>
                    </a:lnTo>
                    <a:lnTo>
                      <a:pt x="1113052" y="1170254"/>
                    </a:lnTo>
                    <a:lnTo>
                      <a:pt x="1077985" y="1197985"/>
                    </a:lnTo>
                    <a:lnTo>
                      <a:pt x="1040824" y="1223025"/>
                    </a:lnTo>
                    <a:lnTo>
                      <a:pt x="1001724" y="1245221"/>
                    </a:lnTo>
                    <a:lnTo>
                      <a:pt x="960836" y="1264419"/>
                    </a:lnTo>
                    <a:lnTo>
                      <a:pt x="918314" y="1280469"/>
                    </a:lnTo>
                    <a:lnTo>
                      <a:pt x="874311" y="1293218"/>
                    </a:lnTo>
                    <a:lnTo>
                      <a:pt x="828981" y="1302513"/>
                    </a:lnTo>
                    <a:lnTo>
                      <a:pt x="782476" y="1308201"/>
                    </a:lnTo>
                    <a:lnTo>
                      <a:pt x="734949" y="1310132"/>
                    </a:lnTo>
                    <a:lnTo>
                      <a:pt x="1178568" y="1310132"/>
                    </a:lnTo>
                    <a:lnTo>
                      <a:pt x="1236417" y="1261663"/>
                    </a:lnTo>
                    <a:lnTo>
                      <a:pt x="1268268" y="1229975"/>
                    </a:lnTo>
                    <a:lnTo>
                      <a:pt x="1298134" y="1196410"/>
                    </a:lnTo>
                    <a:lnTo>
                      <a:pt x="1325916" y="1161065"/>
                    </a:lnTo>
                    <a:lnTo>
                      <a:pt x="1351517" y="1124037"/>
                    </a:lnTo>
                    <a:lnTo>
                      <a:pt x="1374838" y="1085424"/>
                    </a:lnTo>
                    <a:lnTo>
                      <a:pt x="1395783" y="1045322"/>
                    </a:lnTo>
                    <a:lnTo>
                      <a:pt x="1414252" y="1003831"/>
                    </a:lnTo>
                    <a:lnTo>
                      <a:pt x="1430149" y="961046"/>
                    </a:lnTo>
                    <a:lnTo>
                      <a:pt x="1443374" y="917066"/>
                    </a:lnTo>
                    <a:lnTo>
                      <a:pt x="1453831" y="871988"/>
                    </a:lnTo>
                    <a:lnTo>
                      <a:pt x="1461422" y="825909"/>
                    </a:lnTo>
                    <a:lnTo>
                      <a:pt x="1466048" y="778926"/>
                    </a:lnTo>
                    <a:lnTo>
                      <a:pt x="1467612" y="731139"/>
                    </a:lnTo>
                    <a:lnTo>
                      <a:pt x="1466048" y="683087"/>
                    </a:lnTo>
                    <a:lnTo>
                      <a:pt x="1461422" y="635862"/>
                    </a:lnTo>
                    <a:lnTo>
                      <a:pt x="1453831" y="589561"/>
                    </a:lnTo>
                    <a:lnTo>
                      <a:pt x="1443374" y="544280"/>
                    </a:lnTo>
                    <a:lnTo>
                      <a:pt x="1430149" y="500115"/>
                    </a:lnTo>
                    <a:lnTo>
                      <a:pt x="1414252" y="457164"/>
                    </a:lnTo>
                    <a:lnTo>
                      <a:pt x="1395783" y="415522"/>
                    </a:lnTo>
                    <a:lnTo>
                      <a:pt x="1374838" y="375286"/>
                    </a:lnTo>
                    <a:lnTo>
                      <a:pt x="1351517" y="336553"/>
                    </a:lnTo>
                    <a:lnTo>
                      <a:pt x="1325916" y="299420"/>
                    </a:lnTo>
                    <a:lnTo>
                      <a:pt x="1298134" y="263982"/>
                    </a:lnTo>
                    <a:lnTo>
                      <a:pt x="1268268" y="230337"/>
                    </a:lnTo>
                    <a:lnTo>
                      <a:pt x="1236417" y="198581"/>
                    </a:lnTo>
                    <a:lnTo>
                      <a:pt x="1202678" y="168810"/>
                    </a:lnTo>
                    <a:lnTo>
                      <a:pt x="1178361" y="149860"/>
                    </a:lnTo>
                    <a:close/>
                  </a:path>
                </a:pathLst>
              </a:custGeom>
              <a:solidFill>
                <a:srgbClr val="EE942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object 15"/>
              <p:cNvSpPr txBox="1"/>
              <p:nvPr/>
            </p:nvSpPr>
            <p:spPr>
              <a:xfrm>
                <a:off x="808676" y="4299970"/>
                <a:ext cx="930991" cy="28598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10" normalizeH="0" baseline="0" noProof="0" dirty="0">
                    <a:ln>
                      <a:noFill/>
                    </a:ln>
                    <a:solidFill>
                      <a:srgbClr val="EE9426"/>
                    </a:solidFill>
                    <a:effectLst/>
                    <a:uLnTx/>
                    <a:uFillTx/>
                    <a:latin typeface="Bahnschrift"/>
                    <a:ea typeface="+mn-ea"/>
                    <a:cs typeface="Bahnschrift"/>
                  </a:rPr>
                  <a:t>Gobierno</a:t>
                </a:r>
                <a:endParaRPr kumimoji="0" sz="1600" b="0" i="0" u="none" strike="noStrike" kern="1200" cap="none" spc="0" normalizeH="0" baseline="0" noProof="0" dirty="0">
                  <a:ln>
                    <a:noFill/>
                  </a:ln>
                  <a:solidFill>
                    <a:srgbClr val="EE9426"/>
                  </a:solidFill>
                  <a:effectLst/>
                  <a:uLnTx/>
                  <a:uFillTx/>
                  <a:latin typeface="Bahnschrift"/>
                  <a:ea typeface="+mn-ea"/>
                  <a:cs typeface="Bahnschrift"/>
                </a:endParaRPr>
              </a:p>
            </p:txBody>
          </p:sp>
          <p:sp>
            <p:nvSpPr>
              <p:cNvPr id="25" name="object 23"/>
              <p:cNvSpPr txBox="1"/>
              <p:nvPr/>
            </p:nvSpPr>
            <p:spPr>
              <a:xfrm>
                <a:off x="549367" y="4582166"/>
                <a:ext cx="1449607" cy="246862"/>
              </a:xfrm>
              <a:prstGeom prst="rect">
                <a:avLst/>
              </a:prstGeom>
              <a:solidFill>
                <a:srgbClr val="EE9426"/>
              </a:solidFill>
            </p:spPr>
            <p:txBody>
              <a:bodyPr vert="horz" wrap="square" lIns="0" tIns="635" rIns="0" bIns="0" rtlCol="0">
                <a:spAutoFit/>
              </a:bodyPr>
              <a:lstStyle/>
              <a:p>
                <a:pPr marL="85725" marR="0" lvl="0" indent="0" algn="ctr"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1600" b="0" i="0" u="none" strike="noStrike" kern="1200" cap="none" spc="-5" normalizeH="0" baseline="0" noProof="0" dirty="0" smtClean="0">
                    <a:ln>
                      <a:noFill/>
                    </a:ln>
                    <a:solidFill>
                      <a:srgbClr val="FFFFFF"/>
                    </a:solidFill>
                    <a:effectLst/>
                    <a:uLnTx/>
                    <a:uFillTx/>
                    <a:latin typeface="Bahnschrift"/>
                    <a:ea typeface="+mn-ea"/>
                    <a:cs typeface="Bahnschrift"/>
                  </a:rPr>
                  <a:t>739,680,296</a:t>
                </a:r>
                <a:endParaRPr kumimoji="0" sz="1600" b="0" i="0" u="none" strike="noStrike" kern="1200" cap="none" spc="0" normalizeH="0" baseline="0" noProof="0" dirty="0">
                  <a:ln>
                    <a:noFill/>
                  </a:ln>
                  <a:solidFill>
                    <a:srgbClr val="000000"/>
                  </a:solidFill>
                  <a:effectLst/>
                  <a:uLnTx/>
                  <a:uFillTx/>
                  <a:latin typeface="Bahnschrift"/>
                  <a:ea typeface="+mn-ea"/>
                  <a:cs typeface="Bahnschrift"/>
                </a:endParaRPr>
              </a:p>
            </p:txBody>
          </p:sp>
          <p:pic>
            <p:nvPicPr>
              <p:cNvPr id="43" name="object 21"/>
              <p:cNvPicPr/>
              <p:nvPr/>
            </p:nvPicPr>
            <p:blipFill>
              <a:blip r:embed="rId2" cstate="print"/>
              <a:stretch>
                <a:fillRect/>
              </a:stretch>
            </p:blipFill>
            <p:spPr>
              <a:xfrm>
                <a:off x="887423" y="2917333"/>
                <a:ext cx="852244" cy="825753"/>
              </a:xfrm>
              <a:prstGeom prst="rect">
                <a:avLst/>
              </a:prstGeom>
            </p:spPr>
          </p:pic>
        </p:grpSp>
        <p:grpSp>
          <p:nvGrpSpPr>
            <p:cNvPr id="69" name="Grupo 68"/>
            <p:cNvGrpSpPr/>
            <p:nvPr/>
          </p:nvGrpSpPr>
          <p:grpSpPr>
            <a:xfrm>
              <a:off x="3491264" y="2462030"/>
              <a:ext cx="1762733" cy="2401173"/>
              <a:chOff x="3491264" y="2462030"/>
              <a:chExt cx="1762733" cy="2401173"/>
            </a:xfrm>
          </p:grpSpPr>
          <p:sp>
            <p:nvSpPr>
              <p:cNvPr id="21" name="object 8"/>
              <p:cNvSpPr txBox="1"/>
              <p:nvPr/>
            </p:nvSpPr>
            <p:spPr>
              <a:xfrm>
                <a:off x="3491264" y="4282062"/>
                <a:ext cx="1762733" cy="28598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33CCCC"/>
                    </a:solidFill>
                    <a:effectLst/>
                    <a:uLnTx/>
                    <a:uFillTx/>
                    <a:latin typeface="Bahnschrift"/>
                    <a:ea typeface="+mn-ea"/>
                    <a:cs typeface="Bahnschrift"/>
                  </a:rPr>
                  <a:t>Desarrollo</a:t>
                </a:r>
                <a:r>
                  <a:rPr kumimoji="0" sz="1600" b="0" i="0" u="none" strike="noStrike" kern="1200" cap="none" spc="125" normalizeH="0" baseline="0" noProof="0" dirty="0">
                    <a:ln>
                      <a:noFill/>
                    </a:ln>
                    <a:solidFill>
                      <a:srgbClr val="33CCCC"/>
                    </a:solidFill>
                    <a:effectLst/>
                    <a:uLnTx/>
                    <a:uFillTx/>
                    <a:latin typeface="Bahnschrift"/>
                    <a:ea typeface="+mn-ea"/>
                    <a:cs typeface="Bahnschrift"/>
                  </a:rPr>
                  <a:t> </a:t>
                </a:r>
                <a:r>
                  <a:rPr kumimoji="0" sz="1600" b="0" i="0" u="none" strike="noStrike" kern="1200" cap="none" spc="-10" normalizeH="0" baseline="0" noProof="0" dirty="0">
                    <a:ln>
                      <a:noFill/>
                    </a:ln>
                    <a:solidFill>
                      <a:srgbClr val="33CCCC"/>
                    </a:solidFill>
                    <a:effectLst/>
                    <a:uLnTx/>
                    <a:uFillTx/>
                    <a:latin typeface="Bahnschrift"/>
                    <a:ea typeface="+mn-ea"/>
                    <a:cs typeface="Bahnschrift"/>
                  </a:rPr>
                  <a:t>Social</a:t>
                </a:r>
                <a:endParaRPr kumimoji="0" sz="1600" b="0" i="0" u="none" strike="noStrike" kern="1200" cap="none" spc="0" normalizeH="0" baseline="0" noProof="0" dirty="0">
                  <a:ln>
                    <a:noFill/>
                  </a:ln>
                  <a:solidFill>
                    <a:srgbClr val="33CCCC"/>
                  </a:solidFill>
                  <a:effectLst/>
                  <a:uLnTx/>
                  <a:uFillTx/>
                  <a:latin typeface="Bahnschrift"/>
                  <a:ea typeface="+mn-ea"/>
                  <a:cs typeface="Bahnschrift"/>
                </a:endParaRPr>
              </a:p>
            </p:txBody>
          </p:sp>
          <p:sp>
            <p:nvSpPr>
              <p:cNvPr id="22" name="object 13"/>
              <p:cNvSpPr txBox="1"/>
              <p:nvPr/>
            </p:nvSpPr>
            <p:spPr>
              <a:xfrm>
                <a:off x="3647827" y="4616341"/>
                <a:ext cx="1449607" cy="246862"/>
              </a:xfrm>
              <a:prstGeom prst="rect">
                <a:avLst/>
              </a:prstGeom>
              <a:solidFill>
                <a:srgbClr val="63D1DA"/>
              </a:solidFill>
            </p:spPr>
            <p:txBody>
              <a:bodyPr vert="horz" wrap="square" lIns="0" tIns="635" rIns="0" bIns="0" rtlCol="0">
                <a:spAutoFit/>
              </a:bodyPr>
              <a:lstStyle/>
              <a:p>
                <a:pPr marL="56515" marR="0" lvl="0" indent="0" algn="ctr"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1600" b="0" i="0" u="none" strike="noStrike" kern="1200" cap="none" spc="-5" normalizeH="0" baseline="0" noProof="0" dirty="0" smtClean="0">
                    <a:ln>
                      <a:noFill/>
                    </a:ln>
                    <a:solidFill>
                      <a:srgbClr val="FFFFFF"/>
                    </a:solidFill>
                    <a:effectLst/>
                    <a:uLnTx/>
                    <a:uFillTx/>
                    <a:latin typeface="Bahnschrift"/>
                    <a:ea typeface="+mn-ea"/>
                    <a:cs typeface="Bahnschrift"/>
                  </a:rPr>
                  <a:t>728,574,888</a:t>
                </a:r>
                <a:endParaRPr kumimoji="0" sz="1600" b="0" i="0" u="none" strike="noStrike" kern="1200" cap="none" spc="0" normalizeH="0" baseline="0" noProof="0" dirty="0">
                  <a:ln>
                    <a:noFill/>
                  </a:ln>
                  <a:solidFill>
                    <a:srgbClr val="000000"/>
                  </a:solidFill>
                  <a:effectLst/>
                  <a:uLnTx/>
                  <a:uFillTx/>
                  <a:latin typeface="Bahnschrift"/>
                  <a:ea typeface="+mn-ea"/>
                  <a:cs typeface="Bahnschrift"/>
                </a:endParaRPr>
              </a:p>
            </p:txBody>
          </p:sp>
          <p:sp>
            <p:nvSpPr>
              <p:cNvPr id="23" name="object 14"/>
              <p:cNvSpPr/>
              <p:nvPr/>
            </p:nvSpPr>
            <p:spPr>
              <a:xfrm>
                <a:off x="3568521" y="2462030"/>
                <a:ext cx="1615956" cy="1716166"/>
              </a:xfrm>
              <a:custGeom>
                <a:avLst/>
                <a:gdLst/>
                <a:ahLst/>
                <a:cxnLst/>
                <a:rect l="l" t="t" r="r" b="b"/>
                <a:pathLst>
                  <a:path w="1468120" h="1460500">
                    <a:moveTo>
                      <a:pt x="734948" y="0"/>
                    </a:moveTo>
                    <a:lnTo>
                      <a:pt x="686640" y="1556"/>
                    </a:lnTo>
                    <a:lnTo>
                      <a:pt x="639165" y="6159"/>
                    </a:lnTo>
                    <a:lnTo>
                      <a:pt x="592618" y="13714"/>
                    </a:lnTo>
                    <a:lnTo>
                      <a:pt x="547097" y="24124"/>
                    </a:lnTo>
                    <a:lnTo>
                      <a:pt x="502700" y="37292"/>
                    </a:lnTo>
                    <a:lnTo>
                      <a:pt x="459523" y="53121"/>
                    </a:lnTo>
                    <a:lnTo>
                      <a:pt x="417663" y="71515"/>
                    </a:lnTo>
                    <a:lnTo>
                      <a:pt x="377217" y="92378"/>
                    </a:lnTo>
                    <a:lnTo>
                      <a:pt x="338282" y="115612"/>
                    </a:lnTo>
                    <a:lnTo>
                      <a:pt x="300956" y="141122"/>
                    </a:lnTo>
                    <a:lnTo>
                      <a:pt x="265335" y="168810"/>
                    </a:lnTo>
                    <a:lnTo>
                      <a:pt x="231516" y="198581"/>
                    </a:lnTo>
                    <a:lnTo>
                      <a:pt x="199596" y="230337"/>
                    </a:lnTo>
                    <a:lnTo>
                      <a:pt x="169672" y="263982"/>
                    </a:lnTo>
                    <a:lnTo>
                      <a:pt x="141841" y="299420"/>
                    </a:lnTo>
                    <a:lnTo>
                      <a:pt x="116201" y="336553"/>
                    </a:lnTo>
                    <a:lnTo>
                      <a:pt x="92848" y="375286"/>
                    </a:lnTo>
                    <a:lnTo>
                      <a:pt x="71878" y="415522"/>
                    </a:lnTo>
                    <a:lnTo>
                      <a:pt x="53391" y="457164"/>
                    </a:lnTo>
                    <a:lnTo>
                      <a:pt x="37481" y="500115"/>
                    </a:lnTo>
                    <a:lnTo>
                      <a:pt x="24246" y="544280"/>
                    </a:lnTo>
                    <a:lnTo>
                      <a:pt x="13784" y="589561"/>
                    </a:lnTo>
                    <a:lnTo>
                      <a:pt x="6191" y="635862"/>
                    </a:lnTo>
                    <a:lnTo>
                      <a:pt x="1563" y="683087"/>
                    </a:lnTo>
                    <a:lnTo>
                      <a:pt x="0" y="731138"/>
                    </a:lnTo>
                    <a:lnTo>
                      <a:pt x="1563" y="778926"/>
                    </a:lnTo>
                    <a:lnTo>
                      <a:pt x="6191" y="825909"/>
                    </a:lnTo>
                    <a:lnTo>
                      <a:pt x="13784" y="871988"/>
                    </a:lnTo>
                    <a:lnTo>
                      <a:pt x="24246" y="917066"/>
                    </a:lnTo>
                    <a:lnTo>
                      <a:pt x="37481" y="961046"/>
                    </a:lnTo>
                    <a:lnTo>
                      <a:pt x="53391" y="1003831"/>
                    </a:lnTo>
                    <a:lnTo>
                      <a:pt x="71878" y="1045322"/>
                    </a:lnTo>
                    <a:lnTo>
                      <a:pt x="92848" y="1085424"/>
                    </a:lnTo>
                    <a:lnTo>
                      <a:pt x="116201" y="1124037"/>
                    </a:lnTo>
                    <a:lnTo>
                      <a:pt x="141841" y="1161065"/>
                    </a:lnTo>
                    <a:lnTo>
                      <a:pt x="169672" y="1196410"/>
                    </a:lnTo>
                    <a:lnTo>
                      <a:pt x="199596" y="1229975"/>
                    </a:lnTo>
                    <a:lnTo>
                      <a:pt x="231516" y="1261663"/>
                    </a:lnTo>
                    <a:lnTo>
                      <a:pt x="265335" y="1291375"/>
                    </a:lnTo>
                    <a:lnTo>
                      <a:pt x="300956" y="1319015"/>
                    </a:lnTo>
                    <a:lnTo>
                      <a:pt x="338282" y="1344485"/>
                    </a:lnTo>
                    <a:lnTo>
                      <a:pt x="377217" y="1367688"/>
                    </a:lnTo>
                    <a:lnTo>
                      <a:pt x="417663" y="1388526"/>
                    </a:lnTo>
                    <a:lnTo>
                      <a:pt x="459523" y="1406902"/>
                    </a:lnTo>
                    <a:lnTo>
                      <a:pt x="502700" y="1422718"/>
                    </a:lnTo>
                    <a:lnTo>
                      <a:pt x="547097" y="1435876"/>
                    </a:lnTo>
                    <a:lnTo>
                      <a:pt x="592618" y="1446281"/>
                    </a:lnTo>
                    <a:lnTo>
                      <a:pt x="639165" y="1453833"/>
                    </a:lnTo>
                    <a:lnTo>
                      <a:pt x="686640" y="1458436"/>
                    </a:lnTo>
                    <a:lnTo>
                      <a:pt x="734948" y="1459992"/>
                    </a:lnTo>
                    <a:lnTo>
                      <a:pt x="782993" y="1458436"/>
                    </a:lnTo>
                    <a:lnTo>
                      <a:pt x="830226" y="1453833"/>
                    </a:lnTo>
                    <a:lnTo>
                      <a:pt x="876551" y="1446281"/>
                    </a:lnTo>
                    <a:lnTo>
                      <a:pt x="921869" y="1435876"/>
                    </a:lnTo>
                    <a:lnTo>
                      <a:pt x="966081" y="1422718"/>
                    </a:lnTo>
                    <a:lnTo>
                      <a:pt x="1009092" y="1406902"/>
                    </a:lnTo>
                    <a:lnTo>
                      <a:pt x="1050801" y="1388526"/>
                    </a:lnTo>
                    <a:lnTo>
                      <a:pt x="1091113" y="1367688"/>
                    </a:lnTo>
                    <a:lnTo>
                      <a:pt x="1129928" y="1344485"/>
                    </a:lnTo>
                    <a:lnTo>
                      <a:pt x="1167149" y="1319015"/>
                    </a:lnTo>
                    <a:lnTo>
                      <a:pt x="1178568" y="1310132"/>
                    </a:lnTo>
                    <a:lnTo>
                      <a:pt x="734948" y="1310132"/>
                    </a:lnTo>
                    <a:lnTo>
                      <a:pt x="687095" y="1308201"/>
                    </a:lnTo>
                    <a:lnTo>
                      <a:pt x="640297" y="1302513"/>
                    </a:lnTo>
                    <a:lnTo>
                      <a:pt x="594703" y="1293218"/>
                    </a:lnTo>
                    <a:lnTo>
                      <a:pt x="550467" y="1280469"/>
                    </a:lnTo>
                    <a:lnTo>
                      <a:pt x="507740" y="1264419"/>
                    </a:lnTo>
                    <a:lnTo>
                      <a:pt x="466672" y="1245221"/>
                    </a:lnTo>
                    <a:lnTo>
                      <a:pt x="427415" y="1223025"/>
                    </a:lnTo>
                    <a:lnTo>
                      <a:pt x="390120" y="1197985"/>
                    </a:lnTo>
                    <a:lnTo>
                      <a:pt x="354939" y="1170254"/>
                    </a:lnTo>
                    <a:lnTo>
                      <a:pt x="322024" y="1139983"/>
                    </a:lnTo>
                    <a:lnTo>
                      <a:pt x="291525" y="1107326"/>
                    </a:lnTo>
                    <a:lnTo>
                      <a:pt x="263594" y="1072433"/>
                    </a:lnTo>
                    <a:lnTo>
                      <a:pt x="238382" y="1035459"/>
                    </a:lnTo>
                    <a:lnTo>
                      <a:pt x="216040" y="996555"/>
                    </a:lnTo>
                    <a:lnTo>
                      <a:pt x="196721" y="955873"/>
                    </a:lnTo>
                    <a:lnTo>
                      <a:pt x="180574" y="913566"/>
                    </a:lnTo>
                    <a:lnTo>
                      <a:pt x="167752" y="869787"/>
                    </a:lnTo>
                    <a:lnTo>
                      <a:pt x="158407" y="824688"/>
                    </a:lnTo>
                    <a:lnTo>
                      <a:pt x="152688" y="778421"/>
                    </a:lnTo>
                    <a:lnTo>
                      <a:pt x="150748" y="731138"/>
                    </a:lnTo>
                    <a:lnTo>
                      <a:pt x="152688" y="683530"/>
                    </a:lnTo>
                    <a:lnTo>
                      <a:pt x="158407" y="636970"/>
                    </a:lnTo>
                    <a:lnTo>
                      <a:pt x="167752" y="591608"/>
                    </a:lnTo>
                    <a:lnTo>
                      <a:pt x="180574" y="547595"/>
                    </a:lnTo>
                    <a:lnTo>
                      <a:pt x="196721" y="505082"/>
                    </a:lnTo>
                    <a:lnTo>
                      <a:pt x="216040" y="464221"/>
                    </a:lnTo>
                    <a:lnTo>
                      <a:pt x="238382" y="425160"/>
                    </a:lnTo>
                    <a:lnTo>
                      <a:pt x="263594" y="388052"/>
                    </a:lnTo>
                    <a:lnTo>
                      <a:pt x="291525" y="353046"/>
                    </a:lnTo>
                    <a:lnTo>
                      <a:pt x="322024" y="320294"/>
                    </a:lnTo>
                    <a:lnTo>
                      <a:pt x="354939" y="289945"/>
                    </a:lnTo>
                    <a:lnTo>
                      <a:pt x="390120" y="262152"/>
                    </a:lnTo>
                    <a:lnTo>
                      <a:pt x="427415" y="237064"/>
                    </a:lnTo>
                    <a:lnTo>
                      <a:pt x="466672" y="214832"/>
                    </a:lnTo>
                    <a:lnTo>
                      <a:pt x="507740" y="195607"/>
                    </a:lnTo>
                    <a:lnTo>
                      <a:pt x="550467" y="179540"/>
                    </a:lnTo>
                    <a:lnTo>
                      <a:pt x="594703" y="166781"/>
                    </a:lnTo>
                    <a:lnTo>
                      <a:pt x="640297" y="157481"/>
                    </a:lnTo>
                    <a:lnTo>
                      <a:pt x="687095" y="151790"/>
                    </a:lnTo>
                    <a:lnTo>
                      <a:pt x="734948" y="149860"/>
                    </a:lnTo>
                    <a:lnTo>
                      <a:pt x="1178361" y="149860"/>
                    </a:lnTo>
                    <a:lnTo>
                      <a:pt x="1167149" y="141122"/>
                    </a:lnTo>
                    <a:lnTo>
                      <a:pt x="1129928" y="115612"/>
                    </a:lnTo>
                    <a:lnTo>
                      <a:pt x="1091113" y="92378"/>
                    </a:lnTo>
                    <a:lnTo>
                      <a:pt x="1050801" y="71515"/>
                    </a:lnTo>
                    <a:lnTo>
                      <a:pt x="1009092" y="53121"/>
                    </a:lnTo>
                    <a:lnTo>
                      <a:pt x="966081" y="37292"/>
                    </a:lnTo>
                    <a:lnTo>
                      <a:pt x="921869" y="24124"/>
                    </a:lnTo>
                    <a:lnTo>
                      <a:pt x="876551" y="13714"/>
                    </a:lnTo>
                    <a:lnTo>
                      <a:pt x="830226" y="6159"/>
                    </a:lnTo>
                    <a:lnTo>
                      <a:pt x="782993" y="1556"/>
                    </a:lnTo>
                    <a:lnTo>
                      <a:pt x="734948" y="0"/>
                    </a:lnTo>
                    <a:close/>
                  </a:path>
                  <a:path w="1468120" h="1460500">
                    <a:moveTo>
                      <a:pt x="1178361" y="149860"/>
                    </a:moveTo>
                    <a:lnTo>
                      <a:pt x="734948" y="149860"/>
                    </a:lnTo>
                    <a:lnTo>
                      <a:pt x="782476" y="151790"/>
                    </a:lnTo>
                    <a:lnTo>
                      <a:pt x="828981" y="157481"/>
                    </a:lnTo>
                    <a:lnTo>
                      <a:pt x="874311" y="166781"/>
                    </a:lnTo>
                    <a:lnTo>
                      <a:pt x="918314" y="179540"/>
                    </a:lnTo>
                    <a:lnTo>
                      <a:pt x="960836" y="195607"/>
                    </a:lnTo>
                    <a:lnTo>
                      <a:pt x="1001724" y="214832"/>
                    </a:lnTo>
                    <a:lnTo>
                      <a:pt x="1040824" y="237064"/>
                    </a:lnTo>
                    <a:lnTo>
                      <a:pt x="1077985" y="262152"/>
                    </a:lnTo>
                    <a:lnTo>
                      <a:pt x="1113052" y="289945"/>
                    </a:lnTo>
                    <a:lnTo>
                      <a:pt x="1145873" y="320294"/>
                    </a:lnTo>
                    <a:lnTo>
                      <a:pt x="1176295" y="353046"/>
                    </a:lnTo>
                    <a:lnTo>
                      <a:pt x="1204164" y="388052"/>
                    </a:lnTo>
                    <a:lnTo>
                      <a:pt x="1229327" y="425160"/>
                    </a:lnTo>
                    <a:lnTo>
                      <a:pt x="1251633" y="464221"/>
                    </a:lnTo>
                    <a:lnTo>
                      <a:pt x="1270926" y="505082"/>
                    </a:lnTo>
                    <a:lnTo>
                      <a:pt x="1287055" y="547595"/>
                    </a:lnTo>
                    <a:lnTo>
                      <a:pt x="1299866" y="591608"/>
                    </a:lnTo>
                    <a:lnTo>
                      <a:pt x="1309207" y="636970"/>
                    </a:lnTo>
                    <a:lnTo>
                      <a:pt x="1314923" y="683530"/>
                    </a:lnTo>
                    <a:lnTo>
                      <a:pt x="1316863" y="731138"/>
                    </a:lnTo>
                    <a:lnTo>
                      <a:pt x="1314923" y="778421"/>
                    </a:lnTo>
                    <a:lnTo>
                      <a:pt x="1309207" y="824688"/>
                    </a:lnTo>
                    <a:lnTo>
                      <a:pt x="1299866" y="869787"/>
                    </a:lnTo>
                    <a:lnTo>
                      <a:pt x="1287055" y="913566"/>
                    </a:lnTo>
                    <a:lnTo>
                      <a:pt x="1270926" y="955873"/>
                    </a:lnTo>
                    <a:lnTo>
                      <a:pt x="1251633" y="996555"/>
                    </a:lnTo>
                    <a:lnTo>
                      <a:pt x="1229327" y="1035459"/>
                    </a:lnTo>
                    <a:lnTo>
                      <a:pt x="1204164" y="1072433"/>
                    </a:lnTo>
                    <a:lnTo>
                      <a:pt x="1176295" y="1107326"/>
                    </a:lnTo>
                    <a:lnTo>
                      <a:pt x="1145873" y="1139983"/>
                    </a:lnTo>
                    <a:lnTo>
                      <a:pt x="1113052" y="1170254"/>
                    </a:lnTo>
                    <a:lnTo>
                      <a:pt x="1077985" y="1197985"/>
                    </a:lnTo>
                    <a:lnTo>
                      <a:pt x="1040824" y="1223025"/>
                    </a:lnTo>
                    <a:lnTo>
                      <a:pt x="1001724" y="1245221"/>
                    </a:lnTo>
                    <a:lnTo>
                      <a:pt x="960836" y="1264419"/>
                    </a:lnTo>
                    <a:lnTo>
                      <a:pt x="918314" y="1280469"/>
                    </a:lnTo>
                    <a:lnTo>
                      <a:pt x="874311" y="1293218"/>
                    </a:lnTo>
                    <a:lnTo>
                      <a:pt x="828981" y="1302513"/>
                    </a:lnTo>
                    <a:lnTo>
                      <a:pt x="782476" y="1308201"/>
                    </a:lnTo>
                    <a:lnTo>
                      <a:pt x="734948" y="1310132"/>
                    </a:lnTo>
                    <a:lnTo>
                      <a:pt x="1178568" y="1310132"/>
                    </a:lnTo>
                    <a:lnTo>
                      <a:pt x="1236417" y="1261663"/>
                    </a:lnTo>
                    <a:lnTo>
                      <a:pt x="1268268" y="1229975"/>
                    </a:lnTo>
                    <a:lnTo>
                      <a:pt x="1298134" y="1196410"/>
                    </a:lnTo>
                    <a:lnTo>
                      <a:pt x="1325916" y="1161065"/>
                    </a:lnTo>
                    <a:lnTo>
                      <a:pt x="1351517" y="1124037"/>
                    </a:lnTo>
                    <a:lnTo>
                      <a:pt x="1374838" y="1085424"/>
                    </a:lnTo>
                    <a:lnTo>
                      <a:pt x="1395783" y="1045322"/>
                    </a:lnTo>
                    <a:lnTo>
                      <a:pt x="1414252" y="1003831"/>
                    </a:lnTo>
                    <a:lnTo>
                      <a:pt x="1430149" y="961046"/>
                    </a:lnTo>
                    <a:lnTo>
                      <a:pt x="1443374" y="917066"/>
                    </a:lnTo>
                    <a:lnTo>
                      <a:pt x="1453831" y="871988"/>
                    </a:lnTo>
                    <a:lnTo>
                      <a:pt x="1461422" y="825909"/>
                    </a:lnTo>
                    <a:lnTo>
                      <a:pt x="1466048" y="778926"/>
                    </a:lnTo>
                    <a:lnTo>
                      <a:pt x="1467611" y="731138"/>
                    </a:lnTo>
                    <a:lnTo>
                      <a:pt x="1466048" y="683087"/>
                    </a:lnTo>
                    <a:lnTo>
                      <a:pt x="1461422" y="635862"/>
                    </a:lnTo>
                    <a:lnTo>
                      <a:pt x="1453831" y="589561"/>
                    </a:lnTo>
                    <a:lnTo>
                      <a:pt x="1443374" y="544280"/>
                    </a:lnTo>
                    <a:lnTo>
                      <a:pt x="1430149" y="500115"/>
                    </a:lnTo>
                    <a:lnTo>
                      <a:pt x="1414252" y="457164"/>
                    </a:lnTo>
                    <a:lnTo>
                      <a:pt x="1395783" y="415522"/>
                    </a:lnTo>
                    <a:lnTo>
                      <a:pt x="1374838" y="375286"/>
                    </a:lnTo>
                    <a:lnTo>
                      <a:pt x="1351517" y="336553"/>
                    </a:lnTo>
                    <a:lnTo>
                      <a:pt x="1325916" y="299420"/>
                    </a:lnTo>
                    <a:lnTo>
                      <a:pt x="1298134" y="263982"/>
                    </a:lnTo>
                    <a:lnTo>
                      <a:pt x="1268268" y="230337"/>
                    </a:lnTo>
                    <a:lnTo>
                      <a:pt x="1236417" y="198581"/>
                    </a:lnTo>
                    <a:lnTo>
                      <a:pt x="1202678" y="168810"/>
                    </a:lnTo>
                    <a:lnTo>
                      <a:pt x="1178361" y="14986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3CCCC"/>
                  </a:solidFill>
                  <a:effectLst/>
                  <a:uLnTx/>
                  <a:uFillTx/>
                  <a:latin typeface="Calibri"/>
                  <a:ea typeface="+mn-ea"/>
                  <a:cs typeface="+mn-cs"/>
                </a:endParaRPr>
              </a:p>
            </p:txBody>
          </p:sp>
          <p:pic>
            <p:nvPicPr>
              <p:cNvPr id="44" name="object 12"/>
              <p:cNvPicPr/>
              <p:nvPr/>
            </p:nvPicPr>
            <p:blipFill>
              <a:blip r:embed="rId3" cstate="print"/>
              <a:stretch>
                <a:fillRect/>
              </a:stretch>
            </p:blipFill>
            <p:spPr>
              <a:xfrm>
                <a:off x="3945703" y="2917333"/>
                <a:ext cx="927005" cy="759695"/>
              </a:xfrm>
              <a:prstGeom prst="rect">
                <a:avLst/>
              </a:prstGeom>
            </p:spPr>
          </p:pic>
        </p:grpSp>
        <p:grpSp>
          <p:nvGrpSpPr>
            <p:cNvPr id="70" name="Grupo 69"/>
            <p:cNvGrpSpPr/>
            <p:nvPr/>
          </p:nvGrpSpPr>
          <p:grpSpPr>
            <a:xfrm>
              <a:off x="6528393" y="2407023"/>
              <a:ext cx="2245703" cy="2422004"/>
              <a:chOff x="6528393" y="2407023"/>
              <a:chExt cx="2245703" cy="2422004"/>
            </a:xfrm>
          </p:grpSpPr>
          <p:sp>
            <p:nvSpPr>
              <p:cNvPr id="33" name="object 36"/>
              <p:cNvSpPr/>
              <p:nvPr/>
            </p:nvSpPr>
            <p:spPr>
              <a:xfrm>
                <a:off x="6721692" y="2407023"/>
                <a:ext cx="1615956" cy="1717658"/>
              </a:xfrm>
              <a:custGeom>
                <a:avLst/>
                <a:gdLst/>
                <a:ahLst/>
                <a:cxnLst/>
                <a:rect l="l" t="t" r="r" b="b"/>
                <a:pathLst>
                  <a:path w="1468120" h="1461770">
                    <a:moveTo>
                      <a:pt x="734949" y="0"/>
                    </a:moveTo>
                    <a:lnTo>
                      <a:pt x="686640" y="1557"/>
                    </a:lnTo>
                    <a:lnTo>
                      <a:pt x="639165" y="6167"/>
                    </a:lnTo>
                    <a:lnTo>
                      <a:pt x="592618" y="13730"/>
                    </a:lnTo>
                    <a:lnTo>
                      <a:pt x="547097" y="24152"/>
                    </a:lnTo>
                    <a:lnTo>
                      <a:pt x="502700" y="37334"/>
                    </a:lnTo>
                    <a:lnTo>
                      <a:pt x="459523" y="53182"/>
                    </a:lnTo>
                    <a:lnTo>
                      <a:pt x="417663" y="71596"/>
                    </a:lnTo>
                    <a:lnTo>
                      <a:pt x="377217" y="92482"/>
                    </a:lnTo>
                    <a:lnTo>
                      <a:pt x="338282" y="115743"/>
                    </a:lnTo>
                    <a:lnTo>
                      <a:pt x="300956" y="141280"/>
                    </a:lnTo>
                    <a:lnTo>
                      <a:pt x="265335" y="168999"/>
                    </a:lnTo>
                    <a:lnTo>
                      <a:pt x="231516" y="198802"/>
                    </a:lnTo>
                    <a:lnTo>
                      <a:pt x="199596" y="230592"/>
                    </a:lnTo>
                    <a:lnTo>
                      <a:pt x="169672" y="264274"/>
                    </a:lnTo>
                    <a:lnTo>
                      <a:pt x="141841" y="299749"/>
                    </a:lnTo>
                    <a:lnTo>
                      <a:pt x="116201" y="336922"/>
                    </a:lnTo>
                    <a:lnTo>
                      <a:pt x="92848" y="375695"/>
                    </a:lnTo>
                    <a:lnTo>
                      <a:pt x="71878" y="415972"/>
                    </a:lnTo>
                    <a:lnTo>
                      <a:pt x="53391" y="457657"/>
                    </a:lnTo>
                    <a:lnTo>
                      <a:pt x="37481" y="500652"/>
                    </a:lnTo>
                    <a:lnTo>
                      <a:pt x="24246" y="544861"/>
                    </a:lnTo>
                    <a:lnTo>
                      <a:pt x="13784" y="590187"/>
                    </a:lnTo>
                    <a:lnTo>
                      <a:pt x="6191" y="636533"/>
                    </a:lnTo>
                    <a:lnTo>
                      <a:pt x="1563" y="683803"/>
                    </a:lnTo>
                    <a:lnTo>
                      <a:pt x="0" y="731901"/>
                    </a:lnTo>
                    <a:lnTo>
                      <a:pt x="1563" y="779734"/>
                    </a:lnTo>
                    <a:lnTo>
                      <a:pt x="6191" y="826762"/>
                    </a:lnTo>
                    <a:lnTo>
                      <a:pt x="13784" y="872886"/>
                    </a:lnTo>
                    <a:lnTo>
                      <a:pt x="24246" y="918009"/>
                    </a:lnTo>
                    <a:lnTo>
                      <a:pt x="37481" y="962034"/>
                    </a:lnTo>
                    <a:lnTo>
                      <a:pt x="53391" y="1004862"/>
                    </a:lnTo>
                    <a:lnTo>
                      <a:pt x="71878" y="1046396"/>
                    </a:lnTo>
                    <a:lnTo>
                      <a:pt x="92848" y="1086539"/>
                    </a:lnTo>
                    <a:lnTo>
                      <a:pt x="116201" y="1125193"/>
                    </a:lnTo>
                    <a:lnTo>
                      <a:pt x="141841" y="1162260"/>
                    </a:lnTo>
                    <a:lnTo>
                      <a:pt x="169672" y="1197643"/>
                    </a:lnTo>
                    <a:lnTo>
                      <a:pt x="199596" y="1231244"/>
                    </a:lnTo>
                    <a:lnTo>
                      <a:pt x="231516" y="1262966"/>
                    </a:lnTo>
                    <a:lnTo>
                      <a:pt x="265335" y="1292711"/>
                    </a:lnTo>
                    <a:lnTo>
                      <a:pt x="300956" y="1320381"/>
                    </a:lnTo>
                    <a:lnTo>
                      <a:pt x="338282" y="1345879"/>
                    </a:lnTo>
                    <a:lnTo>
                      <a:pt x="377217" y="1369108"/>
                    </a:lnTo>
                    <a:lnTo>
                      <a:pt x="417663" y="1389969"/>
                    </a:lnTo>
                    <a:lnTo>
                      <a:pt x="459523" y="1408365"/>
                    </a:lnTo>
                    <a:lnTo>
                      <a:pt x="502700" y="1424199"/>
                    </a:lnTo>
                    <a:lnTo>
                      <a:pt x="547097" y="1437373"/>
                    </a:lnTo>
                    <a:lnTo>
                      <a:pt x="592618" y="1447789"/>
                    </a:lnTo>
                    <a:lnTo>
                      <a:pt x="639165" y="1455350"/>
                    </a:lnTo>
                    <a:lnTo>
                      <a:pt x="686640" y="1459958"/>
                    </a:lnTo>
                    <a:lnTo>
                      <a:pt x="734949" y="1461515"/>
                    </a:lnTo>
                    <a:lnTo>
                      <a:pt x="782993" y="1459958"/>
                    </a:lnTo>
                    <a:lnTo>
                      <a:pt x="830226" y="1455350"/>
                    </a:lnTo>
                    <a:lnTo>
                      <a:pt x="876551" y="1447789"/>
                    </a:lnTo>
                    <a:lnTo>
                      <a:pt x="921869" y="1437373"/>
                    </a:lnTo>
                    <a:lnTo>
                      <a:pt x="966081" y="1424199"/>
                    </a:lnTo>
                    <a:lnTo>
                      <a:pt x="1009092" y="1408365"/>
                    </a:lnTo>
                    <a:lnTo>
                      <a:pt x="1050801" y="1389969"/>
                    </a:lnTo>
                    <a:lnTo>
                      <a:pt x="1091113" y="1369108"/>
                    </a:lnTo>
                    <a:lnTo>
                      <a:pt x="1129928" y="1345879"/>
                    </a:lnTo>
                    <a:lnTo>
                      <a:pt x="1167149" y="1320381"/>
                    </a:lnTo>
                    <a:lnTo>
                      <a:pt x="1178678" y="1311402"/>
                    </a:lnTo>
                    <a:lnTo>
                      <a:pt x="734949" y="1311402"/>
                    </a:lnTo>
                    <a:lnTo>
                      <a:pt x="687095" y="1309470"/>
                    </a:lnTo>
                    <a:lnTo>
                      <a:pt x="640297" y="1303779"/>
                    </a:lnTo>
                    <a:lnTo>
                      <a:pt x="594703" y="1294479"/>
                    </a:lnTo>
                    <a:lnTo>
                      <a:pt x="550467" y="1281723"/>
                    </a:lnTo>
                    <a:lnTo>
                      <a:pt x="507740" y="1265664"/>
                    </a:lnTo>
                    <a:lnTo>
                      <a:pt x="466672" y="1246453"/>
                    </a:lnTo>
                    <a:lnTo>
                      <a:pt x="427415" y="1224243"/>
                    </a:lnTo>
                    <a:lnTo>
                      <a:pt x="390120" y="1199186"/>
                    </a:lnTo>
                    <a:lnTo>
                      <a:pt x="354939" y="1171435"/>
                    </a:lnTo>
                    <a:lnTo>
                      <a:pt x="322024" y="1141142"/>
                    </a:lnTo>
                    <a:lnTo>
                      <a:pt x="291525" y="1108459"/>
                    </a:lnTo>
                    <a:lnTo>
                      <a:pt x="263594" y="1073539"/>
                    </a:lnTo>
                    <a:lnTo>
                      <a:pt x="238382" y="1036533"/>
                    </a:lnTo>
                    <a:lnTo>
                      <a:pt x="216040" y="997594"/>
                    </a:lnTo>
                    <a:lnTo>
                      <a:pt x="196721" y="956875"/>
                    </a:lnTo>
                    <a:lnTo>
                      <a:pt x="180574" y="914528"/>
                    </a:lnTo>
                    <a:lnTo>
                      <a:pt x="167752" y="870704"/>
                    </a:lnTo>
                    <a:lnTo>
                      <a:pt x="158407" y="825557"/>
                    </a:lnTo>
                    <a:lnTo>
                      <a:pt x="152688" y="779238"/>
                    </a:lnTo>
                    <a:lnTo>
                      <a:pt x="150749" y="731901"/>
                    </a:lnTo>
                    <a:lnTo>
                      <a:pt x="152688" y="684237"/>
                    </a:lnTo>
                    <a:lnTo>
                      <a:pt x="158407" y="637625"/>
                    </a:lnTo>
                    <a:lnTo>
                      <a:pt x="167752" y="592215"/>
                    </a:lnTo>
                    <a:lnTo>
                      <a:pt x="180574" y="548158"/>
                    </a:lnTo>
                    <a:lnTo>
                      <a:pt x="196721" y="505604"/>
                    </a:lnTo>
                    <a:lnTo>
                      <a:pt x="216040" y="464705"/>
                    </a:lnTo>
                    <a:lnTo>
                      <a:pt x="238382" y="425610"/>
                    </a:lnTo>
                    <a:lnTo>
                      <a:pt x="263594" y="388470"/>
                    </a:lnTo>
                    <a:lnTo>
                      <a:pt x="291525" y="353436"/>
                    </a:lnTo>
                    <a:lnTo>
                      <a:pt x="322024" y="320659"/>
                    </a:lnTo>
                    <a:lnTo>
                      <a:pt x="354939" y="290288"/>
                    </a:lnTo>
                    <a:lnTo>
                      <a:pt x="390120" y="262475"/>
                    </a:lnTo>
                    <a:lnTo>
                      <a:pt x="427415" y="237370"/>
                    </a:lnTo>
                    <a:lnTo>
                      <a:pt x="466672" y="215124"/>
                    </a:lnTo>
                    <a:lnTo>
                      <a:pt x="507740" y="195887"/>
                    </a:lnTo>
                    <a:lnTo>
                      <a:pt x="550467" y="179810"/>
                    </a:lnTo>
                    <a:lnTo>
                      <a:pt x="594703" y="167044"/>
                    </a:lnTo>
                    <a:lnTo>
                      <a:pt x="640297" y="157738"/>
                    </a:lnTo>
                    <a:lnTo>
                      <a:pt x="687095" y="152045"/>
                    </a:lnTo>
                    <a:lnTo>
                      <a:pt x="734949" y="150113"/>
                    </a:lnTo>
                    <a:lnTo>
                      <a:pt x="1178471" y="150113"/>
                    </a:lnTo>
                    <a:lnTo>
                      <a:pt x="1167149" y="141280"/>
                    </a:lnTo>
                    <a:lnTo>
                      <a:pt x="1129928" y="115743"/>
                    </a:lnTo>
                    <a:lnTo>
                      <a:pt x="1091113" y="92482"/>
                    </a:lnTo>
                    <a:lnTo>
                      <a:pt x="1050801" y="71596"/>
                    </a:lnTo>
                    <a:lnTo>
                      <a:pt x="1009092" y="53182"/>
                    </a:lnTo>
                    <a:lnTo>
                      <a:pt x="966081" y="37334"/>
                    </a:lnTo>
                    <a:lnTo>
                      <a:pt x="921869" y="24152"/>
                    </a:lnTo>
                    <a:lnTo>
                      <a:pt x="876551" y="13730"/>
                    </a:lnTo>
                    <a:lnTo>
                      <a:pt x="830226" y="6167"/>
                    </a:lnTo>
                    <a:lnTo>
                      <a:pt x="782993" y="1557"/>
                    </a:lnTo>
                    <a:lnTo>
                      <a:pt x="734949" y="0"/>
                    </a:lnTo>
                    <a:close/>
                  </a:path>
                  <a:path w="1468120" h="1461770">
                    <a:moveTo>
                      <a:pt x="1178471" y="150113"/>
                    </a:moveTo>
                    <a:lnTo>
                      <a:pt x="734949" y="150113"/>
                    </a:lnTo>
                    <a:lnTo>
                      <a:pt x="782476" y="152045"/>
                    </a:lnTo>
                    <a:lnTo>
                      <a:pt x="828981" y="157738"/>
                    </a:lnTo>
                    <a:lnTo>
                      <a:pt x="874311" y="167044"/>
                    </a:lnTo>
                    <a:lnTo>
                      <a:pt x="918314" y="179810"/>
                    </a:lnTo>
                    <a:lnTo>
                      <a:pt x="960836" y="195887"/>
                    </a:lnTo>
                    <a:lnTo>
                      <a:pt x="1001724" y="215124"/>
                    </a:lnTo>
                    <a:lnTo>
                      <a:pt x="1040824" y="237370"/>
                    </a:lnTo>
                    <a:lnTo>
                      <a:pt x="1077985" y="262475"/>
                    </a:lnTo>
                    <a:lnTo>
                      <a:pt x="1113052" y="290288"/>
                    </a:lnTo>
                    <a:lnTo>
                      <a:pt x="1145873" y="320659"/>
                    </a:lnTo>
                    <a:lnTo>
                      <a:pt x="1176295" y="353436"/>
                    </a:lnTo>
                    <a:lnTo>
                      <a:pt x="1204164" y="388470"/>
                    </a:lnTo>
                    <a:lnTo>
                      <a:pt x="1229327" y="425610"/>
                    </a:lnTo>
                    <a:lnTo>
                      <a:pt x="1251633" y="464705"/>
                    </a:lnTo>
                    <a:lnTo>
                      <a:pt x="1270926" y="505604"/>
                    </a:lnTo>
                    <a:lnTo>
                      <a:pt x="1287055" y="548158"/>
                    </a:lnTo>
                    <a:lnTo>
                      <a:pt x="1299866" y="592215"/>
                    </a:lnTo>
                    <a:lnTo>
                      <a:pt x="1309207" y="637625"/>
                    </a:lnTo>
                    <a:lnTo>
                      <a:pt x="1314923" y="684237"/>
                    </a:lnTo>
                    <a:lnTo>
                      <a:pt x="1316862" y="731901"/>
                    </a:lnTo>
                    <a:lnTo>
                      <a:pt x="1314923" y="779238"/>
                    </a:lnTo>
                    <a:lnTo>
                      <a:pt x="1309207" y="825557"/>
                    </a:lnTo>
                    <a:lnTo>
                      <a:pt x="1299866" y="870704"/>
                    </a:lnTo>
                    <a:lnTo>
                      <a:pt x="1287055" y="914528"/>
                    </a:lnTo>
                    <a:lnTo>
                      <a:pt x="1270926" y="956875"/>
                    </a:lnTo>
                    <a:lnTo>
                      <a:pt x="1251633" y="997594"/>
                    </a:lnTo>
                    <a:lnTo>
                      <a:pt x="1229327" y="1036533"/>
                    </a:lnTo>
                    <a:lnTo>
                      <a:pt x="1204164" y="1073539"/>
                    </a:lnTo>
                    <a:lnTo>
                      <a:pt x="1176295" y="1108459"/>
                    </a:lnTo>
                    <a:lnTo>
                      <a:pt x="1145873" y="1141142"/>
                    </a:lnTo>
                    <a:lnTo>
                      <a:pt x="1113052" y="1171435"/>
                    </a:lnTo>
                    <a:lnTo>
                      <a:pt x="1077985" y="1199186"/>
                    </a:lnTo>
                    <a:lnTo>
                      <a:pt x="1040824" y="1224243"/>
                    </a:lnTo>
                    <a:lnTo>
                      <a:pt x="1001724" y="1246453"/>
                    </a:lnTo>
                    <a:lnTo>
                      <a:pt x="960836" y="1265664"/>
                    </a:lnTo>
                    <a:lnTo>
                      <a:pt x="918314" y="1281723"/>
                    </a:lnTo>
                    <a:lnTo>
                      <a:pt x="874311" y="1294479"/>
                    </a:lnTo>
                    <a:lnTo>
                      <a:pt x="828981" y="1303779"/>
                    </a:lnTo>
                    <a:lnTo>
                      <a:pt x="782476" y="1309470"/>
                    </a:lnTo>
                    <a:lnTo>
                      <a:pt x="734949" y="1311402"/>
                    </a:lnTo>
                    <a:lnTo>
                      <a:pt x="1178678" y="1311402"/>
                    </a:lnTo>
                    <a:lnTo>
                      <a:pt x="1236417" y="1262966"/>
                    </a:lnTo>
                    <a:lnTo>
                      <a:pt x="1268268" y="1231244"/>
                    </a:lnTo>
                    <a:lnTo>
                      <a:pt x="1298134" y="1197643"/>
                    </a:lnTo>
                    <a:lnTo>
                      <a:pt x="1325916" y="1162260"/>
                    </a:lnTo>
                    <a:lnTo>
                      <a:pt x="1351517" y="1125193"/>
                    </a:lnTo>
                    <a:lnTo>
                      <a:pt x="1374838" y="1086539"/>
                    </a:lnTo>
                    <a:lnTo>
                      <a:pt x="1395783" y="1046396"/>
                    </a:lnTo>
                    <a:lnTo>
                      <a:pt x="1414252" y="1004862"/>
                    </a:lnTo>
                    <a:lnTo>
                      <a:pt x="1430149" y="962034"/>
                    </a:lnTo>
                    <a:lnTo>
                      <a:pt x="1443374" y="918009"/>
                    </a:lnTo>
                    <a:lnTo>
                      <a:pt x="1453831" y="872886"/>
                    </a:lnTo>
                    <a:lnTo>
                      <a:pt x="1461422" y="826762"/>
                    </a:lnTo>
                    <a:lnTo>
                      <a:pt x="1466048" y="779734"/>
                    </a:lnTo>
                    <a:lnTo>
                      <a:pt x="1467611" y="731901"/>
                    </a:lnTo>
                    <a:lnTo>
                      <a:pt x="1466048" y="683803"/>
                    </a:lnTo>
                    <a:lnTo>
                      <a:pt x="1461422" y="636533"/>
                    </a:lnTo>
                    <a:lnTo>
                      <a:pt x="1453831" y="590187"/>
                    </a:lnTo>
                    <a:lnTo>
                      <a:pt x="1443374" y="544861"/>
                    </a:lnTo>
                    <a:lnTo>
                      <a:pt x="1430149" y="500652"/>
                    </a:lnTo>
                    <a:lnTo>
                      <a:pt x="1414252" y="457657"/>
                    </a:lnTo>
                    <a:lnTo>
                      <a:pt x="1395783" y="415972"/>
                    </a:lnTo>
                    <a:lnTo>
                      <a:pt x="1374838" y="375695"/>
                    </a:lnTo>
                    <a:lnTo>
                      <a:pt x="1351517" y="336922"/>
                    </a:lnTo>
                    <a:lnTo>
                      <a:pt x="1325916" y="299749"/>
                    </a:lnTo>
                    <a:lnTo>
                      <a:pt x="1298134" y="264274"/>
                    </a:lnTo>
                    <a:lnTo>
                      <a:pt x="1268268" y="230592"/>
                    </a:lnTo>
                    <a:lnTo>
                      <a:pt x="1236417" y="198802"/>
                    </a:lnTo>
                    <a:lnTo>
                      <a:pt x="1202678" y="168999"/>
                    </a:lnTo>
                    <a:lnTo>
                      <a:pt x="1178471" y="150113"/>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object 38"/>
              <p:cNvSpPr txBox="1"/>
              <p:nvPr/>
            </p:nvSpPr>
            <p:spPr>
              <a:xfrm>
                <a:off x="6528393" y="4232068"/>
                <a:ext cx="2245703" cy="28598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006FC0"/>
                    </a:solidFill>
                    <a:effectLst/>
                    <a:uLnTx/>
                    <a:uFillTx/>
                    <a:latin typeface="Bahnschrift"/>
                    <a:ea typeface="+mn-ea"/>
                    <a:cs typeface="Bahnschrift"/>
                  </a:rPr>
                  <a:t>Desarrollo</a:t>
                </a:r>
                <a:r>
                  <a:rPr kumimoji="0" sz="1600" b="0" i="0" u="none" strike="noStrike" kern="1200" cap="none" spc="110" normalizeH="0" baseline="0" noProof="0" dirty="0">
                    <a:ln>
                      <a:noFill/>
                    </a:ln>
                    <a:solidFill>
                      <a:srgbClr val="006FC0"/>
                    </a:solidFill>
                    <a:effectLst/>
                    <a:uLnTx/>
                    <a:uFillTx/>
                    <a:latin typeface="Bahnschrift"/>
                    <a:ea typeface="+mn-ea"/>
                    <a:cs typeface="Bahnschrift"/>
                  </a:rPr>
                  <a:t> </a:t>
                </a:r>
                <a:r>
                  <a:rPr kumimoji="0" sz="1600" b="0" i="0" u="none" strike="noStrike" kern="1200" cap="none" spc="-5" normalizeH="0" baseline="0" noProof="0" dirty="0">
                    <a:ln>
                      <a:noFill/>
                    </a:ln>
                    <a:solidFill>
                      <a:srgbClr val="006FC0"/>
                    </a:solidFill>
                    <a:effectLst/>
                    <a:uLnTx/>
                    <a:uFillTx/>
                    <a:latin typeface="Bahnschrift"/>
                    <a:ea typeface="+mn-ea"/>
                    <a:cs typeface="Bahnschrift"/>
                  </a:rPr>
                  <a:t>Económico</a:t>
                </a:r>
                <a:endParaRPr kumimoji="0" sz="1600" b="0" i="0" u="none" strike="noStrike" kern="1200" cap="none" spc="0" normalizeH="0" baseline="0" noProof="0" dirty="0">
                  <a:ln>
                    <a:noFill/>
                  </a:ln>
                  <a:solidFill>
                    <a:srgbClr val="006FC0"/>
                  </a:solidFill>
                  <a:effectLst/>
                  <a:uLnTx/>
                  <a:uFillTx/>
                  <a:latin typeface="Bahnschrift"/>
                  <a:ea typeface="+mn-ea"/>
                  <a:cs typeface="Bahnschrift"/>
                </a:endParaRPr>
              </a:p>
            </p:txBody>
          </p:sp>
          <p:sp>
            <p:nvSpPr>
              <p:cNvPr id="32" name="object 40"/>
              <p:cNvSpPr txBox="1"/>
              <p:nvPr/>
            </p:nvSpPr>
            <p:spPr>
              <a:xfrm>
                <a:off x="6804165" y="4582165"/>
                <a:ext cx="1451005" cy="246862"/>
              </a:xfrm>
              <a:prstGeom prst="rect">
                <a:avLst/>
              </a:prstGeom>
              <a:solidFill>
                <a:srgbClr val="006FC0"/>
              </a:solidFill>
            </p:spPr>
            <p:txBody>
              <a:bodyPr vert="horz" wrap="square" lIns="0" tIns="635" rIns="0" bIns="0" rtlCol="0">
                <a:spAutoFit/>
              </a:bodyPr>
              <a:lstStyle/>
              <a:p>
                <a:pPr marL="179705" marR="0" lvl="0" indent="0" algn="ctr"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1600" b="0" i="0" u="none" strike="noStrike" kern="1200" cap="none" spc="-5" normalizeH="0" baseline="0" noProof="0" dirty="0" smtClean="0">
                    <a:ln>
                      <a:noFill/>
                    </a:ln>
                    <a:solidFill>
                      <a:srgbClr val="FFFFFF"/>
                    </a:solidFill>
                    <a:effectLst/>
                    <a:uLnTx/>
                    <a:uFillTx/>
                    <a:latin typeface="Bahnschrift"/>
                    <a:ea typeface="+mn-ea"/>
                    <a:cs typeface="Bahnschrift"/>
                  </a:rPr>
                  <a:t>28,432,537</a:t>
                </a:r>
                <a:endParaRPr kumimoji="0" sz="1600" b="0" i="0" u="none" strike="noStrike" kern="1200" cap="none" spc="0" normalizeH="0" baseline="0" noProof="0" dirty="0">
                  <a:ln>
                    <a:noFill/>
                  </a:ln>
                  <a:solidFill>
                    <a:srgbClr val="000000"/>
                  </a:solidFill>
                  <a:effectLst/>
                  <a:uLnTx/>
                  <a:uFillTx/>
                  <a:latin typeface="Bahnschrift"/>
                  <a:ea typeface="+mn-ea"/>
                  <a:cs typeface="Bahnschrift"/>
                </a:endParaRPr>
              </a:p>
            </p:txBody>
          </p:sp>
          <p:grpSp>
            <p:nvGrpSpPr>
              <p:cNvPr id="45" name="object 41"/>
              <p:cNvGrpSpPr/>
              <p:nvPr/>
            </p:nvGrpSpPr>
            <p:grpSpPr>
              <a:xfrm>
                <a:off x="7121074" y="2849859"/>
                <a:ext cx="789034" cy="782184"/>
                <a:chOff x="6918959" y="3429000"/>
                <a:chExt cx="620395" cy="623570"/>
              </a:xfrm>
            </p:grpSpPr>
            <p:sp>
              <p:nvSpPr>
                <p:cNvPr id="46" name="object 42"/>
                <p:cNvSpPr/>
                <p:nvPr/>
              </p:nvSpPr>
              <p:spPr>
                <a:xfrm>
                  <a:off x="6980695" y="3439667"/>
                  <a:ext cx="455930" cy="449580"/>
                </a:xfrm>
                <a:custGeom>
                  <a:avLst/>
                  <a:gdLst/>
                  <a:ahLst/>
                  <a:cxnLst/>
                  <a:rect l="l" t="t" r="r" b="b"/>
                  <a:pathLst>
                    <a:path w="455929" h="449579">
                      <a:moveTo>
                        <a:pt x="445375" y="0"/>
                      </a:moveTo>
                      <a:lnTo>
                        <a:pt x="443216" y="0"/>
                      </a:lnTo>
                      <a:lnTo>
                        <a:pt x="440803" y="762"/>
                      </a:lnTo>
                      <a:lnTo>
                        <a:pt x="438644" y="2667"/>
                      </a:lnTo>
                      <a:lnTo>
                        <a:pt x="3161" y="432181"/>
                      </a:lnTo>
                      <a:lnTo>
                        <a:pt x="0" y="437578"/>
                      </a:lnTo>
                      <a:lnTo>
                        <a:pt x="541" y="443261"/>
                      </a:lnTo>
                      <a:lnTo>
                        <a:pt x="4107" y="447754"/>
                      </a:lnTo>
                      <a:lnTo>
                        <a:pt x="10019" y="449580"/>
                      </a:lnTo>
                      <a:lnTo>
                        <a:pt x="12813" y="449580"/>
                      </a:lnTo>
                      <a:lnTo>
                        <a:pt x="15226" y="448183"/>
                      </a:lnTo>
                      <a:lnTo>
                        <a:pt x="452995" y="16764"/>
                      </a:lnTo>
                      <a:lnTo>
                        <a:pt x="455626" y="11037"/>
                      </a:lnTo>
                      <a:lnTo>
                        <a:pt x="454519" y="5619"/>
                      </a:lnTo>
                      <a:lnTo>
                        <a:pt x="450744" y="1583"/>
                      </a:lnTo>
                      <a:lnTo>
                        <a:pt x="445375" y="0"/>
                      </a:lnTo>
                      <a:close/>
                    </a:path>
                  </a:pathLst>
                </a:custGeom>
                <a:solidFill>
                  <a:srgbClr val="E2E9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47" name="object 43"/>
                <p:cNvPicPr/>
                <p:nvPr/>
              </p:nvPicPr>
              <p:blipFill>
                <a:blip r:embed="rId4" cstate="print"/>
                <a:stretch>
                  <a:fillRect/>
                </a:stretch>
              </p:blipFill>
              <p:spPr>
                <a:xfrm>
                  <a:off x="7350347" y="3429000"/>
                  <a:ext cx="98964" cy="97536"/>
                </a:xfrm>
                <a:prstGeom prst="rect">
                  <a:avLst/>
                </a:prstGeom>
              </p:spPr>
            </p:pic>
            <p:pic>
              <p:nvPicPr>
                <p:cNvPr id="48" name="object 44"/>
                <p:cNvPicPr/>
                <p:nvPr/>
              </p:nvPicPr>
              <p:blipFill>
                <a:blip r:embed="rId5" cstate="print"/>
                <a:stretch>
                  <a:fillRect/>
                </a:stretch>
              </p:blipFill>
              <p:spPr>
                <a:xfrm>
                  <a:off x="6986015" y="3928872"/>
                  <a:ext cx="188975" cy="123443"/>
                </a:xfrm>
                <a:prstGeom prst="rect">
                  <a:avLst/>
                </a:prstGeom>
              </p:spPr>
            </p:pic>
            <p:sp>
              <p:nvSpPr>
                <p:cNvPr id="49" name="object 45"/>
                <p:cNvSpPr/>
                <p:nvPr/>
              </p:nvSpPr>
              <p:spPr>
                <a:xfrm>
                  <a:off x="7168895" y="3773424"/>
                  <a:ext cx="189230" cy="279400"/>
                </a:xfrm>
                <a:custGeom>
                  <a:avLst/>
                  <a:gdLst/>
                  <a:ahLst/>
                  <a:cxnLst/>
                  <a:rect l="l" t="t" r="r" b="b"/>
                  <a:pathLst>
                    <a:path w="189229" h="279400">
                      <a:moveTo>
                        <a:pt x="188975" y="0"/>
                      </a:moveTo>
                      <a:lnTo>
                        <a:pt x="14350" y="0"/>
                      </a:lnTo>
                      <a:lnTo>
                        <a:pt x="2794" y="507"/>
                      </a:lnTo>
                      <a:lnTo>
                        <a:pt x="507" y="5968"/>
                      </a:lnTo>
                      <a:lnTo>
                        <a:pt x="0" y="8762"/>
                      </a:lnTo>
                      <a:lnTo>
                        <a:pt x="0" y="278892"/>
                      </a:lnTo>
                      <a:lnTo>
                        <a:pt x="188975" y="278892"/>
                      </a:lnTo>
                      <a:lnTo>
                        <a:pt x="188975"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object 46"/>
                <p:cNvSpPr/>
                <p:nvPr/>
              </p:nvSpPr>
              <p:spPr>
                <a:xfrm>
                  <a:off x="7350251" y="3605784"/>
                  <a:ext cx="189230" cy="447040"/>
                </a:xfrm>
                <a:custGeom>
                  <a:avLst/>
                  <a:gdLst/>
                  <a:ahLst/>
                  <a:cxnLst/>
                  <a:rect l="l" t="t" r="r" b="b"/>
                  <a:pathLst>
                    <a:path w="189229" h="447039">
                      <a:moveTo>
                        <a:pt x="185674" y="0"/>
                      </a:moveTo>
                      <a:lnTo>
                        <a:pt x="16255" y="0"/>
                      </a:lnTo>
                      <a:lnTo>
                        <a:pt x="1904" y="0"/>
                      </a:lnTo>
                      <a:lnTo>
                        <a:pt x="0" y="10032"/>
                      </a:lnTo>
                      <a:lnTo>
                        <a:pt x="0" y="446531"/>
                      </a:lnTo>
                      <a:lnTo>
                        <a:pt x="188975" y="446531"/>
                      </a:lnTo>
                      <a:lnTo>
                        <a:pt x="188975" y="9143"/>
                      </a:lnTo>
                      <a:lnTo>
                        <a:pt x="188468" y="5968"/>
                      </a:lnTo>
                      <a:lnTo>
                        <a:pt x="185674"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object 47"/>
                <p:cNvSpPr/>
                <p:nvPr/>
              </p:nvSpPr>
              <p:spPr>
                <a:xfrm>
                  <a:off x="6987539" y="3928872"/>
                  <a:ext cx="15240" cy="123825"/>
                </a:xfrm>
                <a:custGeom>
                  <a:avLst/>
                  <a:gdLst/>
                  <a:ahLst/>
                  <a:cxnLst/>
                  <a:rect l="l" t="t" r="r" b="b"/>
                  <a:pathLst>
                    <a:path w="15240" h="123825">
                      <a:moveTo>
                        <a:pt x="15239" y="0"/>
                      </a:moveTo>
                      <a:lnTo>
                        <a:pt x="14350" y="0"/>
                      </a:lnTo>
                      <a:lnTo>
                        <a:pt x="1777" y="507"/>
                      </a:lnTo>
                      <a:lnTo>
                        <a:pt x="0" y="6857"/>
                      </a:lnTo>
                      <a:lnTo>
                        <a:pt x="0" y="123443"/>
                      </a:lnTo>
                      <a:lnTo>
                        <a:pt x="15239" y="123443"/>
                      </a:lnTo>
                      <a:lnTo>
                        <a:pt x="15239" y="0"/>
                      </a:lnTo>
                      <a:close/>
                    </a:path>
                  </a:pathLst>
                </a:custGeom>
                <a:solidFill>
                  <a:srgbClr val="647D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object 48"/>
                <p:cNvSpPr/>
                <p:nvPr/>
              </p:nvSpPr>
              <p:spPr>
                <a:xfrm>
                  <a:off x="7168895" y="3773424"/>
                  <a:ext cx="15240" cy="279400"/>
                </a:xfrm>
                <a:custGeom>
                  <a:avLst/>
                  <a:gdLst/>
                  <a:ahLst/>
                  <a:cxnLst/>
                  <a:rect l="l" t="t" r="r" b="b"/>
                  <a:pathLst>
                    <a:path w="15240" h="279400">
                      <a:moveTo>
                        <a:pt x="15239" y="0"/>
                      </a:moveTo>
                      <a:lnTo>
                        <a:pt x="13461" y="0"/>
                      </a:lnTo>
                      <a:lnTo>
                        <a:pt x="2667" y="888"/>
                      </a:lnTo>
                      <a:lnTo>
                        <a:pt x="507" y="6476"/>
                      </a:lnTo>
                      <a:lnTo>
                        <a:pt x="0" y="8762"/>
                      </a:lnTo>
                      <a:lnTo>
                        <a:pt x="0" y="278892"/>
                      </a:lnTo>
                      <a:lnTo>
                        <a:pt x="15239" y="278892"/>
                      </a:lnTo>
                      <a:lnTo>
                        <a:pt x="15239" y="0"/>
                      </a:lnTo>
                      <a:close/>
                    </a:path>
                  </a:pathLst>
                </a:custGeom>
                <a:solidFill>
                  <a:srgbClr val="859FB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object 49"/>
                <p:cNvSpPr/>
                <p:nvPr/>
              </p:nvSpPr>
              <p:spPr>
                <a:xfrm>
                  <a:off x="7350251" y="3605784"/>
                  <a:ext cx="17145" cy="447040"/>
                </a:xfrm>
                <a:custGeom>
                  <a:avLst/>
                  <a:gdLst/>
                  <a:ahLst/>
                  <a:cxnLst/>
                  <a:rect l="l" t="t" r="r" b="b"/>
                  <a:pathLst>
                    <a:path w="17145" h="447039">
                      <a:moveTo>
                        <a:pt x="16764" y="0"/>
                      </a:moveTo>
                      <a:lnTo>
                        <a:pt x="1904" y="0"/>
                      </a:lnTo>
                      <a:lnTo>
                        <a:pt x="0" y="10032"/>
                      </a:lnTo>
                      <a:lnTo>
                        <a:pt x="0" y="446531"/>
                      </a:lnTo>
                      <a:lnTo>
                        <a:pt x="16764" y="446531"/>
                      </a:lnTo>
                      <a:lnTo>
                        <a:pt x="16764" y="0"/>
                      </a:lnTo>
                      <a:close/>
                    </a:path>
                  </a:pathLst>
                </a:custGeom>
                <a:solidFill>
                  <a:srgbClr val="ACBDC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object 50"/>
                <p:cNvSpPr/>
                <p:nvPr/>
              </p:nvSpPr>
              <p:spPr>
                <a:xfrm>
                  <a:off x="7019633" y="3639311"/>
                  <a:ext cx="487680" cy="342900"/>
                </a:xfrm>
                <a:custGeom>
                  <a:avLst/>
                  <a:gdLst/>
                  <a:ahLst/>
                  <a:cxnLst/>
                  <a:rect l="l" t="t" r="r" b="b"/>
                  <a:pathLst>
                    <a:path w="487679" h="342900">
                      <a:moveTo>
                        <a:pt x="120205" y="332994"/>
                      </a:moveTo>
                      <a:lnTo>
                        <a:pt x="117843" y="326440"/>
                      </a:lnTo>
                      <a:lnTo>
                        <a:pt x="110782" y="323088"/>
                      </a:lnTo>
                      <a:lnTo>
                        <a:pt x="9436" y="323088"/>
                      </a:lnTo>
                      <a:lnTo>
                        <a:pt x="2362" y="326440"/>
                      </a:lnTo>
                      <a:lnTo>
                        <a:pt x="0" y="332994"/>
                      </a:lnTo>
                      <a:lnTo>
                        <a:pt x="2362" y="339559"/>
                      </a:lnTo>
                      <a:lnTo>
                        <a:pt x="9436" y="342900"/>
                      </a:lnTo>
                      <a:lnTo>
                        <a:pt x="110782" y="342900"/>
                      </a:lnTo>
                      <a:lnTo>
                        <a:pt x="117843" y="339559"/>
                      </a:lnTo>
                      <a:lnTo>
                        <a:pt x="120205" y="332994"/>
                      </a:lnTo>
                      <a:close/>
                    </a:path>
                    <a:path w="487679" h="342900">
                      <a:moveTo>
                        <a:pt x="303212" y="177355"/>
                      </a:moveTo>
                      <a:lnTo>
                        <a:pt x="300951" y="170916"/>
                      </a:lnTo>
                      <a:lnTo>
                        <a:pt x="294170" y="167640"/>
                      </a:lnTo>
                      <a:lnTo>
                        <a:pt x="192316" y="167640"/>
                      </a:lnTo>
                      <a:lnTo>
                        <a:pt x="185242" y="170916"/>
                      </a:lnTo>
                      <a:lnTo>
                        <a:pt x="182880" y="177355"/>
                      </a:lnTo>
                      <a:lnTo>
                        <a:pt x="185242" y="183896"/>
                      </a:lnTo>
                      <a:lnTo>
                        <a:pt x="192316" y="187452"/>
                      </a:lnTo>
                      <a:lnTo>
                        <a:pt x="294170" y="187452"/>
                      </a:lnTo>
                      <a:lnTo>
                        <a:pt x="300951" y="183896"/>
                      </a:lnTo>
                      <a:lnTo>
                        <a:pt x="303212" y="177355"/>
                      </a:lnTo>
                      <a:close/>
                    </a:path>
                    <a:path w="487679" h="342900">
                      <a:moveTo>
                        <a:pt x="487299" y="9906"/>
                      </a:moveTo>
                      <a:lnTo>
                        <a:pt x="484797" y="3098"/>
                      </a:lnTo>
                      <a:lnTo>
                        <a:pt x="477304" y="0"/>
                      </a:lnTo>
                      <a:lnTo>
                        <a:pt x="372910" y="0"/>
                      </a:lnTo>
                      <a:lnTo>
                        <a:pt x="365404" y="3098"/>
                      </a:lnTo>
                      <a:lnTo>
                        <a:pt x="362902" y="9906"/>
                      </a:lnTo>
                      <a:lnTo>
                        <a:pt x="365404" y="16725"/>
                      </a:lnTo>
                      <a:lnTo>
                        <a:pt x="372910" y="19812"/>
                      </a:lnTo>
                      <a:lnTo>
                        <a:pt x="477304" y="19812"/>
                      </a:lnTo>
                      <a:lnTo>
                        <a:pt x="484797" y="16725"/>
                      </a:lnTo>
                      <a:lnTo>
                        <a:pt x="487299" y="99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object 51"/>
                <p:cNvSpPr/>
                <p:nvPr/>
              </p:nvSpPr>
              <p:spPr>
                <a:xfrm>
                  <a:off x="6918959" y="3432047"/>
                  <a:ext cx="238760" cy="317500"/>
                </a:xfrm>
                <a:custGeom>
                  <a:avLst/>
                  <a:gdLst/>
                  <a:ahLst/>
                  <a:cxnLst/>
                  <a:rect l="l" t="t" r="r" b="b"/>
                  <a:pathLst>
                    <a:path w="238759" h="317500">
                      <a:moveTo>
                        <a:pt x="118872" y="0"/>
                      </a:moveTo>
                      <a:lnTo>
                        <a:pt x="109751" y="996"/>
                      </a:lnTo>
                      <a:lnTo>
                        <a:pt x="101822" y="3968"/>
                      </a:lnTo>
                      <a:lnTo>
                        <a:pt x="96226" y="8893"/>
                      </a:lnTo>
                      <a:lnTo>
                        <a:pt x="94107" y="15748"/>
                      </a:lnTo>
                      <a:lnTo>
                        <a:pt x="94107" y="37846"/>
                      </a:lnTo>
                      <a:lnTo>
                        <a:pt x="55239" y="45850"/>
                      </a:lnTo>
                      <a:lnTo>
                        <a:pt x="24812" y="61975"/>
                      </a:lnTo>
                      <a:lnTo>
                        <a:pt x="5506" y="84101"/>
                      </a:lnTo>
                      <a:lnTo>
                        <a:pt x="0" y="110109"/>
                      </a:lnTo>
                      <a:lnTo>
                        <a:pt x="10423" y="135278"/>
                      </a:lnTo>
                      <a:lnTo>
                        <a:pt x="33861" y="155638"/>
                      </a:lnTo>
                      <a:lnTo>
                        <a:pt x="67133" y="169330"/>
                      </a:lnTo>
                      <a:lnTo>
                        <a:pt x="107061" y="174498"/>
                      </a:lnTo>
                      <a:lnTo>
                        <a:pt x="132842" y="174498"/>
                      </a:lnTo>
                      <a:lnTo>
                        <a:pt x="155265" y="177357"/>
                      </a:lnTo>
                      <a:lnTo>
                        <a:pt x="173640" y="185181"/>
                      </a:lnTo>
                      <a:lnTo>
                        <a:pt x="186062" y="196840"/>
                      </a:lnTo>
                      <a:lnTo>
                        <a:pt x="190626" y="211200"/>
                      </a:lnTo>
                      <a:lnTo>
                        <a:pt x="186062" y="225561"/>
                      </a:lnTo>
                      <a:lnTo>
                        <a:pt x="173640" y="237220"/>
                      </a:lnTo>
                      <a:lnTo>
                        <a:pt x="155265" y="245044"/>
                      </a:lnTo>
                      <a:lnTo>
                        <a:pt x="130683" y="247903"/>
                      </a:lnTo>
                      <a:lnTo>
                        <a:pt x="95376" y="247903"/>
                      </a:lnTo>
                      <a:lnTo>
                        <a:pt x="77497" y="245625"/>
                      </a:lnTo>
                      <a:lnTo>
                        <a:pt x="62928" y="239394"/>
                      </a:lnTo>
                      <a:lnTo>
                        <a:pt x="53121" y="230116"/>
                      </a:lnTo>
                      <a:lnTo>
                        <a:pt x="47410" y="211859"/>
                      </a:lnTo>
                      <a:lnTo>
                        <a:pt x="41814" y="206978"/>
                      </a:lnTo>
                      <a:lnTo>
                        <a:pt x="33885" y="204049"/>
                      </a:lnTo>
                      <a:lnTo>
                        <a:pt x="24765" y="203072"/>
                      </a:lnTo>
                      <a:lnTo>
                        <a:pt x="15698" y="204049"/>
                      </a:lnTo>
                      <a:lnTo>
                        <a:pt x="7762" y="206978"/>
                      </a:lnTo>
                      <a:lnTo>
                        <a:pt x="2137" y="211859"/>
                      </a:lnTo>
                      <a:lnTo>
                        <a:pt x="0" y="218694"/>
                      </a:lnTo>
                      <a:lnTo>
                        <a:pt x="7399" y="242349"/>
                      </a:lnTo>
                      <a:lnTo>
                        <a:pt x="27574" y="261635"/>
                      </a:lnTo>
                      <a:lnTo>
                        <a:pt x="57489" y="274754"/>
                      </a:lnTo>
                      <a:lnTo>
                        <a:pt x="94107" y="279907"/>
                      </a:lnTo>
                      <a:lnTo>
                        <a:pt x="94107" y="301244"/>
                      </a:lnTo>
                      <a:lnTo>
                        <a:pt x="96226" y="308098"/>
                      </a:lnTo>
                      <a:lnTo>
                        <a:pt x="101822" y="313023"/>
                      </a:lnTo>
                      <a:lnTo>
                        <a:pt x="109751" y="315995"/>
                      </a:lnTo>
                      <a:lnTo>
                        <a:pt x="118872" y="316991"/>
                      </a:lnTo>
                      <a:lnTo>
                        <a:pt x="127938" y="315995"/>
                      </a:lnTo>
                      <a:lnTo>
                        <a:pt x="135874" y="313023"/>
                      </a:lnTo>
                      <a:lnTo>
                        <a:pt x="141499" y="308098"/>
                      </a:lnTo>
                      <a:lnTo>
                        <a:pt x="143637" y="301244"/>
                      </a:lnTo>
                      <a:lnTo>
                        <a:pt x="143637" y="279145"/>
                      </a:lnTo>
                      <a:lnTo>
                        <a:pt x="182485" y="271146"/>
                      </a:lnTo>
                      <a:lnTo>
                        <a:pt x="212867" y="255063"/>
                      </a:lnTo>
                      <a:lnTo>
                        <a:pt x="232130" y="233050"/>
                      </a:lnTo>
                      <a:lnTo>
                        <a:pt x="237617" y="207263"/>
                      </a:lnTo>
                      <a:lnTo>
                        <a:pt x="227355" y="181873"/>
                      </a:lnTo>
                      <a:lnTo>
                        <a:pt x="204104" y="161401"/>
                      </a:lnTo>
                      <a:lnTo>
                        <a:pt x="170876" y="147667"/>
                      </a:lnTo>
                      <a:lnTo>
                        <a:pt x="130683" y="142493"/>
                      </a:lnTo>
                      <a:lnTo>
                        <a:pt x="104901" y="142493"/>
                      </a:lnTo>
                      <a:lnTo>
                        <a:pt x="82478" y="139634"/>
                      </a:lnTo>
                      <a:lnTo>
                        <a:pt x="64103" y="131810"/>
                      </a:lnTo>
                      <a:lnTo>
                        <a:pt x="51681" y="120151"/>
                      </a:lnTo>
                      <a:lnTo>
                        <a:pt x="47117" y="105790"/>
                      </a:lnTo>
                      <a:lnTo>
                        <a:pt x="51681" y="91430"/>
                      </a:lnTo>
                      <a:lnTo>
                        <a:pt x="64103" y="79771"/>
                      </a:lnTo>
                      <a:lnTo>
                        <a:pt x="82478" y="71947"/>
                      </a:lnTo>
                      <a:lnTo>
                        <a:pt x="107061" y="69087"/>
                      </a:lnTo>
                      <a:lnTo>
                        <a:pt x="142367" y="69087"/>
                      </a:lnTo>
                      <a:lnTo>
                        <a:pt x="160246" y="71366"/>
                      </a:lnTo>
                      <a:lnTo>
                        <a:pt x="174815" y="77597"/>
                      </a:lnTo>
                      <a:lnTo>
                        <a:pt x="184622" y="86875"/>
                      </a:lnTo>
                      <a:lnTo>
                        <a:pt x="188214" y="98298"/>
                      </a:lnTo>
                      <a:lnTo>
                        <a:pt x="188214" y="113284"/>
                      </a:lnTo>
                      <a:lnTo>
                        <a:pt x="190075" y="119495"/>
                      </a:lnTo>
                      <a:lnTo>
                        <a:pt x="195199" y="124491"/>
                      </a:lnTo>
                      <a:lnTo>
                        <a:pt x="202894" y="127821"/>
                      </a:lnTo>
                      <a:lnTo>
                        <a:pt x="213487" y="129031"/>
                      </a:lnTo>
                      <a:lnTo>
                        <a:pt x="223142" y="127785"/>
                      </a:lnTo>
                      <a:lnTo>
                        <a:pt x="231013" y="124396"/>
                      </a:lnTo>
                      <a:lnTo>
                        <a:pt x="236311" y="119387"/>
                      </a:lnTo>
                      <a:lnTo>
                        <a:pt x="238251" y="113284"/>
                      </a:lnTo>
                      <a:lnTo>
                        <a:pt x="238251" y="98298"/>
                      </a:lnTo>
                      <a:lnTo>
                        <a:pt x="230862" y="74862"/>
                      </a:lnTo>
                      <a:lnTo>
                        <a:pt x="210661" y="55594"/>
                      </a:lnTo>
                      <a:lnTo>
                        <a:pt x="180601" y="42469"/>
                      </a:lnTo>
                      <a:lnTo>
                        <a:pt x="143637" y="37464"/>
                      </a:lnTo>
                      <a:lnTo>
                        <a:pt x="143637" y="15748"/>
                      </a:lnTo>
                      <a:lnTo>
                        <a:pt x="141499" y="8893"/>
                      </a:lnTo>
                      <a:lnTo>
                        <a:pt x="135874" y="3968"/>
                      </a:lnTo>
                      <a:lnTo>
                        <a:pt x="127938" y="996"/>
                      </a:lnTo>
                      <a:lnTo>
                        <a:pt x="118872"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71" name="Grupo 70"/>
            <p:cNvGrpSpPr/>
            <p:nvPr/>
          </p:nvGrpSpPr>
          <p:grpSpPr>
            <a:xfrm>
              <a:off x="9750249" y="2429796"/>
              <a:ext cx="1615956" cy="2415500"/>
              <a:chOff x="9750249" y="2429796"/>
              <a:chExt cx="1615956" cy="2415500"/>
            </a:xfrm>
          </p:grpSpPr>
          <p:sp>
            <p:nvSpPr>
              <p:cNvPr id="26" name="object 24"/>
              <p:cNvSpPr/>
              <p:nvPr/>
            </p:nvSpPr>
            <p:spPr>
              <a:xfrm>
                <a:off x="9750249" y="2429796"/>
                <a:ext cx="1615956" cy="1717658"/>
              </a:xfrm>
              <a:custGeom>
                <a:avLst/>
                <a:gdLst/>
                <a:ahLst/>
                <a:cxnLst/>
                <a:rect l="l" t="t" r="r" b="b"/>
                <a:pathLst>
                  <a:path w="1468120" h="1461770">
                    <a:moveTo>
                      <a:pt x="734949" y="0"/>
                    </a:moveTo>
                    <a:lnTo>
                      <a:pt x="686640" y="1557"/>
                    </a:lnTo>
                    <a:lnTo>
                      <a:pt x="639165" y="6167"/>
                    </a:lnTo>
                    <a:lnTo>
                      <a:pt x="592618" y="13730"/>
                    </a:lnTo>
                    <a:lnTo>
                      <a:pt x="547097" y="24152"/>
                    </a:lnTo>
                    <a:lnTo>
                      <a:pt x="502700" y="37334"/>
                    </a:lnTo>
                    <a:lnTo>
                      <a:pt x="459523" y="53182"/>
                    </a:lnTo>
                    <a:lnTo>
                      <a:pt x="417663" y="71596"/>
                    </a:lnTo>
                    <a:lnTo>
                      <a:pt x="377217" y="92482"/>
                    </a:lnTo>
                    <a:lnTo>
                      <a:pt x="338282" y="115743"/>
                    </a:lnTo>
                    <a:lnTo>
                      <a:pt x="300956" y="141280"/>
                    </a:lnTo>
                    <a:lnTo>
                      <a:pt x="265335" y="168999"/>
                    </a:lnTo>
                    <a:lnTo>
                      <a:pt x="231516" y="198802"/>
                    </a:lnTo>
                    <a:lnTo>
                      <a:pt x="199596" y="230592"/>
                    </a:lnTo>
                    <a:lnTo>
                      <a:pt x="169672" y="264274"/>
                    </a:lnTo>
                    <a:lnTo>
                      <a:pt x="141841" y="299749"/>
                    </a:lnTo>
                    <a:lnTo>
                      <a:pt x="116201" y="336922"/>
                    </a:lnTo>
                    <a:lnTo>
                      <a:pt x="92848" y="375695"/>
                    </a:lnTo>
                    <a:lnTo>
                      <a:pt x="71878" y="415972"/>
                    </a:lnTo>
                    <a:lnTo>
                      <a:pt x="53391" y="457657"/>
                    </a:lnTo>
                    <a:lnTo>
                      <a:pt x="37481" y="500652"/>
                    </a:lnTo>
                    <a:lnTo>
                      <a:pt x="24246" y="544861"/>
                    </a:lnTo>
                    <a:lnTo>
                      <a:pt x="13784" y="590187"/>
                    </a:lnTo>
                    <a:lnTo>
                      <a:pt x="6191" y="636533"/>
                    </a:lnTo>
                    <a:lnTo>
                      <a:pt x="1563" y="683803"/>
                    </a:lnTo>
                    <a:lnTo>
                      <a:pt x="0" y="731901"/>
                    </a:lnTo>
                    <a:lnTo>
                      <a:pt x="1563" y="779734"/>
                    </a:lnTo>
                    <a:lnTo>
                      <a:pt x="6191" y="826762"/>
                    </a:lnTo>
                    <a:lnTo>
                      <a:pt x="13784" y="872886"/>
                    </a:lnTo>
                    <a:lnTo>
                      <a:pt x="24246" y="918009"/>
                    </a:lnTo>
                    <a:lnTo>
                      <a:pt x="37481" y="962034"/>
                    </a:lnTo>
                    <a:lnTo>
                      <a:pt x="53391" y="1004862"/>
                    </a:lnTo>
                    <a:lnTo>
                      <a:pt x="71878" y="1046396"/>
                    </a:lnTo>
                    <a:lnTo>
                      <a:pt x="92848" y="1086539"/>
                    </a:lnTo>
                    <a:lnTo>
                      <a:pt x="116201" y="1125193"/>
                    </a:lnTo>
                    <a:lnTo>
                      <a:pt x="141841" y="1162260"/>
                    </a:lnTo>
                    <a:lnTo>
                      <a:pt x="169672" y="1197643"/>
                    </a:lnTo>
                    <a:lnTo>
                      <a:pt x="199596" y="1231244"/>
                    </a:lnTo>
                    <a:lnTo>
                      <a:pt x="231516" y="1262966"/>
                    </a:lnTo>
                    <a:lnTo>
                      <a:pt x="265335" y="1292711"/>
                    </a:lnTo>
                    <a:lnTo>
                      <a:pt x="300956" y="1320381"/>
                    </a:lnTo>
                    <a:lnTo>
                      <a:pt x="338282" y="1345879"/>
                    </a:lnTo>
                    <a:lnTo>
                      <a:pt x="377217" y="1369108"/>
                    </a:lnTo>
                    <a:lnTo>
                      <a:pt x="417663" y="1389969"/>
                    </a:lnTo>
                    <a:lnTo>
                      <a:pt x="459523" y="1408365"/>
                    </a:lnTo>
                    <a:lnTo>
                      <a:pt x="502700" y="1424199"/>
                    </a:lnTo>
                    <a:lnTo>
                      <a:pt x="547097" y="1437373"/>
                    </a:lnTo>
                    <a:lnTo>
                      <a:pt x="592618" y="1447789"/>
                    </a:lnTo>
                    <a:lnTo>
                      <a:pt x="639165" y="1455350"/>
                    </a:lnTo>
                    <a:lnTo>
                      <a:pt x="686640" y="1459958"/>
                    </a:lnTo>
                    <a:lnTo>
                      <a:pt x="734949" y="1461516"/>
                    </a:lnTo>
                    <a:lnTo>
                      <a:pt x="782993" y="1459958"/>
                    </a:lnTo>
                    <a:lnTo>
                      <a:pt x="830226" y="1455350"/>
                    </a:lnTo>
                    <a:lnTo>
                      <a:pt x="876551" y="1447789"/>
                    </a:lnTo>
                    <a:lnTo>
                      <a:pt x="921869" y="1437373"/>
                    </a:lnTo>
                    <a:lnTo>
                      <a:pt x="966081" y="1424199"/>
                    </a:lnTo>
                    <a:lnTo>
                      <a:pt x="1009092" y="1408365"/>
                    </a:lnTo>
                    <a:lnTo>
                      <a:pt x="1050801" y="1389969"/>
                    </a:lnTo>
                    <a:lnTo>
                      <a:pt x="1091113" y="1369108"/>
                    </a:lnTo>
                    <a:lnTo>
                      <a:pt x="1129928" y="1345879"/>
                    </a:lnTo>
                    <a:lnTo>
                      <a:pt x="1167149" y="1320381"/>
                    </a:lnTo>
                    <a:lnTo>
                      <a:pt x="1178678" y="1311402"/>
                    </a:lnTo>
                    <a:lnTo>
                      <a:pt x="734949" y="1311402"/>
                    </a:lnTo>
                    <a:lnTo>
                      <a:pt x="687095" y="1309470"/>
                    </a:lnTo>
                    <a:lnTo>
                      <a:pt x="640297" y="1303779"/>
                    </a:lnTo>
                    <a:lnTo>
                      <a:pt x="594703" y="1294479"/>
                    </a:lnTo>
                    <a:lnTo>
                      <a:pt x="550467" y="1281723"/>
                    </a:lnTo>
                    <a:lnTo>
                      <a:pt x="507740" y="1265664"/>
                    </a:lnTo>
                    <a:lnTo>
                      <a:pt x="466672" y="1246453"/>
                    </a:lnTo>
                    <a:lnTo>
                      <a:pt x="427415" y="1224243"/>
                    </a:lnTo>
                    <a:lnTo>
                      <a:pt x="390120" y="1199186"/>
                    </a:lnTo>
                    <a:lnTo>
                      <a:pt x="354939" y="1171435"/>
                    </a:lnTo>
                    <a:lnTo>
                      <a:pt x="322024" y="1141142"/>
                    </a:lnTo>
                    <a:lnTo>
                      <a:pt x="291525" y="1108459"/>
                    </a:lnTo>
                    <a:lnTo>
                      <a:pt x="263594" y="1073539"/>
                    </a:lnTo>
                    <a:lnTo>
                      <a:pt x="238382" y="1036533"/>
                    </a:lnTo>
                    <a:lnTo>
                      <a:pt x="216040" y="997594"/>
                    </a:lnTo>
                    <a:lnTo>
                      <a:pt x="196721" y="956875"/>
                    </a:lnTo>
                    <a:lnTo>
                      <a:pt x="180574" y="914528"/>
                    </a:lnTo>
                    <a:lnTo>
                      <a:pt x="167752" y="870704"/>
                    </a:lnTo>
                    <a:lnTo>
                      <a:pt x="158407" y="825557"/>
                    </a:lnTo>
                    <a:lnTo>
                      <a:pt x="152688" y="779238"/>
                    </a:lnTo>
                    <a:lnTo>
                      <a:pt x="150749" y="731901"/>
                    </a:lnTo>
                    <a:lnTo>
                      <a:pt x="152688" y="684237"/>
                    </a:lnTo>
                    <a:lnTo>
                      <a:pt x="158407" y="637625"/>
                    </a:lnTo>
                    <a:lnTo>
                      <a:pt x="167752" y="592215"/>
                    </a:lnTo>
                    <a:lnTo>
                      <a:pt x="180574" y="548158"/>
                    </a:lnTo>
                    <a:lnTo>
                      <a:pt x="196721" y="505604"/>
                    </a:lnTo>
                    <a:lnTo>
                      <a:pt x="216040" y="464705"/>
                    </a:lnTo>
                    <a:lnTo>
                      <a:pt x="238382" y="425610"/>
                    </a:lnTo>
                    <a:lnTo>
                      <a:pt x="263594" y="388470"/>
                    </a:lnTo>
                    <a:lnTo>
                      <a:pt x="291525" y="353436"/>
                    </a:lnTo>
                    <a:lnTo>
                      <a:pt x="322024" y="320659"/>
                    </a:lnTo>
                    <a:lnTo>
                      <a:pt x="354939" y="290288"/>
                    </a:lnTo>
                    <a:lnTo>
                      <a:pt x="390120" y="262475"/>
                    </a:lnTo>
                    <a:lnTo>
                      <a:pt x="427415" y="237370"/>
                    </a:lnTo>
                    <a:lnTo>
                      <a:pt x="466672" y="215124"/>
                    </a:lnTo>
                    <a:lnTo>
                      <a:pt x="507740" y="195887"/>
                    </a:lnTo>
                    <a:lnTo>
                      <a:pt x="550467" y="179810"/>
                    </a:lnTo>
                    <a:lnTo>
                      <a:pt x="594703" y="167044"/>
                    </a:lnTo>
                    <a:lnTo>
                      <a:pt x="640297" y="157738"/>
                    </a:lnTo>
                    <a:lnTo>
                      <a:pt x="687095" y="152045"/>
                    </a:lnTo>
                    <a:lnTo>
                      <a:pt x="734949" y="150114"/>
                    </a:lnTo>
                    <a:lnTo>
                      <a:pt x="1178471" y="150114"/>
                    </a:lnTo>
                    <a:lnTo>
                      <a:pt x="1167149" y="141280"/>
                    </a:lnTo>
                    <a:lnTo>
                      <a:pt x="1129928" y="115743"/>
                    </a:lnTo>
                    <a:lnTo>
                      <a:pt x="1091113" y="92482"/>
                    </a:lnTo>
                    <a:lnTo>
                      <a:pt x="1050801" y="71596"/>
                    </a:lnTo>
                    <a:lnTo>
                      <a:pt x="1009092" y="53182"/>
                    </a:lnTo>
                    <a:lnTo>
                      <a:pt x="966081" y="37334"/>
                    </a:lnTo>
                    <a:lnTo>
                      <a:pt x="921869" y="24152"/>
                    </a:lnTo>
                    <a:lnTo>
                      <a:pt x="876551" y="13730"/>
                    </a:lnTo>
                    <a:lnTo>
                      <a:pt x="830226" y="6167"/>
                    </a:lnTo>
                    <a:lnTo>
                      <a:pt x="782993" y="1557"/>
                    </a:lnTo>
                    <a:lnTo>
                      <a:pt x="734949" y="0"/>
                    </a:lnTo>
                    <a:close/>
                  </a:path>
                  <a:path w="1468120" h="1461770">
                    <a:moveTo>
                      <a:pt x="1178471" y="150114"/>
                    </a:moveTo>
                    <a:lnTo>
                      <a:pt x="734949" y="150114"/>
                    </a:lnTo>
                    <a:lnTo>
                      <a:pt x="782476" y="152045"/>
                    </a:lnTo>
                    <a:lnTo>
                      <a:pt x="828981" y="157738"/>
                    </a:lnTo>
                    <a:lnTo>
                      <a:pt x="874311" y="167044"/>
                    </a:lnTo>
                    <a:lnTo>
                      <a:pt x="918314" y="179810"/>
                    </a:lnTo>
                    <a:lnTo>
                      <a:pt x="960836" y="195887"/>
                    </a:lnTo>
                    <a:lnTo>
                      <a:pt x="1001724" y="215124"/>
                    </a:lnTo>
                    <a:lnTo>
                      <a:pt x="1040824" y="237370"/>
                    </a:lnTo>
                    <a:lnTo>
                      <a:pt x="1077985" y="262475"/>
                    </a:lnTo>
                    <a:lnTo>
                      <a:pt x="1113052" y="290288"/>
                    </a:lnTo>
                    <a:lnTo>
                      <a:pt x="1145873" y="320659"/>
                    </a:lnTo>
                    <a:lnTo>
                      <a:pt x="1176295" y="353436"/>
                    </a:lnTo>
                    <a:lnTo>
                      <a:pt x="1204164" y="388470"/>
                    </a:lnTo>
                    <a:lnTo>
                      <a:pt x="1229327" y="425610"/>
                    </a:lnTo>
                    <a:lnTo>
                      <a:pt x="1251633" y="464705"/>
                    </a:lnTo>
                    <a:lnTo>
                      <a:pt x="1270926" y="505604"/>
                    </a:lnTo>
                    <a:lnTo>
                      <a:pt x="1287055" y="548158"/>
                    </a:lnTo>
                    <a:lnTo>
                      <a:pt x="1299866" y="592215"/>
                    </a:lnTo>
                    <a:lnTo>
                      <a:pt x="1309207" y="637625"/>
                    </a:lnTo>
                    <a:lnTo>
                      <a:pt x="1314923" y="684237"/>
                    </a:lnTo>
                    <a:lnTo>
                      <a:pt x="1316863" y="731901"/>
                    </a:lnTo>
                    <a:lnTo>
                      <a:pt x="1314923" y="779238"/>
                    </a:lnTo>
                    <a:lnTo>
                      <a:pt x="1309207" y="825557"/>
                    </a:lnTo>
                    <a:lnTo>
                      <a:pt x="1299866" y="870704"/>
                    </a:lnTo>
                    <a:lnTo>
                      <a:pt x="1287055" y="914528"/>
                    </a:lnTo>
                    <a:lnTo>
                      <a:pt x="1270926" y="956875"/>
                    </a:lnTo>
                    <a:lnTo>
                      <a:pt x="1251633" y="997594"/>
                    </a:lnTo>
                    <a:lnTo>
                      <a:pt x="1229327" y="1036533"/>
                    </a:lnTo>
                    <a:lnTo>
                      <a:pt x="1204164" y="1073539"/>
                    </a:lnTo>
                    <a:lnTo>
                      <a:pt x="1176295" y="1108459"/>
                    </a:lnTo>
                    <a:lnTo>
                      <a:pt x="1145873" y="1141142"/>
                    </a:lnTo>
                    <a:lnTo>
                      <a:pt x="1113052" y="1171435"/>
                    </a:lnTo>
                    <a:lnTo>
                      <a:pt x="1077985" y="1199186"/>
                    </a:lnTo>
                    <a:lnTo>
                      <a:pt x="1040824" y="1224243"/>
                    </a:lnTo>
                    <a:lnTo>
                      <a:pt x="1001724" y="1246453"/>
                    </a:lnTo>
                    <a:lnTo>
                      <a:pt x="960836" y="1265664"/>
                    </a:lnTo>
                    <a:lnTo>
                      <a:pt x="918314" y="1281723"/>
                    </a:lnTo>
                    <a:lnTo>
                      <a:pt x="874311" y="1294479"/>
                    </a:lnTo>
                    <a:lnTo>
                      <a:pt x="828981" y="1303779"/>
                    </a:lnTo>
                    <a:lnTo>
                      <a:pt x="782476" y="1309470"/>
                    </a:lnTo>
                    <a:lnTo>
                      <a:pt x="734949" y="1311402"/>
                    </a:lnTo>
                    <a:lnTo>
                      <a:pt x="1178678" y="1311402"/>
                    </a:lnTo>
                    <a:lnTo>
                      <a:pt x="1236417" y="1262966"/>
                    </a:lnTo>
                    <a:lnTo>
                      <a:pt x="1268268" y="1231244"/>
                    </a:lnTo>
                    <a:lnTo>
                      <a:pt x="1298134" y="1197643"/>
                    </a:lnTo>
                    <a:lnTo>
                      <a:pt x="1325916" y="1162260"/>
                    </a:lnTo>
                    <a:lnTo>
                      <a:pt x="1351517" y="1125193"/>
                    </a:lnTo>
                    <a:lnTo>
                      <a:pt x="1374838" y="1086539"/>
                    </a:lnTo>
                    <a:lnTo>
                      <a:pt x="1395783" y="1046396"/>
                    </a:lnTo>
                    <a:lnTo>
                      <a:pt x="1414252" y="1004862"/>
                    </a:lnTo>
                    <a:lnTo>
                      <a:pt x="1430149" y="962034"/>
                    </a:lnTo>
                    <a:lnTo>
                      <a:pt x="1443374" y="918009"/>
                    </a:lnTo>
                    <a:lnTo>
                      <a:pt x="1453831" y="872886"/>
                    </a:lnTo>
                    <a:lnTo>
                      <a:pt x="1461422" y="826762"/>
                    </a:lnTo>
                    <a:lnTo>
                      <a:pt x="1466048" y="779734"/>
                    </a:lnTo>
                    <a:lnTo>
                      <a:pt x="1467612" y="731901"/>
                    </a:lnTo>
                    <a:lnTo>
                      <a:pt x="1466048" y="683803"/>
                    </a:lnTo>
                    <a:lnTo>
                      <a:pt x="1461422" y="636533"/>
                    </a:lnTo>
                    <a:lnTo>
                      <a:pt x="1453831" y="590187"/>
                    </a:lnTo>
                    <a:lnTo>
                      <a:pt x="1443374" y="544861"/>
                    </a:lnTo>
                    <a:lnTo>
                      <a:pt x="1430149" y="500652"/>
                    </a:lnTo>
                    <a:lnTo>
                      <a:pt x="1414252" y="457657"/>
                    </a:lnTo>
                    <a:lnTo>
                      <a:pt x="1395783" y="415972"/>
                    </a:lnTo>
                    <a:lnTo>
                      <a:pt x="1374838" y="375695"/>
                    </a:lnTo>
                    <a:lnTo>
                      <a:pt x="1351517" y="336922"/>
                    </a:lnTo>
                    <a:lnTo>
                      <a:pt x="1325916" y="299749"/>
                    </a:lnTo>
                    <a:lnTo>
                      <a:pt x="1298134" y="264274"/>
                    </a:lnTo>
                    <a:lnTo>
                      <a:pt x="1268268" y="230592"/>
                    </a:lnTo>
                    <a:lnTo>
                      <a:pt x="1236417" y="198802"/>
                    </a:lnTo>
                    <a:lnTo>
                      <a:pt x="1202678" y="168999"/>
                    </a:lnTo>
                    <a:lnTo>
                      <a:pt x="1178471" y="150114"/>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object 25"/>
              <p:cNvSpPr txBox="1"/>
              <p:nvPr/>
            </p:nvSpPr>
            <p:spPr>
              <a:xfrm>
                <a:off x="10257963" y="4227143"/>
                <a:ext cx="575230" cy="28598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FFC000"/>
                    </a:solidFill>
                    <a:effectLst/>
                    <a:uLnTx/>
                    <a:uFillTx/>
                    <a:latin typeface="Bahnschrift"/>
                    <a:ea typeface="+mn-ea"/>
                    <a:cs typeface="Bahnschrift"/>
                  </a:rPr>
                  <a:t>Otras</a:t>
                </a:r>
                <a:endParaRPr kumimoji="0" sz="1600" b="0" i="0" u="none" strike="noStrike" kern="1200" cap="none" spc="0" normalizeH="0" baseline="0" noProof="0" dirty="0">
                  <a:ln>
                    <a:noFill/>
                  </a:ln>
                  <a:solidFill>
                    <a:srgbClr val="FFC000"/>
                  </a:solidFill>
                  <a:effectLst/>
                  <a:uLnTx/>
                  <a:uFillTx/>
                  <a:latin typeface="Bahnschrift"/>
                  <a:ea typeface="+mn-ea"/>
                  <a:cs typeface="Bahnschrift"/>
                </a:endParaRPr>
              </a:p>
            </p:txBody>
          </p:sp>
          <p:sp>
            <p:nvSpPr>
              <p:cNvPr id="29" name="object 34"/>
              <p:cNvSpPr txBox="1"/>
              <p:nvPr/>
            </p:nvSpPr>
            <p:spPr>
              <a:xfrm>
                <a:off x="9813994" y="4598433"/>
                <a:ext cx="1449607" cy="246863"/>
              </a:xfrm>
              <a:prstGeom prst="rect">
                <a:avLst/>
              </a:prstGeom>
              <a:solidFill>
                <a:srgbClr val="FFC000"/>
              </a:solidFill>
            </p:spPr>
            <p:txBody>
              <a:bodyPr vert="horz" wrap="square" lIns="0" tIns="635" rIns="0" bIns="0" rtlCol="0">
                <a:spAutoFit/>
              </a:bodyPr>
              <a:lstStyle/>
              <a:p>
                <a:pPr marL="103505" marR="0" lvl="0" indent="0" algn="ctr"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dirty="0" smtClean="0">
                    <a:ln>
                      <a:noFill/>
                    </a:ln>
                    <a:solidFill>
                      <a:srgbClr val="FFFFFF"/>
                    </a:solidFill>
                    <a:effectLst/>
                    <a:uLnTx/>
                    <a:uFillTx/>
                    <a:latin typeface="Bahnschrift"/>
                    <a:ea typeface="+mn-ea"/>
                    <a:cs typeface="Bahnschrift"/>
                  </a:rPr>
                  <a:t>$</a:t>
                </a:r>
                <a:r>
                  <a:rPr kumimoji="0" lang="es-ES" sz="1600" b="0" i="0" u="none" strike="noStrike" kern="1200" cap="none" spc="-5" normalizeH="0" baseline="0" noProof="0" dirty="0" smtClean="0">
                    <a:ln>
                      <a:noFill/>
                    </a:ln>
                    <a:solidFill>
                      <a:srgbClr val="FFFFFF"/>
                    </a:solidFill>
                    <a:effectLst/>
                    <a:uLnTx/>
                    <a:uFillTx/>
                    <a:latin typeface="Bahnschrift"/>
                    <a:ea typeface="+mn-ea"/>
                    <a:cs typeface="Bahnschrift"/>
                  </a:rPr>
                  <a:t>15,000,000</a:t>
                </a:r>
                <a:endParaRPr kumimoji="0" sz="1600" b="0" i="0" u="none" strike="noStrike" kern="1200" cap="none" spc="0" normalizeH="0" baseline="0" noProof="0" dirty="0">
                  <a:ln>
                    <a:noFill/>
                  </a:ln>
                  <a:solidFill>
                    <a:srgbClr val="000000"/>
                  </a:solidFill>
                  <a:effectLst/>
                  <a:uLnTx/>
                  <a:uFillTx/>
                  <a:latin typeface="Bahnschrift"/>
                  <a:ea typeface="+mn-ea"/>
                  <a:cs typeface="Bahnschrift"/>
                </a:endParaRPr>
              </a:p>
            </p:txBody>
          </p:sp>
          <p:grpSp>
            <p:nvGrpSpPr>
              <p:cNvPr id="3" name="Grupo 2"/>
              <p:cNvGrpSpPr/>
              <p:nvPr/>
            </p:nvGrpSpPr>
            <p:grpSpPr>
              <a:xfrm>
                <a:off x="10228522" y="2795453"/>
                <a:ext cx="604671" cy="869851"/>
                <a:chOff x="9700014" y="2964235"/>
                <a:chExt cx="536254" cy="648853"/>
              </a:xfrm>
            </p:grpSpPr>
            <p:sp>
              <p:nvSpPr>
                <p:cNvPr id="57" name="object 29"/>
                <p:cNvSpPr/>
                <p:nvPr/>
              </p:nvSpPr>
              <p:spPr>
                <a:xfrm>
                  <a:off x="9704138" y="3117107"/>
                  <a:ext cx="532130" cy="471170"/>
                </a:xfrm>
                <a:custGeom>
                  <a:avLst/>
                  <a:gdLst/>
                  <a:ahLst/>
                  <a:cxnLst/>
                  <a:rect l="l" t="t" r="r" b="b"/>
                  <a:pathLst>
                    <a:path w="532129" h="471170">
                      <a:moveTo>
                        <a:pt x="526923" y="0"/>
                      </a:moveTo>
                      <a:lnTo>
                        <a:pt x="10287" y="0"/>
                      </a:lnTo>
                      <a:lnTo>
                        <a:pt x="4445" y="0"/>
                      </a:lnTo>
                      <a:lnTo>
                        <a:pt x="0" y="3937"/>
                      </a:lnTo>
                      <a:lnTo>
                        <a:pt x="0" y="366141"/>
                      </a:lnTo>
                      <a:lnTo>
                        <a:pt x="85090" y="443992"/>
                      </a:lnTo>
                      <a:lnTo>
                        <a:pt x="115062" y="470916"/>
                      </a:lnTo>
                      <a:lnTo>
                        <a:pt x="527431" y="470916"/>
                      </a:lnTo>
                      <a:lnTo>
                        <a:pt x="531876" y="466979"/>
                      </a:lnTo>
                      <a:lnTo>
                        <a:pt x="531876" y="3937"/>
                      </a:lnTo>
                      <a:lnTo>
                        <a:pt x="526923" y="0"/>
                      </a:lnTo>
                      <a:close/>
                    </a:path>
                  </a:pathLst>
                </a:custGeom>
                <a:solidFill>
                  <a:srgbClr val="D9E0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8" name="object 31"/>
                <p:cNvSpPr/>
                <p:nvPr/>
              </p:nvSpPr>
              <p:spPr>
                <a:xfrm>
                  <a:off x="9700014" y="3141918"/>
                  <a:ext cx="532130" cy="471170"/>
                </a:xfrm>
                <a:custGeom>
                  <a:avLst/>
                  <a:gdLst/>
                  <a:ahLst/>
                  <a:cxnLst/>
                  <a:rect l="l" t="t" r="r" b="b"/>
                  <a:pathLst>
                    <a:path w="532129" h="471170">
                      <a:moveTo>
                        <a:pt x="463321" y="366522"/>
                      </a:moveTo>
                      <a:lnTo>
                        <a:pt x="461060" y="360984"/>
                      </a:lnTo>
                      <a:lnTo>
                        <a:pt x="454279" y="358140"/>
                      </a:lnTo>
                      <a:lnTo>
                        <a:pt x="242189" y="358140"/>
                      </a:lnTo>
                      <a:lnTo>
                        <a:pt x="235394" y="360984"/>
                      </a:lnTo>
                      <a:lnTo>
                        <a:pt x="233133" y="366522"/>
                      </a:lnTo>
                      <a:lnTo>
                        <a:pt x="235394" y="372071"/>
                      </a:lnTo>
                      <a:lnTo>
                        <a:pt x="242189" y="374904"/>
                      </a:lnTo>
                      <a:lnTo>
                        <a:pt x="454279" y="374904"/>
                      </a:lnTo>
                      <a:lnTo>
                        <a:pt x="461060" y="372071"/>
                      </a:lnTo>
                      <a:lnTo>
                        <a:pt x="463321" y="366522"/>
                      </a:lnTo>
                      <a:close/>
                    </a:path>
                    <a:path w="532129" h="471170">
                      <a:moveTo>
                        <a:pt x="531876" y="4330"/>
                      </a:moveTo>
                      <a:lnTo>
                        <a:pt x="527304" y="393"/>
                      </a:lnTo>
                      <a:lnTo>
                        <a:pt x="521462" y="0"/>
                      </a:lnTo>
                      <a:lnTo>
                        <a:pt x="501777" y="0"/>
                      </a:lnTo>
                      <a:lnTo>
                        <a:pt x="501777" y="443992"/>
                      </a:lnTo>
                      <a:lnTo>
                        <a:pt x="114300" y="443992"/>
                      </a:lnTo>
                      <a:lnTo>
                        <a:pt x="114300" y="369697"/>
                      </a:lnTo>
                      <a:lnTo>
                        <a:pt x="109347" y="365760"/>
                      </a:lnTo>
                      <a:lnTo>
                        <a:pt x="0" y="365760"/>
                      </a:lnTo>
                      <a:lnTo>
                        <a:pt x="85026" y="443992"/>
                      </a:lnTo>
                      <a:lnTo>
                        <a:pt x="83820" y="443992"/>
                      </a:lnTo>
                      <a:lnTo>
                        <a:pt x="113919" y="470916"/>
                      </a:lnTo>
                      <a:lnTo>
                        <a:pt x="114300" y="470916"/>
                      </a:lnTo>
                      <a:lnTo>
                        <a:pt x="527304" y="470916"/>
                      </a:lnTo>
                      <a:lnTo>
                        <a:pt x="531876" y="466979"/>
                      </a:lnTo>
                      <a:lnTo>
                        <a:pt x="531876" y="433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object 33"/>
                <p:cNvSpPr/>
                <p:nvPr/>
              </p:nvSpPr>
              <p:spPr>
                <a:xfrm>
                  <a:off x="9830998" y="3256606"/>
                  <a:ext cx="327660" cy="125095"/>
                </a:xfrm>
                <a:custGeom>
                  <a:avLst/>
                  <a:gdLst/>
                  <a:ahLst/>
                  <a:cxnLst/>
                  <a:rect l="l" t="t" r="r" b="b"/>
                  <a:pathLst>
                    <a:path w="327659" h="125095">
                      <a:moveTo>
                        <a:pt x="317030" y="4064"/>
                      </a:moveTo>
                      <a:lnTo>
                        <a:pt x="312585" y="0"/>
                      </a:lnTo>
                      <a:lnTo>
                        <a:pt x="19469" y="0"/>
                      </a:lnTo>
                      <a:lnTo>
                        <a:pt x="13627" y="0"/>
                      </a:lnTo>
                      <a:lnTo>
                        <a:pt x="9182" y="4064"/>
                      </a:lnTo>
                      <a:lnTo>
                        <a:pt x="9182" y="27559"/>
                      </a:lnTo>
                      <a:lnTo>
                        <a:pt x="13627" y="32004"/>
                      </a:lnTo>
                      <a:lnTo>
                        <a:pt x="306743" y="32004"/>
                      </a:lnTo>
                      <a:lnTo>
                        <a:pt x="312585" y="31623"/>
                      </a:lnTo>
                      <a:lnTo>
                        <a:pt x="317030" y="27559"/>
                      </a:lnTo>
                      <a:lnTo>
                        <a:pt x="317030" y="4064"/>
                      </a:lnTo>
                      <a:close/>
                    </a:path>
                    <a:path w="327659" h="125095">
                      <a:moveTo>
                        <a:pt x="326199" y="116586"/>
                      </a:moveTo>
                      <a:lnTo>
                        <a:pt x="323938" y="111048"/>
                      </a:lnTo>
                      <a:lnTo>
                        <a:pt x="317157" y="108204"/>
                      </a:lnTo>
                      <a:lnTo>
                        <a:pt x="9055" y="108204"/>
                      </a:lnTo>
                      <a:lnTo>
                        <a:pt x="2260" y="111048"/>
                      </a:lnTo>
                      <a:lnTo>
                        <a:pt x="0" y="116598"/>
                      </a:lnTo>
                      <a:lnTo>
                        <a:pt x="2260" y="122135"/>
                      </a:lnTo>
                      <a:lnTo>
                        <a:pt x="9055" y="124968"/>
                      </a:lnTo>
                      <a:lnTo>
                        <a:pt x="317157" y="124968"/>
                      </a:lnTo>
                      <a:lnTo>
                        <a:pt x="323938" y="122135"/>
                      </a:lnTo>
                      <a:lnTo>
                        <a:pt x="326199" y="116586"/>
                      </a:lnTo>
                      <a:close/>
                    </a:path>
                    <a:path w="327659" h="125095">
                      <a:moveTo>
                        <a:pt x="327456" y="73914"/>
                      </a:moveTo>
                      <a:lnTo>
                        <a:pt x="325158" y="68160"/>
                      </a:lnTo>
                      <a:lnTo>
                        <a:pt x="318046" y="65532"/>
                      </a:lnTo>
                      <a:lnTo>
                        <a:pt x="9055" y="65532"/>
                      </a:lnTo>
                      <a:lnTo>
                        <a:pt x="2260" y="68376"/>
                      </a:lnTo>
                      <a:lnTo>
                        <a:pt x="0" y="73914"/>
                      </a:lnTo>
                      <a:lnTo>
                        <a:pt x="2260" y="79463"/>
                      </a:lnTo>
                      <a:lnTo>
                        <a:pt x="9055" y="82296"/>
                      </a:lnTo>
                      <a:lnTo>
                        <a:pt x="317538" y="82296"/>
                      </a:lnTo>
                      <a:lnTo>
                        <a:pt x="324916" y="79679"/>
                      </a:lnTo>
                      <a:lnTo>
                        <a:pt x="327456" y="73914"/>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60" name="object 32"/>
                <p:cNvPicPr/>
                <p:nvPr/>
              </p:nvPicPr>
              <p:blipFill>
                <a:blip r:embed="rId6" cstate="print"/>
                <a:stretch>
                  <a:fillRect/>
                </a:stretch>
              </p:blipFill>
              <p:spPr>
                <a:xfrm>
                  <a:off x="10037072" y="2964235"/>
                  <a:ext cx="195072" cy="170688"/>
                </a:xfrm>
                <a:prstGeom prst="rect">
                  <a:avLst/>
                </a:prstGeom>
              </p:spPr>
            </p:pic>
            <p:sp>
              <p:nvSpPr>
                <p:cNvPr id="61" name="object 30"/>
                <p:cNvSpPr/>
                <p:nvPr/>
              </p:nvSpPr>
              <p:spPr>
                <a:xfrm>
                  <a:off x="9718225" y="3119146"/>
                  <a:ext cx="440690" cy="471170"/>
                </a:xfrm>
                <a:custGeom>
                  <a:avLst/>
                  <a:gdLst/>
                  <a:ahLst/>
                  <a:cxnLst/>
                  <a:rect l="l" t="t" r="r" b="b"/>
                  <a:pathLst>
                    <a:path w="440690" h="471170">
                      <a:moveTo>
                        <a:pt x="135636" y="381127"/>
                      </a:moveTo>
                      <a:lnTo>
                        <a:pt x="132080" y="377952"/>
                      </a:lnTo>
                      <a:lnTo>
                        <a:pt x="0" y="377952"/>
                      </a:lnTo>
                      <a:lnTo>
                        <a:pt x="102616" y="470916"/>
                      </a:lnTo>
                      <a:lnTo>
                        <a:pt x="135636" y="470916"/>
                      </a:lnTo>
                      <a:lnTo>
                        <a:pt x="135636" y="381127"/>
                      </a:lnTo>
                      <a:close/>
                    </a:path>
                    <a:path w="440690" h="471170">
                      <a:moveTo>
                        <a:pt x="440436" y="0"/>
                      </a:moveTo>
                      <a:lnTo>
                        <a:pt x="262128" y="0"/>
                      </a:lnTo>
                      <a:lnTo>
                        <a:pt x="277736" y="23342"/>
                      </a:lnTo>
                      <a:lnTo>
                        <a:pt x="299085" y="40005"/>
                      </a:lnTo>
                      <a:lnTo>
                        <a:pt x="324231" y="50012"/>
                      </a:lnTo>
                      <a:lnTo>
                        <a:pt x="351282" y="53340"/>
                      </a:lnTo>
                      <a:lnTo>
                        <a:pt x="378294" y="50012"/>
                      </a:lnTo>
                      <a:lnTo>
                        <a:pt x="403428" y="40017"/>
                      </a:lnTo>
                      <a:lnTo>
                        <a:pt x="424764" y="23342"/>
                      </a:lnTo>
                      <a:lnTo>
                        <a:pt x="440436" y="0"/>
                      </a:lnTo>
                      <a:close/>
                    </a:path>
                  </a:pathLst>
                </a:custGeom>
                <a:solidFill>
                  <a:srgbClr val="A3B7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grpSp>
      <p:pic>
        <p:nvPicPr>
          <p:cNvPr id="66" name="Picture 2" descr="Corregidora Avanza Contigo | Transparencia"/>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73" name="Rectángulo 72"/>
          <p:cNvSpPr/>
          <p:nvPr/>
        </p:nvSpPr>
        <p:spPr>
          <a:xfrm>
            <a:off x="6614" y="843552"/>
            <a:ext cx="5400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CLASIFICACIÓN FUNCIONAL </a:t>
            </a:r>
            <a:endParaRPr kumimoji="0" lang="es-MX"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endParaRPr>
          </a:p>
        </p:txBody>
      </p:sp>
      <p:grpSp>
        <p:nvGrpSpPr>
          <p:cNvPr id="8" name="Grupo 7"/>
          <p:cNvGrpSpPr/>
          <p:nvPr/>
        </p:nvGrpSpPr>
        <p:grpSpPr>
          <a:xfrm>
            <a:off x="2245259" y="4114003"/>
            <a:ext cx="7409014" cy="738654"/>
            <a:chOff x="2245259" y="4114003"/>
            <a:chExt cx="7409014" cy="738654"/>
          </a:xfrm>
        </p:grpSpPr>
        <p:cxnSp>
          <p:nvCxnSpPr>
            <p:cNvPr id="7" name="Conector angular 6"/>
            <p:cNvCxnSpPr/>
            <p:nvPr/>
          </p:nvCxnSpPr>
          <p:spPr>
            <a:xfrm>
              <a:off x="2245259" y="4213610"/>
              <a:ext cx="1237251" cy="639047"/>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angular 55"/>
            <p:cNvCxnSpPr/>
            <p:nvPr/>
          </p:nvCxnSpPr>
          <p:spPr>
            <a:xfrm>
              <a:off x="5313583" y="4205910"/>
              <a:ext cx="1237251" cy="639047"/>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angular 61"/>
            <p:cNvCxnSpPr/>
            <p:nvPr/>
          </p:nvCxnSpPr>
          <p:spPr>
            <a:xfrm>
              <a:off x="8417022" y="4114003"/>
              <a:ext cx="1237251" cy="639047"/>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1876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557" y="834008"/>
            <a:ext cx="9495500" cy="558154"/>
          </a:xfrm>
        </p:spPr>
        <p:txBody>
          <a:bodyPr/>
          <a:lstStyle/>
          <a:p>
            <a:r>
              <a:rPr lang="es-ES" b="1" dirty="0">
                <a:latin typeface="Arial Rounded MT Bold" panose="020F0704030504030204" pitchFamily="34" charset="0"/>
              </a:rPr>
              <a:t>¿</a:t>
            </a:r>
            <a:r>
              <a:rPr lang="es-ES" b="1" dirty="0" smtClean="0">
                <a:latin typeface="Arial Rounded MT Bold" panose="020F0704030504030204" pitchFamily="34" charset="0"/>
              </a:rPr>
              <a:t>Y LA CALIDAD DE VIDA EN CORREGIDORA?</a:t>
            </a:r>
            <a:r>
              <a:rPr lang="es-MX" b="1" dirty="0">
                <a:latin typeface="Arial Rounded MT Bold" panose="020F0704030504030204" pitchFamily="34" charset="0"/>
              </a:rPr>
              <a:t/>
            </a:r>
            <a:br>
              <a:rPr lang="es-MX" b="1" dirty="0">
                <a:latin typeface="Arial Rounded MT Bold" panose="020F0704030504030204" pitchFamily="34" charset="0"/>
              </a:rPr>
            </a:br>
            <a:endParaRPr lang="es-MX" b="1" dirty="0">
              <a:latin typeface="Arial Rounded MT Bold" panose="020F0704030504030204" pitchFamily="34" charset="0"/>
            </a:endParaRPr>
          </a:p>
        </p:txBody>
      </p:sp>
      <p:sp>
        <p:nvSpPr>
          <p:cNvPr id="4"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16</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Rectángulo 4"/>
          <p:cNvSpPr/>
          <p:nvPr/>
        </p:nvSpPr>
        <p:spPr>
          <a:xfrm>
            <a:off x="117557" y="2032517"/>
            <a:ext cx="9300763" cy="1077218"/>
          </a:xfrm>
          <a:prstGeom prst="rect">
            <a:avLst/>
          </a:prstGeom>
        </p:spPr>
        <p:txBody>
          <a:bodyPr wrap="square">
            <a:spAutoFit/>
          </a:bodyPr>
          <a:lstStyle/>
          <a:p>
            <a:pPr lvl="0" indent="182880" algn="just">
              <a:spcBef>
                <a:spcPts val="300"/>
              </a:spcBef>
              <a:spcAft>
                <a:spcPts val="300"/>
              </a:spcAft>
              <a:defRPr/>
            </a:pP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rPr>
              <a:t>El municipio de Corregidora cuenta con destacados indicadores de calidad de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rPr>
              <a:t>vida, de acuerdo a la ONU (UNOPS) en su último informe de Desarrollo Humano a nivel municipal, Corregidora se posiciono en el </a:t>
            </a:r>
            <a:r>
              <a:rPr lang="es-ES" sz="1600" b="1" dirty="0">
                <a:solidFill>
                  <a:srgbClr val="002060"/>
                </a:solidFill>
                <a:latin typeface="Arial Rounded MT Bold" panose="020F0704030504030204" pitchFamily="34" charset="0"/>
              </a:rPr>
              <a:t>lugar número 8 a nivel nacional con mejor Índice de Desarrollo </a:t>
            </a:r>
            <a:r>
              <a:rPr lang="es-ES" sz="1600" b="1" dirty="0" smtClean="0">
                <a:solidFill>
                  <a:srgbClr val="002060"/>
                </a:solidFill>
                <a:latin typeface="Arial Rounded MT Bold" panose="020F0704030504030204" pitchFamily="34" charset="0"/>
              </a:rPr>
              <a:t>Humano.</a:t>
            </a:r>
            <a:endParaRPr lang="es-ES" sz="1600" b="1" noProof="0" dirty="0" smtClean="0">
              <a:solidFill>
                <a:srgbClr val="002060"/>
              </a:solidFill>
              <a:latin typeface="Arial Rounded MT Bold" panose="020F0704030504030204" pitchFamily="34" charset="0"/>
            </a:endParaRPr>
          </a:p>
        </p:txBody>
      </p:sp>
      <p:pic>
        <p:nvPicPr>
          <p:cNvPr id="7"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a:off x="-1" y="6420565"/>
            <a:ext cx="6675120" cy="437436"/>
            <a:chOff x="0" y="6420565"/>
            <a:chExt cx="7193560" cy="437436"/>
          </a:xfrm>
        </p:grpSpPr>
        <p:sp>
          <p:nvSpPr>
            <p:cNvPr id="16" name="Proceso 15"/>
            <p:cNvSpPr/>
            <p:nvPr/>
          </p:nvSpPr>
          <p:spPr>
            <a:xfrm>
              <a:off x="0" y="6723097"/>
              <a:ext cx="7193560" cy="134904"/>
            </a:xfrm>
            <a:prstGeom prst="flowChartProcess">
              <a:avLst/>
            </a:prstGeom>
            <a:solidFill>
              <a:srgbClr val="EE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Proceso 16"/>
            <p:cNvSpPr/>
            <p:nvPr/>
          </p:nvSpPr>
          <p:spPr>
            <a:xfrm>
              <a:off x="0" y="6583353"/>
              <a:ext cx="6464596" cy="115549"/>
            </a:xfrm>
            <a:prstGeom prst="flowChartProcess">
              <a:avLst/>
            </a:prstGeom>
            <a:solidFill>
              <a:srgbClr val="EE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Proceso 17"/>
            <p:cNvSpPr/>
            <p:nvPr/>
          </p:nvSpPr>
          <p:spPr>
            <a:xfrm>
              <a:off x="0" y="6420565"/>
              <a:ext cx="5730950" cy="129277"/>
            </a:xfrm>
            <a:prstGeom prst="flowChartProcess">
              <a:avLst/>
            </a:prstGeom>
            <a:solidFill>
              <a:srgbClr val="EE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2" name="Grupo 21"/>
          <p:cNvGrpSpPr/>
          <p:nvPr/>
        </p:nvGrpSpPr>
        <p:grpSpPr>
          <a:xfrm>
            <a:off x="94236" y="3240862"/>
            <a:ext cx="9324084" cy="2411451"/>
            <a:chOff x="412672" y="3282425"/>
            <a:chExt cx="10447366" cy="2411451"/>
          </a:xfrm>
        </p:grpSpPr>
        <p:pic>
          <p:nvPicPr>
            <p:cNvPr id="6" name="Picture 2" descr="ÍNDICE DE DESARROLLO by gio_0102 on emaze"/>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1133" l="0" r="100000">
                          <a14:foregroundMark x1="9594" y1="35000" x2="9594" y2="35000"/>
                          <a14:foregroundMark x1="19834" y1="29423" x2="19834" y2="29423"/>
                          <a14:foregroundMark x1="14576" y1="30000" x2="14576" y2="30000"/>
                          <a14:foregroundMark x1="14576" y1="30000" x2="14576" y2="30000"/>
                          <a14:foregroundMark x1="14576" y1="30000" x2="14576" y2="30000"/>
                          <a14:foregroundMark x1="14852" y1="24423" x2="14852" y2="24423"/>
                          <a14:foregroundMark x1="14852" y1="24423" x2="14852" y2="24423"/>
                          <a14:foregroundMark x1="14852" y1="24423" x2="14852" y2="24423"/>
                          <a14:foregroundMark x1="14391" y1="62885" x2="14391" y2="62885"/>
                          <a14:foregroundMark x1="14391" y1="62500" x2="14391" y2="62500"/>
                          <a14:foregroundMark x1="11993" y1="61538" x2="11993" y2="61538"/>
                          <a14:foregroundMark x1="11993" y1="61538" x2="11993" y2="61538"/>
                          <a14:foregroundMark x1="11993" y1="61538" x2="11993" y2="61538"/>
                          <a14:foregroundMark x1="9317" y1="60962" x2="9317" y2="60962"/>
                          <a14:foregroundMark x1="9317" y1="60962" x2="9317" y2="60962"/>
                          <a14:foregroundMark x1="9317" y1="60962" x2="9317" y2="60962"/>
                          <a14:foregroundMark x1="20387" y1="41538" x2="20387" y2="41538"/>
                          <a14:foregroundMark x1="20387" y1="41538" x2="20387" y2="41538"/>
                          <a14:foregroundMark x1="27306" y1="36538" x2="27306" y2="36538"/>
                          <a14:foregroundMark x1="27306" y1="36538" x2="27306" y2="36538"/>
                          <a14:foregroundMark x1="14852" y1="25385" x2="14852" y2="25385"/>
                          <a14:foregroundMark x1="15775" y1="24423" x2="15775" y2="24423"/>
                          <a14:foregroundMark x1="41974" y1="26538" x2="41974" y2="26538"/>
                          <a14:foregroundMark x1="42435" y1="61923" x2="42435" y2="61923"/>
                          <a14:foregroundMark x1="42435" y1="61923" x2="42435" y2="61923"/>
                          <a14:foregroundMark x1="45111" y1="60962" x2="45111" y2="60962"/>
                          <a14:foregroundMark x1="45111" y1="60962" x2="45111" y2="60962"/>
                          <a14:foregroundMark x1="53690" y1="40000" x2="53690" y2="40000"/>
                          <a14:foregroundMark x1="53690" y1="40000" x2="53690" y2="40000"/>
                          <a14:foregroundMark x1="66697" y1="30000" x2="66697" y2="30000"/>
                          <a14:foregroundMark x1="66697" y1="30000" x2="66697" y2="30000"/>
                          <a14:foregroundMark x1="66697" y1="30000" x2="66697" y2="30000"/>
                          <a14:foregroundMark x1="63745" y1="44038" x2="63745" y2="44038"/>
                          <a14:foregroundMark x1="63745" y1="44038" x2="63745" y2="44038"/>
                          <a14:foregroundMark x1="63745" y1="44038" x2="63745" y2="44038"/>
                          <a14:foregroundMark x1="63561" y1="48462" x2="63561" y2="48462"/>
                          <a14:foregroundMark x1="63561" y1="48462" x2="63561" y2="48462"/>
                          <a14:foregroundMark x1="63561" y1="48462" x2="63561" y2="48462"/>
                          <a14:foregroundMark x1="61900" y1="50000" x2="61900" y2="50000"/>
                          <a14:foregroundMark x1="61900" y1="50000" x2="61900" y2="50000"/>
                          <a14:foregroundMark x1="62362" y1="49038" x2="62362" y2="49038"/>
                          <a14:foregroundMark x1="63745" y1="51538" x2="63745" y2="51538"/>
                          <a14:foregroundMark x1="63745" y1="51538" x2="63745" y2="51538"/>
                          <a14:foregroundMark x1="69557" y1="44038" x2="69557" y2="44038"/>
                          <a14:foregroundMark x1="69557" y1="44038" x2="69557" y2="44038"/>
                          <a14:foregroundMark x1="69557" y1="44038" x2="69557" y2="44038"/>
                          <a14:foregroundMark x1="77214" y1="34038" x2="77214" y2="34038"/>
                          <a14:foregroundMark x1="77214" y1="34038" x2="77214" y2="34038"/>
                          <a14:foregroundMark x1="77952" y1="44038" x2="77952" y2="44038"/>
                          <a14:foregroundMark x1="77675" y1="44038" x2="77675" y2="44038"/>
                          <a14:foregroundMark x1="83672" y1="10385" x2="83672" y2="10385"/>
                          <a14:foregroundMark x1="83672" y1="10385" x2="83672" y2="10385"/>
                          <a14:foregroundMark x1="84225" y1="16538" x2="84225" y2="16538"/>
                          <a14:foregroundMark x1="84225" y1="16538" x2="84225" y2="16538"/>
                          <a14:foregroundMark x1="87546" y1="25962" x2="87546" y2="25962"/>
                          <a14:foregroundMark x1="87546" y1="25962" x2="87546" y2="25962"/>
                          <a14:foregroundMark x1="87546" y1="25962" x2="87546" y2="25962"/>
                          <a14:foregroundMark x1="90221" y1="60000" x2="90221" y2="60000"/>
                          <a14:foregroundMark x1="90221" y1="60000" x2="90221" y2="60000"/>
                          <a14:foregroundMark x1="89945" y1="71538" x2="89945" y2="71538"/>
                          <a14:foregroundMark x1="89945" y1="71538" x2="89945" y2="71538"/>
                          <a14:foregroundMark x1="64022" y1="60962" x2="64022" y2="60962"/>
                          <a14:foregroundMark x1="64022" y1="60962" x2="64022" y2="60962"/>
                          <a14:foregroundMark x1="64022" y1="60962" x2="64022" y2="60962"/>
                          <a14:foregroundMark x1="9779" y1="29423" x2="9779" y2="29423"/>
                          <a14:foregroundMark x1="9779" y1="29423" x2="9779" y2="29423"/>
                          <a14:foregroundMark x1="88469" y1="21538" x2="88469" y2="21538"/>
                          <a14:foregroundMark x1="88469" y1="21538" x2="88469" y2="21538"/>
                          <a14:foregroundMark x1="89207" y1="28462" x2="89207" y2="28462"/>
                          <a14:foregroundMark x1="89207" y1="28462" x2="89207" y2="28462"/>
                          <a14:foregroundMark x1="89207" y1="28462" x2="89207" y2="28462"/>
                          <a14:foregroundMark x1="88284" y1="31538" x2="88284" y2="31538"/>
                          <a14:foregroundMark x1="88284" y1="31538" x2="88284" y2="31538"/>
                          <a14:foregroundMark x1="88284" y1="31538" x2="88284" y2="31538"/>
                          <a14:foregroundMark x1="88469" y1="45000" x2="88469" y2="45000"/>
                          <a14:foregroundMark x1="89668" y1="43462" x2="89668" y2="43462"/>
                          <a14:foregroundMark x1="89668" y1="43462" x2="89668" y2="43462"/>
                          <a14:foregroundMark x1="89668" y1="42885" x2="89668" y2="42885"/>
                          <a14:foregroundMark x1="36808" y1="60385" x2="36808" y2="60385"/>
                          <a14:foregroundMark x1="38652" y1="62069" x2="38652" y2="62069"/>
                          <a14:foregroundMark x1="35343" y1="59606" x2="35343" y2="59606"/>
                          <a14:foregroundMark x1="34397" y1="61084" x2="34397" y2="61084"/>
                          <a14:foregroundMark x1="39835" y1="61084" x2="39835" y2="61084"/>
                          <a14:foregroundMark x1="42435" y1="59606" x2="42435" y2="59606"/>
                          <a14:foregroundMark x1="41489" y1="62562" x2="41489" y2="62562"/>
                          <a14:foregroundMark x1="52128" y1="36453" x2="52128" y2="36453"/>
                          <a14:foregroundMark x1="63948" y1="21182" x2="63948" y2="21182"/>
                          <a14:foregroundMark x1="66548" y1="18227" x2="66548" y2="18227"/>
                          <a14:foregroundMark x1="87116" y1="63547" x2="87116" y2="63547"/>
                          <a14:foregroundMark x1="76478" y1="41379" x2="76478" y2="41379"/>
                          <a14:foregroundMark x1="92317" y1="62069" x2="92317" y2="62069"/>
                          <a14:foregroundMark x1="89243" y1="60099" x2="89243" y2="60099"/>
                          <a14:foregroundMark x1="87352" y1="61576" x2="87352" y2="61576"/>
                          <a14:foregroundMark x1="83806" y1="62069" x2="83806" y2="62069"/>
                          <a14:foregroundMark x1="81442" y1="62069" x2="81442" y2="62069"/>
                          <a14:foregroundMark x1="82388" y1="61576" x2="82388" y2="61576"/>
                          <a14:foregroundMark x1="84043" y1="70936" x2="84043" y2="70936"/>
                          <a14:foregroundMark x1="85934" y1="70936" x2="85934" y2="70936"/>
                          <a14:foregroundMark x1="86643" y1="70443" x2="86643" y2="70443"/>
                          <a14:foregroundMark x1="87589" y1="69458" x2="87589" y2="69458"/>
                          <a14:foregroundMark x1="89007" y1="69951" x2="89007" y2="69951"/>
                          <a14:foregroundMark x1="90662" y1="70936" x2="90662" y2="70936"/>
                          <a14:foregroundMark x1="83570" y1="69951" x2="83570" y2="69951"/>
                          <a14:foregroundMark x1="67258" y1="59606" x2="67258" y2="59606"/>
                          <a14:foregroundMark x1="66312" y1="61576" x2="66312" y2="61576"/>
                          <a14:foregroundMark x1="65603" y1="63054" x2="65603" y2="63054"/>
                          <a14:foregroundMark x1="61348" y1="62562" x2="61348" y2="62562"/>
                          <a14:foregroundMark x1="60638" y1="62562" x2="60638" y2="62562"/>
                          <a14:foregroundMark x1="59693" y1="61084" x2="59693" y2="61084"/>
                          <a14:foregroundMark x1="67494" y1="62069" x2="67494" y2="62069"/>
                          <a14:foregroundMark x1="68203" y1="62069" x2="68203" y2="62069"/>
                          <a14:foregroundMark x1="10875" y1="61084" x2="10875" y2="61084"/>
                          <a14:foregroundMark x1="68440" y1="38424" x2="68440" y2="38424"/>
                          <a14:foregroundMark x1="68203" y1="25123" x2="68203" y2="25123"/>
                          <a14:foregroundMark x1="68203" y1="18227" x2="68203" y2="18227"/>
                          <a14:foregroundMark x1="41253" y1="63547" x2="41253" y2="63547"/>
                          <a14:foregroundMark x1="65366" y1="61576" x2="65366" y2="61576"/>
                          <a14:foregroundMark x1="12766" y1="62562" x2="12766" y2="62562"/>
                          <a14:foregroundMark x1="40544" y1="63547" x2="40544" y2="63547"/>
                          <a14:foregroundMark x1="42435" y1="60099" x2="42435" y2="60099"/>
                          <a14:foregroundMark x1="44090" y1="61576" x2="44090" y2="61576"/>
                          <a14:foregroundMark x1="36761" y1="60591" x2="36761" y2="60591"/>
                          <a14:foregroundMark x1="34397" y1="61576" x2="34397" y2="61576"/>
                          <a14:foregroundMark x1="66785" y1="63054" x2="66785" y2="63054"/>
                          <a14:foregroundMark x1="86643" y1="72906" x2="86643" y2="72906"/>
                          <a14:foregroundMark x1="87825" y1="70936" x2="87825" y2="70936"/>
                          <a14:foregroundMark x1="91135" y1="70443" x2="91135" y2="70443"/>
                          <a14:foregroundMark x1="83097" y1="62069" x2="83097" y2="62069"/>
                          <a14:foregroundMark x1="85225" y1="61576" x2="85225" y2="61576"/>
                          <a14:foregroundMark x1="89953" y1="62069" x2="89953" y2="62069"/>
                          <a14:foregroundMark x1="93026" y1="62069" x2="93026" y2="62069"/>
                          <a14:foregroundMark x1="89480" y1="73399" x2="89480" y2="73399"/>
                          <a14:foregroundMark x1="84988" y1="69951" x2="84988" y2="69951"/>
                          <a14:foregroundMark x1="83333" y1="71429" x2="83333" y2="71429"/>
                          <a14:foregroundMark x1="82151" y1="71921" x2="82151" y2="71921"/>
                          <a14:foregroundMark x1="83570" y1="61084" x2="83570" y2="61084"/>
                          <a14:foregroundMark x1="91371" y1="62069" x2="91371" y2="62069"/>
                          <a14:foregroundMark x1="89243" y1="59606" x2="89243" y2="59606"/>
                          <a14:foregroundMark x1="89243" y1="63547" x2="89243" y2="63547"/>
                          <a14:foregroundMark x1="87116" y1="60099" x2="87116" y2="60099"/>
                          <a14:foregroundMark x1="89480" y1="62069" x2="89480" y2="62069"/>
                          <a14:foregroundMark x1="85225" y1="61576" x2="85225" y2="61576"/>
                          <a14:foregroundMark x1="85697" y1="63054" x2="85697" y2="63054"/>
                          <a14:foregroundMark x1="87825" y1="63054" x2="87825" y2="63054"/>
                          <a14:foregroundMark x1="88534" y1="63547" x2="88534" y2="63547"/>
                        </a14:backgroundRemoval>
                      </a14:imgEffect>
                    </a14:imgLayer>
                  </a14:imgProps>
                </a:ext>
                <a:ext uri="{28A0092B-C50C-407E-A947-70E740481C1C}">
                  <a14:useLocalDpi xmlns:a14="http://schemas.microsoft.com/office/drawing/2010/main" val="0"/>
                </a:ext>
              </a:extLst>
            </a:blip>
            <a:srcRect b="23783"/>
            <a:stretch/>
          </p:blipFill>
          <p:spPr bwMode="auto">
            <a:xfrm>
              <a:off x="412672" y="3750090"/>
              <a:ext cx="4019534" cy="1618955"/>
            </a:xfrm>
            <a:prstGeom prst="rect">
              <a:avLst/>
            </a:prstGeom>
            <a:noFill/>
            <a:ln w="38100">
              <a:noFill/>
            </a:ln>
            <a:extLst>
              <a:ext uri="{909E8E84-426E-40DD-AFC4-6F175D3DCCD1}">
                <a14:hiddenFill xmlns:a14="http://schemas.microsoft.com/office/drawing/2010/main">
                  <a:solidFill>
                    <a:srgbClr val="FFFFFF"/>
                  </a:solidFill>
                </a14:hiddenFill>
              </a:ext>
            </a:extLst>
          </p:spPr>
        </p:pic>
        <p:cxnSp>
          <p:nvCxnSpPr>
            <p:cNvPr id="9" name="Conector recto de flecha 8"/>
            <p:cNvCxnSpPr/>
            <p:nvPr/>
          </p:nvCxnSpPr>
          <p:spPr>
            <a:xfrm flipV="1">
              <a:off x="4607642" y="4804756"/>
              <a:ext cx="2647813" cy="1305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0" name="Grupo 19"/>
            <p:cNvGrpSpPr/>
            <p:nvPr/>
          </p:nvGrpSpPr>
          <p:grpSpPr>
            <a:xfrm>
              <a:off x="7097729" y="3282425"/>
              <a:ext cx="3762309" cy="2411451"/>
              <a:chOff x="6257103" y="3301593"/>
              <a:chExt cx="3762309" cy="2411451"/>
            </a:xfrm>
          </p:grpSpPr>
          <p:grpSp>
            <p:nvGrpSpPr>
              <p:cNvPr id="25" name="Grupo 24"/>
              <p:cNvGrpSpPr/>
              <p:nvPr/>
            </p:nvGrpSpPr>
            <p:grpSpPr>
              <a:xfrm>
                <a:off x="6257103" y="3301593"/>
                <a:ext cx="3762309" cy="2411451"/>
                <a:chOff x="7497871" y="2517497"/>
                <a:chExt cx="4461529" cy="2307858"/>
              </a:xfrm>
            </p:grpSpPr>
            <p:pic>
              <p:nvPicPr>
                <p:cNvPr id="26" name="Imagen 25"/>
                <p:cNvPicPr>
                  <a:picLocks noChangeAspect="1"/>
                </p:cNvPicPr>
                <p:nvPr/>
              </p:nvPicPr>
              <p:blipFill rotWithShape="1">
                <a:blip r:embed="rId6"/>
                <a:srcRect r="42124" b="33367"/>
                <a:stretch/>
              </p:blipFill>
              <p:spPr>
                <a:xfrm>
                  <a:off x="7497871" y="2517497"/>
                  <a:ext cx="4461529" cy="2216428"/>
                </a:xfrm>
                <a:prstGeom prst="rect">
                  <a:avLst/>
                </a:prstGeom>
              </p:spPr>
            </p:pic>
            <p:sp>
              <p:nvSpPr>
                <p:cNvPr id="27" name="Proceso 26"/>
                <p:cNvSpPr/>
                <p:nvPr/>
              </p:nvSpPr>
              <p:spPr>
                <a:xfrm>
                  <a:off x="8029575" y="4722740"/>
                  <a:ext cx="3769575" cy="102615"/>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1" name="Picture 2" descr="Corregidora Avanza Contigo | Transparencia"/>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52736" b="34035"/>
              <a:stretch/>
            </p:blipFill>
            <p:spPr bwMode="auto">
              <a:xfrm>
                <a:off x="7658877" y="5127265"/>
                <a:ext cx="1404194" cy="191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upo 10"/>
            <p:cNvGrpSpPr/>
            <p:nvPr/>
          </p:nvGrpSpPr>
          <p:grpSpPr>
            <a:xfrm>
              <a:off x="4851098" y="3960310"/>
              <a:ext cx="2003177" cy="618572"/>
              <a:chOff x="3988152" y="5029617"/>
              <a:chExt cx="2003177" cy="618572"/>
            </a:xfrm>
          </p:grpSpPr>
          <p:sp>
            <p:nvSpPr>
              <p:cNvPr id="3" name="CuadroTexto 2"/>
              <p:cNvSpPr txBox="1"/>
              <p:nvPr/>
            </p:nvSpPr>
            <p:spPr>
              <a:xfrm>
                <a:off x="4610396" y="5029617"/>
                <a:ext cx="792316" cy="400110"/>
              </a:xfrm>
              <a:prstGeom prst="rect">
                <a:avLst/>
              </a:prstGeom>
              <a:noFill/>
            </p:spPr>
            <p:txBody>
              <a:bodyPr wrap="square" rtlCol="0">
                <a:spAutoFit/>
              </a:bodyPr>
              <a:lstStyle/>
              <a:p>
                <a:pPr algn="ctr"/>
                <a:r>
                  <a:rPr lang="es-ES" sz="2000" b="1" dirty="0" smtClean="0">
                    <a:solidFill>
                      <a:srgbClr val="002060"/>
                    </a:solidFill>
                    <a:effectLst>
                      <a:outerShdw blurRad="50800" dist="38100" dir="5400000" algn="t" rotWithShape="0">
                        <a:prstClr val="black">
                          <a:alpha val="40000"/>
                        </a:prstClr>
                      </a:outerShdw>
                    </a:effectLst>
                  </a:rPr>
                  <a:t>IDH</a:t>
                </a:r>
              </a:p>
            </p:txBody>
          </p:sp>
          <p:sp>
            <p:nvSpPr>
              <p:cNvPr id="8" name="Rectángulo 7"/>
              <p:cNvSpPr/>
              <p:nvPr/>
            </p:nvSpPr>
            <p:spPr>
              <a:xfrm>
                <a:off x="3988152" y="5371190"/>
                <a:ext cx="2003177" cy="276999"/>
              </a:xfrm>
              <a:prstGeom prst="rect">
                <a:avLst/>
              </a:prstGeom>
            </p:spPr>
            <p:txBody>
              <a:bodyPr wrap="none">
                <a:spAutoFit/>
              </a:bodyPr>
              <a:lstStyle/>
              <a:p>
                <a:r>
                  <a:rPr lang="es-ES" sz="1200" dirty="0">
                    <a:solidFill>
                      <a:srgbClr val="002060"/>
                    </a:solidFill>
                    <a:effectLst>
                      <a:outerShdw blurRad="50800" dist="38100" dir="5400000" algn="t" rotWithShape="0">
                        <a:prstClr val="black">
                          <a:alpha val="40000"/>
                        </a:prstClr>
                      </a:outerShdw>
                    </a:effectLst>
                  </a:rPr>
                  <a:t>Índice de Desarrollo Humano</a:t>
                </a:r>
                <a:endParaRPr lang="es-MX" sz="1200" dirty="0">
                  <a:solidFill>
                    <a:srgbClr val="002060"/>
                  </a:solidFill>
                  <a:effectLst>
                    <a:outerShdw blurRad="50800" dist="38100" dir="5400000" algn="t" rotWithShape="0">
                      <a:prstClr val="black">
                        <a:alpha val="40000"/>
                      </a:prstClr>
                    </a:outerShdw>
                  </a:effectLst>
                </a:endParaRPr>
              </a:p>
            </p:txBody>
          </p:sp>
        </p:grpSp>
      </p:grpSp>
    </p:spTree>
    <p:extLst>
      <p:ext uri="{BB962C8B-B14F-4D97-AF65-F5344CB8AC3E}">
        <p14:creationId xmlns:p14="http://schemas.microsoft.com/office/powerpoint/2010/main" val="2255294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ONEVAL - ¿Influye el CONEVAL en tu Seguro? - Ahorra Segur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6018" y="5182481"/>
            <a:ext cx="3124711" cy="574508"/>
          </a:xfrm>
          <a:prstGeom prst="roundRect">
            <a:avLst/>
          </a:prstGeom>
          <a:noFill/>
          <a:ln w="28575">
            <a:noFill/>
          </a:ln>
          <a:extLst>
            <a:ext uri="{909E8E84-426E-40DD-AFC4-6F175D3DCCD1}">
              <a14:hiddenFill xmlns:a14="http://schemas.microsoft.com/office/drawing/2010/main">
                <a:solidFill>
                  <a:srgbClr val="FFFFFF"/>
                </a:solidFill>
              </a14:hiddenFill>
            </a:ext>
          </a:extLst>
        </p:spPr>
      </p:pic>
      <p:pic>
        <p:nvPicPr>
          <p:cNvPr id="8" name="Picture 2" descr="Corregidora Avanza Contigo | Transparencia"/>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89445" y="1891465"/>
            <a:ext cx="9503442" cy="1892826"/>
          </a:xfrm>
          <a:prstGeom prst="rect">
            <a:avLst/>
          </a:prstGeom>
        </p:spPr>
        <p:txBody>
          <a:bodyPr wrap="square">
            <a:spAutoFit/>
          </a:bodyPr>
          <a:lstStyle/>
          <a:p>
            <a:pPr indent="182880" algn="just">
              <a:spcBef>
                <a:spcPts val="300"/>
              </a:spcBef>
              <a:spcAft>
                <a:spcPts val="300"/>
              </a:spcAft>
              <a:defRPr/>
            </a:pPr>
            <a:r>
              <a:rPr lang="es-ES" sz="1600" b="1" dirty="0" smtClean="0">
                <a:solidFill>
                  <a:srgbClr val="002060"/>
                </a:solidFill>
                <a:latin typeface="Arial Rounded MT Bold" panose="020F0704030504030204" pitchFamily="34" charset="0"/>
              </a:rPr>
              <a:t>De </a:t>
            </a:r>
            <a:r>
              <a:rPr lang="es-ES" sz="1600" b="1" dirty="0">
                <a:solidFill>
                  <a:srgbClr val="002060"/>
                </a:solidFill>
                <a:latin typeface="Arial Rounded MT Bold" panose="020F0704030504030204" pitchFamily="34" charset="0"/>
              </a:rPr>
              <a:t>acuerdo al último informe del </a:t>
            </a:r>
            <a:r>
              <a:rPr lang="es-ES" sz="1600" b="1" dirty="0">
                <a:solidFill>
                  <a:schemeClr val="accent1"/>
                </a:solidFill>
                <a:latin typeface="Arial Rounded MT Bold" panose="020F0704030504030204" pitchFamily="34" charset="0"/>
              </a:rPr>
              <a:t>CONEVAL (2021) </a:t>
            </a:r>
            <a:r>
              <a:rPr lang="es-ES" sz="1600" b="1" dirty="0">
                <a:solidFill>
                  <a:srgbClr val="002060"/>
                </a:solidFill>
                <a:latin typeface="Arial Rounded MT Bold" panose="020F0704030504030204" pitchFamily="34" charset="0"/>
              </a:rPr>
              <a:t>el municipio se ubica en el </a:t>
            </a:r>
            <a:r>
              <a:rPr lang="es-ES" sz="1600" b="1" dirty="0" smtClean="0">
                <a:solidFill>
                  <a:srgbClr val="002060"/>
                </a:solidFill>
                <a:latin typeface="Arial Rounded MT Bold" panose="020F0704030504030204" pitchFamily="34" charset="0"/>
              </a:rPr>
              <a:t>1° lugar a nivel estatal y  </a:t>
            </a:r>
            <a:r>
              <a:rPr lang="es-ES" sz="1600" b="1" dirty="0">
                <a:solidFill>
                  <a:srgbClr val="002060"/>
                </a:solidFill>
                <a:latin typeface="Arial Rounded MT Bold" panose="020F0704030504030204" pitchFamily="34" charset="0"/>
              </a:rPr>
              <a:t>9º lugar a nivel nacional con menor porcentaje de población en situación de pobreza de los municipios con población superior a 150,000 habitantes, posición que supera a municipios tan importantes como Monterrey, Mexicali y San Luis </a:t>
            </a:r>
            <a:r>
              <a:rPr lang="es-ES" sz="1600" b="1" dirty="0" smtClean="0">
                <a:solidFill>
                  <a:srgbClr val="002060"/>
                </a:solidFill>
                <a:latin typeface="Arial Rounded MT Bold" panose="020F0704030504030204" pitchFamily="34" charset="0"/>
              </a:rPr>
              <a:t>Potosí</a:t>
            </a:r>
            <a:r>
              <a:rPr lang="es-ES" sz="1600" b="1" dirty="0">
                <a:solidFill>
                  <a:srgbClr val="002060"/>
                </a:solidFill>
                <a:latin typeface="Arial Rounded MT Bold" panose="020F0704030504030204" pitchFamily="34" charset="0"/>
              </a:rPr>
              <a:t>. Este logro se debe principalmente al trabajo y esfuerzo constante de los corregidorenses, así como al acceso a servicios públicos de amplia cobertura y de calidad. </a:t>
            </a:r>
            <a:endParaRPr lang="es-MX" sz="1600" b="1" dirty="0">
              <a:solidFill>
                <a:srgbClr val="002060"/>
              </a:solidFill>
              <a:latin typeface="Arial Rounded MT Bold" panose="020F0704030504030204" pitchFamily="34" charset="0"/>
            </a:endParaRPr>
          </a:p>
          <a:p>
            <a:pPr lvl="0" indent="182880" algn="just">
              <a:spcBef>
                <a:spcPts val="300"/>
              </a:spcBef>
              <a:spcAft>
                <a:spcPts val="300"/>
              </a:spcAft>
              <a:defRPr/>
            </a:pPr>
            <a:endParaRPr lang="es-MX" sz="1600" b="1" dirty="0">
              <a:solidFill>
                <a:srgbClr val="002060"/>
              </a:solidFill>
              <a:latin typeface="Arial Rounded MT Bold" panose="020F0704030504030204" pitchFamily="34" charset="0"/>
            </a:endParaRPr>
          </a:p>
        </p:txBody>
      </p:sp>
      <p:sp>
        <p:nvSpPr>
          <p:cNvPr id="11" name="Rectángulo 10"/>
          <p:cNvSpPr/>
          <p:nvPr/>
        </p:nvSpPr>
        <p:spPr>
          <a:xfrm>
            <a:off x="433681" y="742678"/>
            <a:ext cx="2883096" cy="523220"/>
          </a:xfrm>
          <a:prstGeom prst="rect">
            <a:avLst/>
          </a:prstGeom>
        </p:spPr>
        <p:txBody>
          <a:bodyPr wrap="square">
            <a:spAutoFit/>
          </a:bodyPr>
          <a:lstStyle/>
          <a:p>
            <a:r>
              <a:rPr lang="es-ES" sz="2800" b="1" dirty="0" smtClean="0">
                <a:solidFill>
                  <a:schemeClr val="bg1"/>
                </a:solidFill>
                <a:latin typeface="Arial Rounded MT Bold" panose="020F0704030504030204" pitchFamily="34" charset="0"/>
                <a:ea typeface="+mj-ea"/>
                <a:cs typeface="Bahnschrift"/>
              </a:rPr>
              <a:t>ADEMÁS…..</a:t>
            </a:r>
            <a:endParaRPr lang="es-MX" sz="2800" b="1" dirty="0">
              <a:solidFill>
                <a:schemeClr val="bg1"/>
              </a:solidFill>
              <a:latin typeface="Arial Rounded MT Bold" panose="020F0704030504030204" pitchFamily="34" charset="0"/>
              <a:ea typeface="+mj-ea"/>
              <a:cs typeface="Bahnschrift"/>
            </a:endParaRPr>
          </a:p>
        </p:txBody>
      </p:sp>
      <p:sp>
        <p:nvSpPr>
          <p:cNvPr id="12"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17</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AutoShape 2" descr="Medio Físico - Queréta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6" descr="Premio Cinta 1 Primer Lugar Azul De Medalla De Oro Número Uno 1 Foto de  stock y más banco de imágenes de Amarillo - Color - i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34" name="Grupo 33"/>
          <p:cNvGrpSpPr/>
          <p:nvPr/>
        </p:nvGrpSpPr>
        <p:grpSpPr>
          <a:xfrm>
            <a:off x="6456680" y="3924094"/>
            <a:ext cx="2999191" cy="1862248"/>
            <a:chOff x="5658193" y="3839023"/>
            <a:chExt cx="3460245" cy="2376311"/>
          </a:xfrm>
        </p:grpSpPr>
        <p:pic>
          <p:nvPicPr>
            <p:cNvPr id="2056" name="Picture 8" descr="Ilustración de Diseño De Mapa De México Con Estilo 3d Mapa Azul México Y  Bandera Nacional Mapa Vectorial Simple Con Contorno Forma Contorno Sobre  Blanco y más Vectores Libres de Derechos d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2469" t="21496" r="18436" b="20543"/>
            <a:stretch/>
          </p:blipFill>
          <p:spPr bwMode="auto">
            <a:xfrm>
              <a:off x="5658193" y="3839023"/>
              <a:ext cx="3460242" cy="237631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ector recto de flecha 21"/>
            <p:cNvCxnSpPr/>
            <p:nvPr/>
          </p:nvCxnSpPr>
          <p:spPr>
            <a:xfrm flipV="1">
              <a:off x="7523798" y="4682676"/>
              <a:ext cx="902357" cy="785434"/>
            </a:xfrm>
            <a:prstGeom prst="straightConnector1">
              <a:avLst/>
            </a:prstGeom>
            <a:ln w="285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8" name="Grupo 27"/>
            <p:cNvGrpSpPr/>
            <p:nvPr/>
          </p:nvGrpSpPr>
          <p:grpSpPr>
            <a:xfrm>
              <a:off x="8426157" y="4093069"/>
              <a:ext cx="692281" cy="902404"/>
              <a:chOff x="8581504" y="3409404"/>
              <a:chExt cx="882350" cy="1223244"/>
            </a:xfrm>
          </p:grpSpPr>
          <p:pic>
            <p:nvPicPr>
              <p:cNvPr id="29" name="Imagen 28"/>
              <p:cNvPicPr>
                <a:picLocks noChangeAspect="1"/>
              </p:cNvPicPr>
              <p:nvPr/>
            </p:nvPicPr>
            <p:blipFill>
              <a:blip r:embed="rId7">
                <a:extLst>
                  <a:ext uri="{BEBA8EAE-BF5A-486C-A8C5-ECC9F3942E4B}">
                    <a14:imgProps xmlns:a14="http://schemas.microsoft.com/office/drawing/2010/main">
                      <a14:imgLayer r:embed="rId8">
                        <a14:imgEffect>
                          <a14:backgroundRemoval t="3150" b="96063" l="9596" r="89899"/>
                        </a14:imgEffect>
                      </a14:imgLayer>
                    </a14:imgProps>
                  </a:ext>
                </a:extLst>
              </a:blip>
              <a:stretch>
                <a:fillRect/>
              </a:stretch>
            </p:blipFill>
            <p:spPr>
              <a:xfrm>
                <a:off x="8581504" y="3409404"/>
                <a:ext cx="882350" cy="1223244"/>
              </a:xfrm>
              <a:prstGeom prst="rect">
                <a:avLst/>
              </a:prstGeom>
            </p:spPr>
          </p:pic>
          <p:sp>
            <p:nvSpPr>
              <p:cNvPr id="25" name="Conector 24"/>
              <p:cNvSpPr/>
              <p:nvPr/>
            </p:nvSpPr>
            <p:spPr>
              <a:xfrm>
                <a:off x="8817210" y="3607724"/>
                <a:ext cx="418182" cy="485344"/>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FFFF99"/>
                    </a:solidFill>
                  </a:rPr>
                  <a:t>9</a:t>
                </a:r>
                <a:endParaRPr lang="es-MX" sz="2400" dirty="0">
                  <a:solidFill>
                    <a:srgbClr val="FFFF99"/>
                  </a:solidFill>
                </a:endParaRPr>
              </a:p>
            </p:txBody>
          </p:sp>
        </p:grpSp>
      </p:grpSp>
      <p:grpSp>
        <p:nvGrpSpPr>
          <p:cNvPr id="42" name="Grupo 41"/>
          <p:cNvGrpSpPr/>
          <p:nvPr/>
        </p:nvGrpSpPr>
        <p:grpSpPr>
          <a:xfrm>
            <a:off x="221200" y="3585193"/>
            <a:ext cx="4204821" cy="3116357"/>
            <a:chOff x="848524" y="3558800"/>
            <a:chExt cx="3881418" cy="2828253"/>
          </a:xfrm>
        </p:grpSpPr>
        <p:pic>
          <p:nvPicPr>
            <p:cNvPr id="2058" name="Picture 10" descr="Mapa del Estado de Querétaro con Municipios &amp;gt;&amp;gt; Mapas para Descargar e  Imprimir | Imágenes Totales"/>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412" b="99412" l="0" r="90000">
                          <a14:foregroundMark x1="21182" y1="69647" x2="21182" y2="69647"/>
                          <a14:foregroundMark x1="22636" y1="69412" x2="22636" y2="69412"/>
                          <a14:foregroundMark x1="22636" y1="69412" x2="22636" y2="69412"/>
                          <a14:foregroundMark x1="22636" y1="69412" x2="22636" y2="69412"/>
                          <a14:foregroundMark x1="22636" y1="69412" x2="22636" y2="69412"/>
                          <a14:foregroundMark x1="22636" y1="69412" x2="22636" y2="69412"/>
                          <a14:foregroundMark x1="22636" y1="69412" x2="22636" y2="69412"/>
                          <a14:foregroundMark x1="22636" y1="69412" x2="22636" y2="69412"/>
                          <a14:foregroundMark x1="22636" y1="69412" x2="22636" y2="69412"/>
                        </a14:backgroundRemoval>
                      </a14:imgEffect>
                    </a14:imgLayer>
                  </a14:imgProps>
                </a:ext>
                <a:ext uri="{28A0092B-C50C-407E-A947-70E740481C1C}">
                  <a14:useLocalDpi xmlns:a14="http://schemas.microsoft.com/office/drawing/2010/main" val="0"/>
                </a:ext>
              </a:extLst>
            </a:blip>
            <a:srcRect l="16664" t="4908" r="15973" b="5693"/>
            <a:stretch/>
          </p:blipFill>
          <p:spPr bwMode="auto">
            <a:xfrm>
              <a:off x="1972036" y="3558800"/>
              <a:ext cx="2757906" cy="28282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7">
              <a:extLst>
                <a:ext uri="{BEBA8EAE-BF5A-486C-A8C5-ECC9F3942E4B}">
                  <a14:imgProps xmlns:a14="http://schemas.microsoft.com/office/drawing/2010/main">
                    <a14:imgLayer r:embed="rId8">
                      <a14:imgEffect>
                        <a14:backgroundRemoval t="3150" b="96063" l="9596" r="89899"/>
                      </a14:imgEffect>
                    </a14:imgLayer>
                  </a14:imgProps>
                </a:ext>
              </a:extLst>
            </a:blip>
            <a:stretch>
              <a:fillRect/>
            </a:stretch>
          </p:blipFill>
          <p:spPr>
            <a:xfrm>
              <a:off x="848524" y="4556073"/>
              <a:ext cx="787601" cy="1000382"/>
            </a:xfrm>
            <a:prstGeom prst="rect">
              <a:avLst/>
            </a:prstGeom>
          </p:spPr>
        </p:pic>
        <p:cxnSp>
          <p:nvCxnSpPr>
            <p:cNvPr id="33" name="Conector recto de flecha 32"/>
            <p:cNvCxnSpPr/>
            <p:nvPr/>
          </p:nvCxnSpPr>
          <p:spPr>
            <a:xfrm>
              <a:off x="1592614" y="5130780"/>
              <a:ext cx="671821" cy="380474"/>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757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693" y="815835"/>
            <a:ext cx="4369981" cy="861774"/>
          </a:xfrm>
        </p:spPr>
        <p:txBody>
          <a:bodyPr/>
          <a:lstStyle/>
          <a:p>
            <a:r>
              <a:rPr lang="es-ES" b="1" dirty="0" smtClean="0">
                <a:latin typeface="Arial Rounded MT Bold" panose="020F0704030504030204" pitchFamily="34" charset="0"/>
              </a:rPr>
              <a:t>¿PARA QUÉ SE GASTA?</a:t>
            </a:r>
            <a:r>
              <a:rPr lang="es-MX" b="1" dirty="0">
                <a:latin typeface="Arial Rounded MT Bold" panose="020F0704030504030204" pitchFamily="34" charset="0"/>
              </a:rPr>
              <a:t/>
            </a:r>
            <a:br>
              <a:rPr lang="es-MX" b="1" dirty="0">
                <a:latin typeface="Arial Rounded MT Bold" panose="020F0704030504030204" pitchFamily="34" charset="0"/>
              </a:rPr>
            </a:br>
            <a:endParaRPr lang="es-MX" b="1" dirty="0">
              <a:latin typeface="Arial Rounded MT Bold" panose="020F0704030504030204" pitchFamily="34" charset="0"/>
            </a:endParaRPr>
          </a:p>
        </p:txBody>
      </p:sp>
      <p:sp>
        <p:nvSpPr>
          <p:cNvPr id="4"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18</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ángulo 2"/>
          <p:cNvSpPr/>
          <p:nvPr/>
        </p:nvSpPr>
        <p:spPr>
          <a:xfrm>
            <a:off x="1096814" y="1952777"/>
            <a:ext cx="8130363" cy="923330"/>
          </a:xfrm>
          <a:prstGeom prst="rect">
            <a:avLst/>
          </a:prstGeom>
        </p:spPr>
        <p:txBody>
          <a:bodyPr wrap="square">
            <a:spAutoFit/>
          </a:bodyPr>
          <a:lstStyle/>
          <a:p>
            <a:pPr marL="0" marR="0" lvl="0" indent="182880" algn="ctr" defTabSz="914400" rtl="0" eaLnBrk="1" fontAlgn="auto" latinLnBrk="0" hangingPunct="1">
              <a:lnSpc>
                <a:spcPct val="100000"/>
              </a:lnSpc>
              <a:spcBef>
                <a:spcPts val="300"/>
              </a:spcBef>
              <a:spcAft>
                <a:spcPts val="300"/>
              </a:spcAft>
              <a:buClrTx/>
              <a:buSzTx/>
              <a:buFontTx/>
              <a:buNone/>
              <a:tabLst/>
              <a:defRPr/>
            </a:pPr>
            <a:r>
              <a:rPr kumimoji="0" lang="es-ES" sz="18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El objetivo del Presupuesto de Egresos es mejorar las oportunidades de desarrollo en el municipio, así como mantener y mejorar sus servicios públicos para tener el mejor lugar para vivir.</a:t>
            </a:r>
            <a:endParaRPr kumimoji="0" lang="es-MX" sz="18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p:txBody>
      </p:sp>
      <p:pic>
        <p:nvPicPr>
          <p:cNvPr id="7"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pic>
        <p:nvPicPr>
          <p:cNvPr id="8" name="object 5"/>
          <p:cNvPicPr/>
          <p:nvPr/>
        </p:nvPicPr>
        <p:blipFill rotWithShape="1">
          <a:blip r:embed="rId4" cstate="print"/>
          <a:srcRect l="3101" t="3878" r="3112" b="3403"/>
          <a:stretch/>
        </p:blipFill>
        <p:spPr>
          <a:xfrm>
            <a:off x="2493119" y="3110573"/>
            <a:ext cx="5762626" cy="3188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4936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326" y="890263"/>
            <a:ext cx="7966256" cy="1292662"/>
          </a:xfrm>
        </p:spPr>
        <p:txBody>
          <a:bodyPr/>
          <a:lstStyle/>
          <a:p>
            <a:r>
              <a:rPr lang="es-ES" b="1" dirty="0" smtClean="0">
                <a:latin typeface="Arial Rounded MT Bold" panose="020F0704030504030204" pitchFamily="34" charset="0"/>
              </a:rPr>
              <a:t>¿QUÉ PUEDEN HACER LOS CIUDADANOS?</a:t>
            </a:r>
            <a:r>
              <a:rPr lang="es-MX" b="1" dirty="0" smtClean="0">
                <a:latin typeface="Arial Rounded MT Bold" panose="020F0704030504030204" pitchFamily="34" charset="0"/>
              </a:rPr>
              <a:t/>
            </a:r>
            <a:br>
              <a:rPr lang="es-MX" b="1" dirty="0" smtClean="0">
                <a:latin typeface="Arial Rounded MT Bold" panose="020F0704030504030204" pitchFamily="34" charset="0"/>
              </a:rPr>
            </a:br>
            <a:endParaRPr lang="es-MX" b="1" dirty="0">
              <a:latin typeface="Arial Rounded MT Bold" panose="020F0704030504030204" pitchFamily="34" charset="0"/>
            </a:endParaRPr>
          </a:p>
        </p:txBody>
      </p:sp>
      <p:sp>
        <p:nvSpPr>
          <p:cNvPr id="4"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lang="es-ES" sz="1600" b="1" spc="-5" noProof="0" dirty="0" smtClean="0">
                <a:solidFill>
                  <a:srgbClr val="FFFFFF"/>
                </a:solidFill>
                <a:latin typeface="Arial"/>
                <a:cs typeface="Arial"/>
              </a:rPr>
              <a:t>19</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ángulo 2"/>
          <p:cNvSpPr/>
          <p:nvPr/>
        </p:nvSpPr>
        <p:spPr>
          <a:xfrm>
            <a:off x="247438" y="1988015"/>
            <a:ext cx="9172410"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Un ciudadano informado es principio de una democracia sólida, por lo cual el Municipio de  Corregidora pone a su disposición diversas plataformas para que los ciudadanos se involucren de  forma activa en el proceso de discusión y vigilancia del gasto público.</a:t>
            </a:r>
            <a:endParaRPr kumimoji="0" lang="es-MX" sz="14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p:txBody>
      </p:sp>
      <p:pic>
        <p:nvPicPr>
          <p:cNvPr id="6" name="object 7"/>
          <p:cNvPicPr/>
          <p:nvPr/>
        </p:nvPicPr>
        <p:blipFill rotWithShape="1">
          <a:blip r:embed="rId2" cstate="print"/>
          <a:srcRect b="9300"/>
          <a:stretch/>
        </p:blipFill>
        <p:spPr>
          <a:xfrm>
            <a:off x="7307579" y="3460286"/>
            <a:ext cx="2505074" cy="3219451"/>
          </a:xfrm>
          <a:prstGeom prst="rect">
            <a:avLst/>
          </a:prstGeom>
        </p:spPr>
      </p:pic>
      <p:sp>
        <p:nvSpPr>
          <p:cNvPr id="8" name="Rectángulo redondeado 7"/>
          <p:cNvSpPr/>
          <p:nvPr/>
        </p:nvSpPr>
        <p:spPr>
          <a:xfrm>
            <a:off x="4499034" y="3155170"/>
            <a:ext cx="3103246" cy="2420521"/>
          </a:xfrm>
          <a:prstGeom prst="roundRect">
            <a:avLst/>
          </a:prstGeom>
          <a:ln w="28575">
            <a:noFill/>
          </a:ln>
        </p:spPr>
        <p:txBody>
          <a:bodyPr wrap="square">
            <a:spAutoFit/>
          </a:bodyPr>
          <a:lstStyle/>
          <a:p>
            <a:pPr marL="621030" marR="238760" lvl="0" indent="-378460" algn="ctr" defTabSz="914400" rtl="0" eaLnBrk="1" fontAlgn="auto" latinLnBrk="0" hangingPunct="1">
              <a:lnSpc>
                <a:spcPct val="100000"/>
              </a:lnSpc>
              <a:spcBef>
                <a:spcPts val="409"/>
              </a:spcBef>
              <a:spcAft>
                <a:spcPts val="0"/>
              </a:spcAft>
              <a:buClrTx/>
              <a:buSzTx/>
              <a:buFont typeface="Wingdings" panose="05000000000000000000" pitchFamily="2" charset="2"/>
              <a:buChar char="v"/>
              <a:tabLst/>
              <a:defRPr/>
            </a:pPr>
            <a:r>
              <a:rPr kumimoji="0" lang="es-ES" sz="1200" b="0" i="0" u="none" strike="noStrike" kern="1200" cap="none" spc="-5" normalizeH="0" baseline="0" noProof="0" dirty="0" smtClean="0">
                <a:ln>
                  <a:noFill/>
                </a:ln>
                <a:solidFill>
                  <a:srgbClr val="EE9426"/>
                </a:solidFill>
                <a:effectLst/>
                <a:uLnTx/>
                <a:uFillTx/>
                <a:latin typeface="Arial Rounded MT Bold" panose="020F0704030504030204" pitchFamily="34" charset="0"/>
                <a:ea typeface="+mn-ea"/>
                <a:cs typeface="Bahnschrift"/>
              </a:rPr>
              <a:t>COMITÉ DE OBRAS</a:t>
            </a:r>
          </a:p>
          <a:p>
            <a:pPr marL="621030" marR="238760" lvl="0" indent="-378460" algn="ctr" defTabSz="914400" rtl="0" eaLnBrk="1" fontAlgn="auto" latinLnBrk="0" hangingPunct="1">
              <a:lnSpc>
                <a:spcPct val="100000"/>
              </a:lnSpc>
              <a:spcBef>
                <a:spcPts val="409"/>
              </a:spcBef>
              <a:spcAft>
                <a:spcPts val="0"/>
              </a:spcAft>
              <a:buClrTx/>
              <a:buSzTx/>
              <a:buFontTx/>
              <a:buNone/>
              <a:tabLst/>
              <a:defRPr/>
            </a:pPr>
            <a:endParaRPr kumimoji="0" lang="es-ES" sz="12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Bahnschrift"/>
            </a:endParaRPr>
          </a:p>
          <a:p>
            <a:pPr marL="0" marR="5080" lvl="0" indent="0" algn="just" defTabSz="914400" rtl="0" eaLnBrk="1" fontAlgn="auto" latinLnBrk="0" hangingPunct="1">
              <a:lnSpc>
                <a:spcPct val="100000"/>
              </a:lnSpc>
              <a:spcBef>
                <a:spcPts val="105"/>
              </a:spcBef>
              <a:spcAft>
                <a:spcPts val="0"/>
              </a:spcAft>
              <a:buClrTx/>
              <a:buSzTx/>
              <a:buFontTx/>
              <a:buNone/>
              <a:tabLst>
                <a:tab pos="561975" algn="l"/>
                <a:tab pos="1532890" algn="l"/>
                <a:tab pos="2099945" algn="l"/>
              </a:tabLst>
              <a:defRPr/>
            </a:pPr>
            <a:r>
              <a:rPr kumimoji="0" lang="es-ES" sz="1200" b="0"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Bahnschrift"/>
              </a:rPr>
              <a:t>Las obras vecinales </a:t>
            </a:r>
            <a:r>
              <a:rPr kumimoji="0" lang="es-ES" sz="1200" b="0" i="0" u="none" strike="noStrike" kern="1200" cap="none" spc="-5" normalizeH="0" baseline="0" noProof="0" dirty="0" smtClean="0">
                <a:ln>
                  <a:noFill/>
                </a:ln>
                <a:solidFill>
                  <a:srgbClr val="002060"/>
                </a:solidFill>
                <a:effectLst/>
                <a:uLnTx/>
                <a:uFillTx/>
                <a:latin typeface="Arial Rounded MT Bold" panose="020F0704030504030204" pitchFamily="34" charset="0"/>
                <a:ea typeface="+mn-ea"/>
                <a:cs typeface="Bahnschrift"/>
              </a:rPr>
              <a:t>o comunitarias </a:t>
            </a:r>
            <a:r>
              <a:rPr kumimoji="0" lang="es-ES" sz="1200" b="0"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Bahnschrift"/>
              </a:rPr>
              <a:t>que lleva a cabo el  gobierno municipal cuentan con  su respectivo Comité de Obra,  quien se encarga de dar  seguimiento a la construcción de  la obra y en vigilar que los  recursos destinados a la misma  se ejerzan de manera  transparente y puntual</a:t>
            </a:r>
            <a:r>
              <a:rPr kumimoji="0" lang="es-ES" sz="1200" b="0" i="0" u="none" strike="noStrike" kern="1200" cap="none" spc="-5" normalizeH="0" baseline="0" noProof="0" dirty="0" smtClean="0">
                <a:ln>
                  <a:noFill/>
                </a:ln>
                <a:solidFill>
                  <a:srgbClr val="002060"/>
                </a:solidFill>
                <a:effectLst/>
                <a:uLnTx/>
                <a:uFillTx/>
                <a:latin typeface="Arial Rounded MT Bold" panose="020F0704030504030204" pitchFamily="34" charset="0"/>
                <a:ea typeface="+mn-ea"/>
                <a:cs typeface="Bahnschrift"/>
              </a:rPr>
              <a:t>.</a:t>
            </a:r>
          </a:p>
        </p:txBody>
      </p:sp>
      <p:sp>
        <p:nvSpPr>
          <p:cNvPr id="10" name="Rectángulo 9"/>
          <p:cNvSpPr/>
          <p:nvPr/>
        </p:nvSpPr>
        <p:spPr>
          <a:xfrm>
            <a:off x="403279" y="3155170"/>
            <a:ext cx="3248025" cy="2308324"/>
          </a:xfrm>
          <a:prstGeom prst="rect">
            <a:avLst/>
          </a:prstGeom>
          <a:ln w="28575">
            <a:noFill/>
          </a:ln>
        </p:spPr>
        <p:txBody>
          <a:bodyPr wrap="square">
            <a:spAutoFit/>
          </a:bodyPr>
          <a:lstStyle/>
          <a:p>
            <a:pPr marL="171450" marR="23876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1200" b="0" i="0" u="none" strike="noStrike" kern="1200" cap="none" spc="0" normalizeH="0" baseline="0" noProof="0" dirty="0" smtClean="0">
                <a:ln>
                  <a:noFill/>
                </a:ln>
                <a:solidFill>
                  <a:srgbClr val="EE9426"/>
                </a:solidFill>
                <a:effectLst/>
                <a:uLnTx/>
                <a:uFillTx/>
                <a:latin typeface="Arial Rounded MT Bold" panose="020F0704030504030204" pitchFamily="34" charset="0"/>
                <a:ea typeface="+mn-ea"/>
                <a:cs typeface="Bahnschrift"/>
              </a:rPr>
              <a:t>CONSEJO MUNICIPAL DE PARTICIPACIÓN SOCIAL</a:t>
            </a:r>
          </a:p>
          <a:p>
            <a:pPr marL="171450" marR="23876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ES" sz="1200" b="0" i="0" u="none" strike="noStrike" kern="1200" cap="none" spc="0" normalizeH="0" baseline="0" noProof="0" dirty="0" smtClean="0">
              <a:ln>
                <a:noFill/>
              </a:ln>
              <a:solidFill>
                <a:srgbClr val="EE9426"/>
              </a:solidFill>
              <a:effectLst/>
              <a:uLnTx/>
              <a:uFillTx/>
              <a:latin typeface="Arial Rounded MT Bold" panose="020F0704030504030204" pitchFamily="34" charset="0"/>
              <a:ea typeface="+mn-ea"/>
              <a:cs typeface="Bahnschrift"/>
            </a:endParaRPr>
          </a:p>
          <a:p>
            <a:pPr marL="90805" marR="83185" lvl="0" algn="just">
              <a:tabLst>
                <a:tab pos="1409065" algn="l"/>
                <a:tab pos="2157730" algn="l"/>
                <a:tab pos="2613025" algn="l"/>
              </a:tabLst>
              <a:defRPr/>
            </a:pPr>
            <a:r>
              <a:rPr lang="es-ES" sz="1200" dirty="0">
                <a:solidFill>
                  <a:srgbClr val="002060"/>
                </a:solidFill>
                <a:latin typeface="Arial Rounded MT Bold" panose="020F0704030504030204" pitchFamily="34" charset="0"/>
                <a:cs typeface="Bahnschrift"/>
              </a:rPr>
              <a:t>Los Consejos de Participación Ciudadana Municipal son órganos auxiliares de la administración pública</a:t>
            </a:r>
          </a:p>
          <a:p>
            <a:pPr marL="90805" marR="83185" lvl="0" algn="just">
              <a:tabLst>
                <a:tab pos="1409065" algn="l"/>
                <a:tab pos="2157730" algn="l"/>
                <a:tab pos="2613025" algn="l"/>
              </a:tabLst>
              <a:defRPr/>
            </a:pPr>
            <a:r>
              <a:rPr lang="es-ES" sz="1200" dirty="0">
                <a:solidFill>
                  <a:srgbClr val="002060"/>
                </a:solidFill>
                <a:latin typeface="Arial Rounded MT Bold" panose="020F0704030504030204" pitchFamily="34" charset="0"/>
                <a:cs typeface="Bahnschrift"/>
              </a:rPr>
              <a:t>municipal, cuyo objetivo es promover la participación ciudadana y estructurar, proponer gestionar e</a:t>
            </a:r>
          </a:p>
          <a:p>
            <a:pPr marL="90805" marR="83185" lvl="0" algn="just">
              <a:tabLst>
                <a:tab pos="1409065" algn="l"/>
                <a:tab pos="2157730" algn="l"/>
                <a:tab pos="2613025" algn="l"/>
              </a:tabLst>
              <a:defRPr/>
            </a:pPr>
            <a:r>
              <a:rPr lang="es-ES" sz="1200" dirty="0">
                <a:solidFill>
                  <a:srgbClr val="002060"/>
                </a:solidFill>
                <a:latin typeface="Arial Rounded MT Bold" panose="020F0704030504030204" pitchFamily="34" charset="0"/>
                <a:cs typeface="Bahnschrift"/>
              </a:rPr>
              <a:t>implementar acciones de gobierno en coordinación con la administración pública municipal.</a:t>
            </a:r>
            <a:endParaRPr kumimoji="0" lang="es-ES" sz="12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Bahnschrift"/>
            </a:endParaRPr>
          </a:p>
        </p:txBody>
      </p:sp>
      <p:pic>
        <p:nvPicPr>
          <p:cNvPr id="12" name="Picture 2" descr="Corregidora Avanza Contigo | Transparencia"/>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p:cNvSpPr txBox="1"/>
          <p:nvPr/>
        </p:nvSpPr>
        <p:spPr>
          <a:xfrm>
            <a:off x="277917" y="6235899"/>
            <a:ext cx="7298057" cy="369332"/>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Para</a:t>
            </a:r>
            <a:r>
              <a:rPr kumimoji="0" sz="800" i="0" u="none" strike="noStrike" kern="1200" cap="none" spc="13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más</a:t>
            </a:r>
            <a:r>
              <a:rPr kumimoji="0" sz="800" i="0" u="none" strike="noStrike" kern="1200" cap="none" spc="1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información</a:t>
            </a:r>
            <a:r>
              <a:rPr kumimoji="0" sz="800" i="0" u="none" strike="noStrike" kern="1200" cap="none" spc="12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visite</a:t>
            </a:r>
            <a:r>
              <a:rPr kumimoji="0" sz="800" i="0" u="none" strike="noStrike" kern="1200" cap="none" spc="12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hlinkClick r:id="rId5"/>
              </a:rPr>
              <a:t>www.corregidora.gob.mx</a:t>
            </a:r>
            <a:r>
              <a:rPr kumimoji="0" sz="800" i="0" u="none" strike="noStrike" kern="1200" cap="none" spc="90" normalizeH="0" baseline="0" noProof="0" dirty="0">
                <a:ln>
                  <a:noFill/>
                </a:ln>
                <a:solidFill>
                  <a:srgbClr val="16397D"/>
                </a:solidFill>
                <a:effectLst/>
                <a:uLnTx/>
                <a:uFillTx/>
                <a:latin typeface="Arial Rounded MT Bold" panose="020F0704030504030204" pitchFamily="34" charset="0"/>
                <a:cs typeface="Bahnschrift"/>
                <a:hlinkClick r:id="rId5"/>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o</a:t>
            </a:r>
            <a:r>
              <a:rPr kumimoji="0" sz="800" i="0" u="none" strike="noStrike" kern="1200" cap="none" spc="12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bien</a:t>
            </a:r>
            <a:r>
              <a:rPr kumimoji="0" sz="800" i="0" u="none" strike="noStrike" kern="1200" cap="none" spc="12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comuníquese</a:t>
            </a:r>
            <a:r>
              <a:rPr kumimoji="0" sz="800" i="0" u="none" strike="noStrike" kern="1200" cap="none" spc="10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a:</a:t>
            </a:r>
            <a:endParaRPr kumimoji="0" sz="800" i="0" u="none" strike="noStrike" kern="1200" cap="none" spc="0" normalizeH="0" baseline="0" noProof="0" dirty="0">
              <a:ln>
                <a:noFill/>
              </a:ln>
              <a:solidFill>
                <a:srgbClr val="000000"/>
              </a:solidFill>
              <a:effectLst/>
              <a:uLnTx/>
              <a:uFillTx/>
              <a:latin typeface="Arial Rounded MT Bold" panose="020F0704030504030204" pitchFamily="34" charset="0"/>
              <a:cs typeface="Bahnschrift"/>
            </a:endParaRPr>
          </a:p>
          <a:p>
            <a:pPr marL="635" marR="0" lvl="0" indent="0" algn="ctr" defTabSz="914400" rtl="0" eaLnBrk="1" fontAlgn="auto" latinLnBrk="0" hangingPunct="1">
              <a:lnSpc>
                <a:spcPct val="100000"/>
              </a:lnSpc>
              <a:spcBef>
                <a:spcPts val="0"/>
              </a:spcBef>
              <a:spcAft>
                <a:spcPts val="0"/>
              </a:spcAft>
              <a:buClrTx/>
              <a:buSzTx/>
              <a:buFontTx/>
              <a:buNone/>
              <a:tabLst/>
              <a:defRPr/>
            </a:pP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Secretaría</a:t>
            </a:r>
            <a:r>
              <a:rPr kumimoji="0" sz="800" i="0" u="none" strike="noStrike" kern="1200" cap="none" spc="10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de</a:t>
            </a:r>
            <a:r>
              <a:rPr kumimoji="0" sz="800" i="0" u="none" strike="noStrike" kern="1200" cap="none" spc="2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Desarrollo</a:t>
            </a:r>
            <a:r>
              <a:rPr kumimoji="0" sz="800" i="0" u="none" strike="noStrike" kern="1200" cap="none" spc="10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Social</a:t>
            </a:r>
            <a:endParaRPr kumimoji="0" sz="800" i="0" u="none" strike="noStrike" kern="1200" cap="none" spc="0" normalizeH="0" baseline="0" noProof="0" dirty="0">
              <a:ln>
                <a:noFill/>
              </a:ln>
              <a:solidFill>
                <a:srgbClr val="000000"/>
              </a:solidFill>
              <a:effectLst/>
              <a:uLnTx/>
              <a:uFillTx/>
              <a:latin typeface="Arial Rounded MT Bold" panose="020F0704030504030204" pitchFamily="34" charset="0"/>
              <a:cs typeface="Bahnschrift"/>
            </a:endParaRPr>
          </a:p>
          <a:p>
            <a:pPr marL="341630" marR="332740" lvl="0" indent="0" algn="ctr" defTabSz="914400" rtl="0" eaLnBrk="1" fontAlgn="auto" latinLnBrk="0" hangingPunct="1">
              <a:lnSpc>
                <a:spcPct val="100000"/>
              </a:lnSpc>
              <a:spcBef>
                <a:spcPts val="0"/>
              </a:spcBef>
              <a:spcAft>
                <a:spcPts val="0"/>
              </a:spcAft>
              <a:buClrTx/>
              <a:buSzTx/>
              <a:buFontTx/>
              <a:buNone/>
              <a:tabLst/>
              <a:defRPr/>
            </a:pP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Dirección:</a:t>
            </a:r>
            <a:r>
              <a:rPr kumimoji="0" sz="800" i="0" u="none" strike="noStrike" kern="1200" cap="none" spc="12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Calle</a:t>
            </a:r>
            <a:r>
              <a:rPr kumimoji="0" sz="800" i="0" u="none" strike="noStrike" kern="1200" cap="none" spc="9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Ex.</a:t>
            </a:r>
            <a:r>
              <a:rPr kumimoji="0" sz="800" i="0" u="none" strike="noStrike" kern="1200" cap="none" spc="12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Hacienda</a:t>
            </a:r>
            <a:r>
              <a:rPr kumimoji="0" sz="800" i="0" u="none" strike="noStrike" kern="1200" cap="none" spc="1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el</a:t>
            </a:r>
            <a:r>
              <a:rPr kumimoji="0" sz="800" i="0" u="none" strike="noStrike" kern="1200" cap="none" spc="1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Cerrito</a:t>
            </a:r>
            <a:r>
              <a:rPr kumimoji="0" sz="800" i="0" u="none" strike="noStrike" kern="1200" cap="none" spc="12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No.100,</a:t>
            </a:r>
            <a:r>
              <a:rPr kumimoji="0" sz="800" i="0" u="none" strike="noStrike" kern="1200" cap="none" spc="12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El</a:t>
            </a:r>
            <a:r>
              <a:rPr kumimoji="0" sz="800" i="0" u="none" strike="noStrike" kern="1200" cap="none" spc="1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Pueblito</a:t>
            </a:r>
            <a:r>
              <a:rPr kumimoji="0" sz="800" i="0" u="none" strike="noStrike" kern="1200" cap="none" spc="1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Corregidora,</a:t>
            </a:r>
            <a:r>
              <a:rPr kumimoji="0" sz="800" i="0" u="none" strike="noStrike" kern="1200" cap="none" spc="12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Qro.</a:t>
            </a:r>
            <a:r>
              <a:rPr kumimoji="0" sz="800" i="0" u="none" strike="noStrike" kern="1200" cap="none" spc="13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C.P.</a:t>
            </a:r>
            <a:r>
              <a:rPr kumimoji="0" sz="800" i="0" u="none" strike="noStrike" kern="1200" cap="none" spc="1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76900 </a:t>
            </a:r>
            <a:r>
              <a:rPr kumimoji="0" sz="800" i="0" u="none" strike="noStrike" kern="1200" cap="none" spc="-17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Teléfono:(442)</a:t>
            </a:r>
            <a:r>
              <a:rPr kumimoji="0" sz="800" i="0" u="none" strike="noStrike" kern="1200" cap="none" spc="8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209</a:t>
            </a:r>
            <a:r>
              <a:rPr kumimoji="0" sz="800" i="0" u="none" strike="noStrike" kern="1200" cap="none" spc="10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5" normalizeH="0" baseline="0" noProof="0" dirty="0">
                <a:ln>
                  <a:noFill/>
                </a:ln>
                <a:solidFill>
                  <a:srgbClr val="16397D"/>
                </a:solidFill>
                <a:effectLst/>
                <a:uLnTx/>
                <a:uFillTx/>
                <a:latin typeface="Arial Rounded MT Bold" panose="020F0704030504030204" pitchFamily="34" charset="0"/>
                <a:cs typeface="Bahnschrift"/>
              </a:rPr>
              <a:t>60</a:t>
            </a:r>
            <a:r>
              <a:rPr kumimoji="0" sz="800" i="0" u="none" strike="noStrike" kern="1200" cap="none" spc="110"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00,</a:t>
            </a:r>
            <a:r>
              <a:rPr kumimoji="0" sz="800" i="0" u="none" strike="noStrike" kern="1200" cap="none" spc="105" normalizeH="0" baseline="0" noProof="0" dirty="0">
                <a:ln>
                  <a:noFill/>
                </a:ln>
                <a:solidFill>
                  <a:srgbClr val="16397D"/>
                </a:solidFill>
                <a:effectLst/>
                <a:uLnTx/>
                <a:uFillTx/>
                <a:latin typeface="Arial Rounded MT Bold" panose="020F0704030504030204" pitchFamily="34" charset="0"/>
                <a:cs typeface="Bahnschrift"/>
              </a:rPr>
              <a:t> </a:t>
            </a:r>
            <a:r>
              <a:rPr kumimoji="0" sz="800" i="0" u="none" strike="noStrike" kern="1200" cap="none" spc="0" normalizeH="0" baseline="0" noProof="0" dirty="0">
                <a:ln>
                  <a:noFill/>
                </a:ln>
                <a:solidFill>
                  <a:srgbClr val="16397D"/>
                </a:solidFill>
                <a:effectLst/>
                <a:uLnTx/>
                <a:uFillTx/>
                <a:latin typeface="Arial Rounded MT Bold" panose="020F0704030504030204" pitchFamily="34" charset="0"/>
                <a:cs typeface="Bahnschrift"/>
              </a:rPr>
              <a:t>Ext.</a:t>
            </a:r>
            <a:r>
              <a:rPr kumimoji="0" sz="800" i="0" u="none" strike="noStrike" kern="1200" cap="none" spc="125" normalizeH="0" baseline="0" noProof="0" dirty="0">
                <a:ln>
                  <a:noFill/>
                </a:ln>
                <a:solidFill>
                  <a:srgbClr val="16397D"/>
                </a:solidFill>
                <a:effectLst/>
                <a:uLnTx/>
                <a:uFillTx/>
                <a:latin typeface="Arial Rounded MT Bold" panose="020F0704030504030204" pitchFamily="34" charset="0"/>
                <a:cs typeface="Bahnschrift"/>
              </a:rPr>
              <a:t> </a:t>
            </a:r>
            <a:r>
              <a:rPr lang="es-ES" sz="800" spc="-5" dirty="0" smtClean="0">
                <a:solidFill>
                  <a:srgbClr val="16397D"/>
                </a:solidFill>
                <a:latin typeface="Arial Rounded MT Bold" panose="020F0704030504030204" pitchFamily="34" charset="0"/>
                <a:cs typeface="Bahnschrift"/>
              </a:rPr>
              <a:t>8024</a:t>
            </a:r>
            <a:endParaRPr kumimoji="0" sz="800" i="0" u="none" strike="noStrike" kern="1200" cap="none" spc="0" normalizeH="0" baseline="0" noProof="0" dirty="0">
              <a:ln>
                <a:noFill/>
              </a:ln>
              <a:solidFill>
                <a:srgbClr val="000000"/>
              </a:solidFill>
              <a:effectLst/>
              <a:uLnTx/>
              <a:uFillTx/>
              <a:latin typeface="Arial Rounded MT Bold" panose="020F0704030504030204" pitchFamily="34" charset="0"/>
              <a:cs typeface="Bahnschrift"/>
            </a:endParaRPr>
          </a:p>
        </p:txBody>
      </p:sp>
    </p:spTree>
    <p:extLst>
      <p:ext uri="{BB962C8B-B14F-4D97-AF65-F5344CB8AC3E}">
        <p14:creationId xmlns:p14="http://schemas.microsoft.com/office/powerpoint/2010/main" val="127091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800" y="549680"/>
            <a:ext cx="1655086" cy="717504"/>
          </a:xfrm>
          <a:prstGeom prst="rect">
            <a:avLst/>
          </a:prstGeom>
        </p:spPr>
        <p:txBody>
          <a:bodyPr vert="horz" wrap="square" lIns="0" tIns="283845" rIns="0" bIns="0" rtlCol="0">
            <a:spAutoFit/>
          </a:bodyPr>
          <a:lstStyle/>
          <a:p>
            <a:pPr marL="12700">
              <a:spcBef>
                <a:spcPts val="100"/>
              </a:spcBef>
            </a:pPr>
            <a:r>
              <a:rPr lang="es-ES" b="1" spc="-215" dirty="0" smtClean="0">
                <a:latin typeface="Arial Rounded MT Bold" panose="020F0704030504030204" pitchFamily="34" charset="0"/>
                <a:cs typeface="Calibri" panose="020F0502020204030204" pitchFamily="34" charset="0"/>
              </a:rPr>
              <a:t>ÍNDICE</a:t>
            </a:r>
            <a:endParaRPr b="1" spc="-215" dirty="0">
              <a:latin typeface="Arial Rounded MT Bold" panose="020F0704030504030204" pitchFamily="34" charset="0"/>
              <a:cs typeface="Calibri" panose="020F0502020204030204" pitchFamily="34" charset="0"/>
            </a:endParaRPr>
          </a:p>
        </p:txBody>
      </p:sp>
      <p:sp>
        <p:nvSpPr>
          <p:cNvPr id="17" name="object 17"/>
          <p:cNvSpPr txBox="1"/>
          <p:nvPr/>
        </p:nvSpPr>
        <p:spPr>
          <a:xfrm>
            <a:off x="11868911" y="6273798"/>
            <a:ext cx="219710" cy="252095"/>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2</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37" name="Grupo 36"/>
          <p:cNvGrpSpPr/>
          <p:nvPr/>
        </p:nvGrpSpPr>
        <p:grpSpPr>
          <a:xfrm>
            <a:off x="2137732" y="2487601"/>
            <a:ext cx="7643394" cy="3088688"/>
            <a:chOff x="1330900" y="2568658"/>
            <a:chExt cx="6654640" cy="2758875"/>
          </a:xfrm>
        </p:grpSpPr>
        <p:sp>
          <p:nvSpPr>
            <p:cNvPr id="4" name="object 4"/>
            <p:cNvSpPr/>
            <p:nvPr/>
          </p:nvSpPr>
          <p:spPr>
            <a:xfrm>
              <a:off x="2759943" y="2568658"/>
              <a:ext cx="3437571" cy="413896"/>
            </a:xfrm>
            <a:custGeom>
              <a:avLst/>
              <a:gdLst/>
              <a:ahLst/>
              <a:cxnLst/>
              <a:rect l="l" t="t" r="r" b="b"/>
              <a:pathLst>
                <a:path w="7257415" h="611505">
                  <a:moveTo>
                    <a:pt x="7155434" y="0"/>
                  </a:moveTo>
                  <a:lnTo>
                    <a:pt x="101854" y="0"/>
                  </a:lnTo>
                  <a:lnTo>
                    <a:pt x="62204" y="8002"/>
                  </a:lnTo>
                  <a:lnTo>
                    <a:pt x="29829" y="29829"/>
                  </a:lnTo>
                  <a:lnTo>
                    <a:pt x="8002" y="62204"/>
                  </a:lnTo>
                  <a:lnTo>
                    <a:pt x="0" y="101853"/>
                  </a:lnTo>
                  <a:lnTo>
                    <a:pt x="0" y="509269"/>
                  </a:lnTo>
                  <a:lnTo>
                    <a:pt x="8002" y="548919"/>
                  </a:lnTo>
                  <a:lnTo>
                    <a:pt x="29829" y="581294"/>
                  </a:lnTo>
                  <a:lnTo>
                    <a:pt x="62204" y="603121"/>
                  </a:lnTo>
                  <a:lnTo>
                    <a:pt x="101854" y="611124"/>
                  </a:lnTo>
                  <a:lnTo>
                    <a:pt x="7155434" y="611124"/>
                  </a:lnTo>
                  <a:lnTo>
                    <a:pt x="7195083" y="603121"/>
                  </a:lnTo>
                  <a:lnTo>
                    <a:pt x="7227458" y="581294"/>
                  </a:lnTo>
                  <a:lnTo>
                    <a:pt x="7249285" y="548919"/>
                  </a:lnTo>
                  <a:lnTo>
                    <a:pt x="7257288" y="509269"/>
                  </a:lnTo>
                  <a:lnTo>
                    <a:pt x="7257288" y="101853"/>
                  </a:lnTo>
                  <a:lnTo>
                    <a:pt x="7249285" y="62204"/>
                  </a:lnTo>
                  <a:lnTo>
                    <a:pt x="7227458" y="29829"/>
                  </a:lnTo>
                  <a:lnTo>
                    <a:pt x="7195083" y="8002"/>
                  </a:lnTo>
                  <a:lnTo>
                    <a:pt x="7155434" y="0"/>
                  </a:lnTo>
                  <a:close/>
                </a:path>
              </a:pathLst>
            </a:custGeom>
            <a:solidFill>
              <a:srgbClr val="3E5278"/>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t>
              </a:r>
              <a:r>
                <a:rPr kumimoji="0" lang="es-ES"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QUÉ ES LA LEY DE INGRESOS?</a:t>
              </a:r>
              <a:endParaRPr kumimoji="0"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p:txBody>
        </p:sp>
        <p:grpSp>
          <p:nvGrpSpPr>
            <p:cNvPr id="6" name="object 6"/>
            <p:cNvGrpSpPr/>
            <p:nvPr/>
          </p:nvGrpSpPr>
          <p:grpSpPr>
            <a:xfrm>
              <a:off x="2102313" y="3141698"/>
              <a:ext cx="4944705" cy="414756"/>
              <a:chOff x="1834133" y="3281933"/>
              <a:chExt cx="7257415" cy="612775"/>
            </a:xfrm>
          </p:grpSpPr>
          <p:sp>
            <p:nvSpPr>
              <p:cNvPr id="7" name="object 7"/>
              <p:cNvSpPr/>
              <p:nvPr/>
            </p:nvSpPr>
            <p:spPr>
              <a:xfrm>
                <a:off x="2140446" y="3281933"/>
                <a:ext cx="6569487" cy="612775"/>
              </a:xfrm>
              <a:custGeom>
                <a:avLst/>
                <a:gdLst/>
                <a:ahLst/>
                <a:cxnLst/>
                <a:rect l="l" t="t" r="r" b="b"/>
                <a:pathLst>
                  <a:path w="7257415" h="612775">
                    <a:moveTo>
                      <a:pt x="7155180" y="0"/>
                    </a:moveTo>
                    <a:lnTo>
                      <a:pt x="102108" y="0"/>
                    </a:lnTo>
                    <a:lnTo>
                      <a:pt x="62364" y="8024"/>
                    </a:lnTo>
                    <a:lnTo>
                      <a:pt x="29908" y="29908"/>
                    </a:lnTo>
                    <a:lnTo>
                      <a:pt x="8024" y="62364"/>
                    </a:lnTo>
                    <a:lnTo>
                      <a:pt x="0" y="102107"/>
                    </a:lnTo>
                    <a:lnTo>
                      <a:pt x="0" y="510539"/>
                    </a:lnTo>
                    <a:lnTo>
                      <a:pt x="8024" y="550283"/>
                    </a:lnTo>
                    <a:lnTo>
                      <a:pt x="29908" y="582739"/>
                    </a:lnTo>
                    <a:lnTo>
                      <a:pt x="62364" y="604623"/>
                    </a:lnTo>
                    <a:lnTo>
                      <a:pt x="102108" y="612647"/>
                    </a:lnTo>
                    <a:lnTo>
                      <a:pt x="7155180" y="612647"/>
                    </a:lnTo>
                    <a:lnTo>
                      <a:pt x="7194923" y="604623"/>
                    </a:lnTo>
                    <a:lnTo>
                      <a:pt x="7227379" y="582739"/>
                    </a:lnTo>
                    <a:lnTo>
                      <a:pt x="7249263" y="550283"/>
                    </a:lnTo>
                    <a:lnTo>
                      <a:pt x="7257288" y="510539"/>
                    </a:lnTo>
                    <a:lnTo>
                      <a:pt x="7257288" y="102107"/>
                    </a:lnTo>
                    <a:lnTo>
                      <a:pt x="7249263" y="62364"/>
                    </a:lnTo>
                    <a:lnTo>
                      <a:pt x="7227379" y="29908"/>
                    </a:lnTo>
                    <a:lnTo>
                      <a:pt x="7194923" y="8024"/>
                    </a:lnTo>
                    <a:lnTo>
                      <a:pt x="7155180" y="0"/>
                    </a:lnTo>
                    <a:close/>
                  </a:path>
                </a:pathLst>
              </a:custGeom>
              <a:solidFill>
                <a:srgbClr val="56A7B5"/>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¿DE DÓNDE SE OBTIENEN LOS INGRESOS?</a:t>
                </a:r>
                <a:endParaRPr kumimoji="0"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p:txBody>
          </p:sp>
          <p:sp>
            <p:nvSpPr>
              <p:cNvPr id="8" name="object 8"/>
              <p:cNvSpPr/>
              <p:nvPr/>
            </p:nvSpPr>
            <p:spPr>
              <a:xfrm>
                <a:off x="1834133" y="3281933"/>
                <a:ext cx="7257415" cy="612775"/>
              </a:xfrm>
              <a:custGeom>
                <a:avLst/>
                <a:gdLst/>
                <a:ahLst/>
                <a:cxnLst/>
                <a:rect l="l" t="t" r="r" b="b"/>
                <a:pathLst>
                  <a:path w="7257415" h="612775">
                    <a:moveTo>
                      <a:pt x="0" y="102107"/>
                    </a:moveTo>
                    <a:lnTo>
                      <a:pt x="8024" y="62364"/>
                    </a:lnTo>
                    <a:lnTo>
                      <a:pt x="29908" y="29908"/>
                    </a:lnTo>
                    <a:lnTo>
                      <a:pt x="62364" y="8024"/>
                    </a:lnTo>
                    <a:lnTo>
                      <a:pt x="102108" y="0"/>
                    </a:lnTo>
                    <a:lnTo>
                      <a:pt x="7155180" y="0"/>
                    </a:lnTo>
                    <a:lnTo>
                      <a:pt x="7194923" y="8024"/>
                    </a:lnTo>
                    <a:lnTo>
                      <a:pt x="7227379" y="29908"/>
                    </a:lnTo>
                    <a:lnTo>
                      <a:pt x="7249263" y="62364"/>
                    </a:lnTo>
                    <a:lnTo>
                      <a:pt x="7257288" y="102107"/>
                    </a:lnTo>
                    <a:lnTo>
                      <a:pt x="7257288" y="510539"/>
                    </a:lnTo>
                    <a:lnTo>
                      <a:pt x="7249263" y="550283"/>
                    </a:lnTo>
                    <a:lnTo>
                      <a:pt x="7227379" y="582739"/>
                    </a:lnTo>
                    <a:lnTo>
                      <a:pt x="7194923" y="604623"/>
                    </a:lnTo>
                    <a:lnTo>
                      <a:pt x="7155180" y="612647"/>
                    </a:lnTo>
                    <a:lnTo>
                      <a:pt x="102108" y="612647"/>
                    </a:lnTo>
                    <a:lnTo>
                      <a:pt x="62364" y="604623"/>
                    </a:lnTo>
                    <a:lnTo>
                      <a:pt x="29908" y="582739"/>
                    </a:lnTo>
                    <a:lnTo>
                      <a:pt x="8024" y="550283"/>
                    </a:lnTo>
                    <a:lnTo>
                      <a:pt x="0" y="510539"/>
                    </a:lnTo>
                    <a:lnTo>
                      <a:pt x="0" y="102107"/>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grpSp>
          <p:nvGrpSpPr>
            <p:cNvPr id="9" name="object 9"/>
            <p:cNvGrpSpPr/>
            <p:nvPr/>
          </p:nvGrpSpPr>
          <p:grpSpPr>
            <a:xfrm>
              <a:off x="1853992" y="3715599"/>
              <a:ext cx="5441250" cy="414756"/>
              <a:chOff x="1834133" y="4005833"/>
              <a:chExt cx="7257415" cy="612775"/>
            </a:xfrm>
          </p:grpSpPr>
          <p:sp>
            <p:nvSpPr>
              <p:cNvPr id="10" name="object 10"/>
              <p:cNvSpPr/>
              <p:nvPr/>
            </p:nvSpPr>
            <p:spPr>
              <a:xfrm>
                <a:off x="1908898" y="4005833"/>
                <a:ext cx="7039585" cy="612775"/>
              </a:xfrm>
              <a:custGeom>
                <a:avLst/>
                <a:gdLst/>
                <a:ahLst/>
                <a:cxnLst/>
                <a:rect l="l" t="t" r="r" b="b"/>
                <a:pathLst>
                  <a:path w="7257415" h="612775">
                    <a:moveTo>
                      <a:pt x="7155180" y="0"/>
                    </a:moveTo>
                    <a:lnTo>
                      <a:pt x="102108" y="0"/>
                    </a:lnTo>
                    <a:lnTo>
                      <a:pt x="62364" y="8024"/>
                    </a:lnTo>
                    <a:lnTo>
                      <a:pt x="29908" y="29908"/>
                    </a:lnTo>
                    <a:lnTo>
                      <a:pt x="8024" y="62364"/>
                    </a:lnTo>
                    <a:lnTo>
                      <a:pt x="0" y="102108"/>
                    </a:lnTo>
                    <a:lnTo>
                      <a:pt x="0" y="510540"/>
                    </a:lnTo>
                    <a:lnTo>
                      <a:pt x="8024" y="550283"/>
                    </a:lnTo>
                    <a:lnTo>
                      <a:pt x="29908" y="582739"/>
                    </a:lnTo>
                    <a:lnTo>
                      <a:pt x="62364" y="604623"/>
                    </a:lnTo>
                    <a:lnTo>
                      <a:pt x="102108" y="612648"/>
                    </a:lnTo>
                    <a:lnTo>
                      <a:pt x="7155180" y="612648"/>
                    </a:lnTo>
                    <a:lnTo>
                      <a:pt x="7194923" y="604623"/>
                    </a:lnTo>
                    <a:lnTo>
                      <a:pt x="7227379" y="582739"/>
                    </a:lnTo>
                    <a:lnTo>
                      <a:pt x="7249263" y="550283"/>
                    </a:lnTo>
                    <a:lnTo>
                      <a:pt x="7257288" y="510540"/>
                    </a:lnTo>
                    <a:lnTo>
                      <a:pt x="7257288" y="102108"/>
                    </a:lnTo>
                    <a:lnTo>
                      <a:pt x="7249263" y="62364"/>
                    </a:lnTo>
                    <a:lnTo>
                      <a:pt x="7227379" y="29908"/>
                    </a:lnTo>
                    <a:lnTo>
                      <a:pt x="7194923" y="8024"/>
                    </a:lnTo>
                    <a:lnTo>
                      <a:pt x="7155180" y="0"/>
                    </a:lnTo>
                    <a:close/>
                  </a:path>
                </a:pathLst>
              </a:custGeom>
              <a:solidFill>
                <a:srgbClr val="FF9700"/>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¿QUÉ ES EL PRESUPUESTO DE EGRESOS?</a:t>
                </a:r>
                <a:endParaRPr kumimoji="0"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p:txBody>
          </p:sp>
          <p:sp>
            <p:nvSpPr>
              <p:cNvPr id="11" name="object 11"/>
              <p:cNvSpPr/>
              <p:nvPr/>
            </p:nvSpPr>
            <p:spPr>
              <a:xfrm>
                <a:off x="1834133" y="4005833"/>
                <a:ext cx="7257415" cy="612775"/>
              </a:xfrm>
              <a:custGeom>
                <a:avLst/>
                <a:gdLst/>
                <a:ahLst/>
                <a:cxnLst/>
                <a:rect l="l" t="t" r="r" b="b"/>
                <a:pathLst>
                  <a:path w="7257415" h="612775">
                    <a:moveTo>
                      <a:pt x="0" y="102108"/>
                    </a:moveTo>
                    <a:lnTo>
                      <a:pt x="8024" y="62364"/>
                    </a:lnTo>
                    <a:lnTo>
                      <a:pt x="29908" y="29908"/>
                    </a:lnTo>
                    <a:lnTo>
                      <a:pt x="62364" y="8024"/>
                    </a:lnTo>
                    <a:lnTo>
                      <a:pt x="102108" y="0"/>
                    </a:lnTo>
                    <a:lnTo>
                      <a:pt x="7155180" y="0"/>
                    </a:lnTo>
                    <a:lnTo>
                      <a:pt x="7194923" y="8024"/>
                    </a:lnTo>
                    <a:lnTo>
                      <a:pt x="7227379" y="29908"/>
                    </a:lnTo>
                    <a:lnTo>
                      <a:pt x="7249263" y="62364"/>
                    </a:lnTo>
                    <a:lnTo>
                      <a:pt x="7257288" y="102108"/>
                    </a:lnTo>
                    <a:lnTo>
                      <a:pt x="7257288" y="510540"/>
                    </a:lnTo>
                    <a:lnTo>
                      <a:pt x="7249263" y="550283"/>
                    </a:lnTo>
                    <a:lnTo>
                      <a:pt x="7227379" y="582739"/>
                    </a:lnTo>
                    <a:lnTo>
                      <a:pt x="7194923" y="604623"/>
                    </a:lnTo>
                    <a:lnTo>
                      <a:pt x="7155180" y="612648"/>
                    </a:lnTo>
                    <a:lnTo>
                      <a:pt x="102108" y="612648"/>
                    </a:lnTo>
                    <a:lnTo>
                      <a:pt x="62364" y="604623"/>
                    </a:lnTo>
                    <a:lnTo>
                      <a:pt x="29908" y="582739"/>
                    </a:lnTo>
                    <a:lnTo>
                      <a:pt x="8024" y="550283"/>
                    </a:lnTo>
                    <a:lnTo>
                      <a:pt x="0" y="510540"/>
                    </a:lnTo>
                    <a:lnTo>
                      <a:pt x="0" y="102108"/>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grpSp>
          <p:nvGrpSpPr>
            <p:cNvPr id="36" name="Grupo 35"/>
            <p:cNvGrpSpPr/>
            <p:nvPr/>
          </p:nvGrpSpPr>
          <p:grpSpPr>
            <a:xfrm>
              <a:off x="1623019" y="4314577"/>
              <a:ext cx="5830333" cy="413898"/>
              <a:chOff x="1631311" y="4252664"/>
              <a:chExt cx="5830333" cy="413898"/>
            </a:xfrm>
          </p:grpSpPr>
          <p:sp>
            <p:nvSpPr>
              <p:cNvPr id="13" name="object 13"/>
              <p:cNvSpPr/>
              <p:nvPr/>
            </p:nvSpPr>
            <p:spPr>
              <a:xfrm>
                <a:off x="1631311" y="4252664"/>
                <a:ext cx="2665902" cy="413896"/>
              </a:xfrm>
              <a:custGeom>
                <a:avLst/>
                <a:gdLst/>
                <a:ahLst/>
                <a:cxnLst/>
                <a:rect l="l" t="t" r="r" b="b"/>
                <a:pathLst>
                  <a:path w="7257415" h="611504">
                    <a:moveTo>
                      <a:pt x="7155434" y="0"/>
                    </a:moveTo>
                    <a:lnTo>
                      <a:pt x="101854" y="0"/>
                    </a:lnTo>
                    <a:lnTo>
                      <a:pt x="62204" y="8002"/>
                    </a:lnTo>
                    <a:lnTo>
                      <a:pt x="29829" y="29829"/>
                    </a:lnTo>
                    <a:lnTo>
                      <a:pt x="8002" y="62204"/>
                    </a:lnTo>
                    <a:lnTo>
                      <a:pt x="0" y="101854"/>
                    </a:lnTo>
                    <a:lnTo>
                      <a:pt x="0" y="509270"/>
                    </a:lnTo>
                    <a:lnTo>
                      <a:pt x="8002" y="548919"/>
                    </a:lnTo>
                    <a:lnTo>
                      <a:pt x="29829" y="581294"/>
                    </a:lnTo>
                    <a:lnTo>
                      <a:pt x="62204" y="603121"/>
                    </a:lnTo>
                    <a:lnTo>
                      <a:pt x="101854" y="611124"/>
                    </a:lnTo>
                    <a:lnTo>
                      <a:pt x="7155434" y="611124"/>
                    </a:lnTo>
                    <a:lnTo>
                      <a:pt x="7195083" y="603121"/>
                    </a:lnTo>
                    <a:lnTo>
                      <a:pt x="7227458" y="581294"/>
                    </a:lnTo>
                    <a:lnTo>
                      <a:pt x="7249285" y="548919"/>
                    </a:lnTo>
                    <a:lnTo>
                      <a:pt x="7257288" y="509270"/>
                    </a:lnTo>
                    <a:lnTo>
                      <a:pt x="7257288" y="101854"/>
                    </a:lnTo>
                    <a:lnTo>
                      <a:pt x="7249285" y="62204"/>
                    </a:lnTo>
                    <a:lnTo>
                      <a:pt x="7227458" y="29829"/>
                    </a:lnTo>
                    <a:lnTo>
                      <a:pt x="7195083" y="8002"/>
                    </a:lnTo>
                    <a:lnTo>
                      <a:pt x="7155434" y="0"/>
                    </a:lnTo>
                    <a:close/>
                  </a:path>
                </a:pathLst>
              </a:custGeom>
              <a:solidFill>
                <a:srgbClr val="FFD243"/>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¿EN QUÉ SE GASTA?</a:t>
                </a:r>
                <a:endParaRPr kumimoji="0"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p:txBody>
          </p:sp>
          <p:sp>
            <p:nvSpPr>
              <p:cNvPr id="26" name="object 13"/>
              <p:cNvSpPr/>
              <p:nvPr/>
            </p:nvSpPr>
            <p:spPr>
              <a:xfrm>
                <a:off x="4775444" y="4252666"/>
                <a:ext cx="2686200" cy="413896"/>
              </a:xfrm>
              <a:custGeom>
                <a:avLst/>
                <a:gdLst/>
                <a:ahLst/>
                <a:cxnLst/>
                <a:rect l="l" t="t" r="r" b="b"/>
                <a:pathLst>
                  <a:path w="7257415" h="611504">
                    <a:moveTo>
                      <a:pt x="7155434" y="0"/>
                    </a:moveTo>
                    <a:lnTo>
                      <a:pt x="101854" y="0"/>
                    </a:lnTo>
                    <a:lnTo>
                      <a:pt x="62204" y="8002"/>
                    </a:lnTo>
                    <a:lnTo>
                      <a:pt x="29829" y="29829"/>
                    </a:lnTo>
                    <a:lnTo>
                      <a:pt x="8002" y="62204"/>
                    </a:lnTo>
                    <a:lnTo>
                      <a:pt x="0" y="101854"/>
                    </a:lnTo>
                    <a:lnTo>
                      <a:pt x="0" y="509270"/>
                    </a:lnTo>
                    <a:lnTo>
                      <a:pt x="8002" y="548919"/>
                    </a:lnTo>
                    <a:lnTo>
                      <a:pt x="29829" y="581294"/>
                    </a:lnTo>
                    <a:lnTo>
                      <a:pt x="62204" y="603121"/>
                    </a:lnTo>
                    <a:lnTo>
                      <a:pt x="101854" y="611124"/>
                    </a:lnTo>
                    <a:lnTo>
                      <a:pt x="7155434" y="611124"/>
                    </a:lnTo>
                    <a:lnTo>
                      <a:pt x="7195083" y="603121"/>
                    </a:lnTo>
                    <a:lnTo>
                      <a:pt x="7227458" y="581294"/>
                    </a:lnTo>
                    <a:lnTo>
                      <a:pt x="7249285" y="548919"/>
                    </a:lnTo>
                    <a:lnTo>
                      <a:pt x="7257288" y="509270"/>
                    </a:lnTo>
                    <a:lnTo>
                      <a:pt x="7257288" y="101854"/>
                    </a:lnTo>
                    <a:lnTo>
                      <a:pt x="7249285" y="62204"/>
                    </a:lnTo>
                    <a:lnTo>
                      <a:pt x="7227458" y="29829"/>
                    </a:lnTo>
                    <a:lnTo>
                      <a:pt x="7195083" y="8002"/>
                    </a:lnTo>
                    <a:lnTo>
                      <a:pt x="7155434" y="0"/>
                    </a:lnTo>
                    <a:close/>
                  </a:path>
                </a:pathLst>
              </a:custGeom>
              <a:solidFill>
                <a:srgbClr val="FFD243"/>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¿PARA QUÉ SE GASTA?</a:t>
                </a:r>
                <a:endParaRPr kumimoji="0"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p:txBody>
          </p:sp>
        </p:grpSp>
        <p:grpSp>
          <p:nvGrpSpPr>
            <p:cNvPr id="32" name="object 9"/>
            <p:cNvGrpSpPr/>
            <p:nvPr/>
          </p:nvGrpSpPr>
          <p:grpSpPr>
            <a:xfrm>
              <a:off x="1330900" y="4912693"/>
              <a:ext cx="6654640" cy="414840"/>
              <a:chOff x="1834133" y="4005708"/>
              <a:chExt cx="7257415" cy="612900"/>
            </a:xfrm>
          </p:grpSpPr>
          <p:sp>
            <p:nvSpPr>
              <p:cNvPr id="33" name="object 10"/>
              <p:cNvSpPr/>
              <p:nvPr/>
            </p:nvSpPr>
            <p:spPr>
              <a:xfrm>
                <a:off x="2052756" y="4005708"/>
                <a:ext cx="6643184" cy="569444"/>
              </a:xfrm>
              <a:custGeom>
                <a:avLst/>
                <a:gdLst/>
                <a:ahLst/>
                <a:cxnLst/>
                <a:rect l="l" t="t" r="r" b="b"/>
                <a:pathLst>
                  <a:path w="7257415" h="612775">
                    <a:moveTo>
                      <a:pt x="7155180" y="0"/>
                    </a:moveTo>
                    <a:lnTo>
                      <a:pt x="102108" y="0"/>
                    </a:lnTo>
                    <a:lnTo>
                      <a:pt x="62364" y="8024"/>
                    </a:lnTo>
                    <a:lnTo>
                      <a:pt x="29908" y="29908"/>
                    </a:lnTo>
                    <a:lnTo>
                      <a:pt x="8024" y="62364"/>
                    </a:lnTo>
                    <a:lnTo>
                      <a:pt x="0" y="102108"/>
                    </a:lnTo>
                    <a:lnTo>
                      <a:pt x="0" y="510540"/>
                    </a:lnTo>
                    <a:lnTo>
                      <a:pt x="8024" y="550283"/>
                    </a:lnTo>
                    <a:lnTo>
                      <a:pt x="29908" y="582739"/>
                    </a:lnTo>
                    <a:lnTo>
                      <a:pt x="62364" y="604623"/>
                    </a:lnTo>
                    <a:lnTo>
                      <a:pt x="102108" y="612648"/>
                    </a:lnTo>
                    <a:lnTo>
                      <a:pt x="7155180" y="612648"/>
                    </a:lnTo>
                    <a:lnTo>
                      <a:pt x="7194923" y="604623"/>
                    </a:lnTo>
                    <a:lnTo>
                      <a:pt x="7227379" y="582739"/>
                    </a:lnTo>
                    <a:lnTo>
                      <a:pt x="7249263" y="550283"/>
                    </a:lnTo>
                    <a:lnTo>
                      <a:pt x="7257288" y="510540"/>
                    </a:lnTo>
                    <a:lnTo>
                      <a:pt x="7257288" y="102108"/>
                    </a:lnTo>
                    <a:lnTo>
                      <a:pt x="7249263" y="62364"/>
                    </a:lnTo>
                    <a:lnTo>
                      <a:pt x="7227379" y="29908"/>
                    </a:lnTo>
                    <a:lnTo>
                      <a:pt x="7194923" y="8024"/>
                    </a:lnTo>
                    <a:lnTo>
                      <a:pt x="7155180" y="0"/>
                    </a:lnTo>
                    <a:close/>
                  </a:path>
                </a:pathLst>
              </a:custGeom>
              <a:solidFill>
                <a:srgbClr val="72CF63"/>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¿QUÉ PUEDEN HACER LOS CIUDADANOS?</a:t>
                </a:r>
                <a:endParaRPr kumimoji="0" sz="1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p:txBody>
          </p:sp>
          <p:sp>
            <p:nvSpPr>
              <p:cNvPr id="34" name="object 11"/>
              <p:cNvSpPr/>
              <p:nvPr/>
            </p:nvSpPr>
            <p:spPr>
              <a:xfrm>
                <a:off x="1834133" y="4005833"/>
                <a:ext cx="7257415" cy="612775"/>
              </a:xfrm>
              <a:custGeom>
                <a:avLst/>
                <a:gdLst/>
                <a:ahLst/>
                <a:cxnLst/>
                <a:rect l="l" t="t" r="r" b="b"/>
                <a:pathLst>
                  <a:path w="7257415" h="612775">
                    <a:moveTo>
                      <a:pt x="0" y="102108"/>
                    </a:moveTo>
                    <a:lnTo>
                      <a:pt x="8024" y="62364"/>
                    </a:lnTo>
                    <a:lnTo>
                      <a:pt x="29908" y="29908"/>
                    </a:lnTo>
                    <a:lnTo>
                      <a:pt x="62364" y="8024"/>
                    </a:lnTo>
                    <a:lnTo>
                      <a:pt x="102108" y="0"/>
                    </a:lnTo>
                    <a:lnTo>
                      <a:pt x="7155180" y="0"/>
                    </a:lnTo>
                    <a:lnTo>
                      <a:pt x="7194923" y="8024"/>
                    </a:lnTo>
                    <a:lnTo>
                      <a:pt x="7227379" y="29908"/>
                    </a:lnTo>
                    <a:lnTo>
                      <a:pt x="7249263" y="62364"/>
                    </a:lnTo>
                    <a:lnTo>
                      <a:pt x="7257288" y="102108"/>
                    </a:lnTo>
                    <a:lnTo>
                      <a:pt x="7257288" y="510540"/>
                    </a:lnTo>
                    <a:lnTo>
                      <a:pt x="7249263" y="550283"/>
                    </a:lnTo>
                    <a:lnTo>
                      <a:pt x="7227379" y="582739"/>
                    </a:lnTo>
                    <a:lnTo>
                      <a:pt x="7194923" y="604623"/>
                    </a:lnTo>
                    <a:lnTo>
                      <a:pt x="7155180" y="612648"/>
                    </a:lnTo>
                    <a:lnTo>
                      <a:pt x="102108" y="612648"/>
                    </a:lnTo>
                    <a:lnTo>
                      <a:pt x="62364" y="604623"/>
                    </a:lnTo>
                    <a:lnTo>
                      <a:pt x="29908" y="582739"/>
                    </a:lnTo>
                    <a:lnTo>
                      <a:pt x="8024" y="550283"/>
                    </a:lnTo>
                    <a:lnTo>
                      <a:pt x="0" y="510540"/>
                    </a:lnTo>
                    <a:lnTo>
                      <a:pt x="0" y="102108"/>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grpSp>
      <p:pic>
        <p:nvPicPr>
          <p:cNvPr id="38" name="Picture 2" descr="Corregidora Avanza Contigo | Transparencia"/>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pic>
        <p:nvPicPr>
          <p:cNvPr id="23" name="object 23"/>
          <p:cNvPicPr/>
          <p:nvPr/>
        </p:nvPicPr>
        <p:blipFill>
          <a:blip r:embed="rId5" cstate="print"/>
          <a:stretch>
            <a:fillRect/>
          </a:stretch>
        </p:blipFill>
        <p:spPr>
          <a:xfrm>
            <a:off x="1" y="1813974"/>
            <a:ext cx="2317898" cy="2388767"/>
          </a:xfrm>
          <a:prstGeom prst="rect">
            <a:avLst/>
          </a:prstGeom>
        </p:spPr>
      </p:pic>
      <p:pic>
        <p:nvPicPr>
          <p:cNvPr id="28" name="object 23"/>
          <p:cNvPicPr/>
          <p:nvPr/>
        </p:nvPicPr>
        <p:blipFill>
          <a:blip r:embed="rId5" cstate="print"/>
          <a:stretch>
            <a:fillRect/>
          </a:stretch>
        </p:blipFill>
        <p:spPr>
          <a:xfrm>
            <a:off x="9870447" y="3560233"/>
            <a:ext cx="2317898" cy="2388767"/>
          </a:xfrm>
          <a:prstGeom prst="rect">
            <a:avLst/>
          </a:prstGeom>
        </p:spPr>
      </p:pic>
    </p:spTree>
    <p:extLst>
      <p:ext uri="{BB962C8B-B14F-4D97-AF65-F5344CB8AC3E}">
        <p14:creationId xmlns:p14="http://schemas.microsoft.com/office/powerpoint/2010/main" val="2568390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091" y="786025"/>
            <a:ext cx="5130399" cy="861774"/>
          </a:xfrm>
        </p:spPr>
        <p:txBody>
          <a:bodyPr/>
          <a:lstStyle/>
          <a:p>
            <a:r>
              <a:rPr lang="es-MX" b="1" dirty="0">
                <a:latin typeface="Arial Rounded MT Bold" panose="020F0704030504030204" pitchFamily="34" charset="0"/>
              </a:rPr>
              <a:t>ACCESO </a:t>
            </a:r>
            <a:r>
              <a:rPr lang="es-MX" b="1" dirty="0" smtClean="0">
                <a:latin typeface="Arial Rounded MT Bold" panose="020F0704030504030204" pitchFamily="34" charset="0"/>
              </a:rPr>
              <a:t>A INFORMACIÓN</a:t>
            </a:r>
            <a:r>
              <a:rPr lang="es-MX" b="1" dirty="0">
                <a:latin typeface="Arial Rounded MT Bold" panose="020F0704030504030204" pitchFamily="34" charset="0"/>
              </a:rPr>
              <a:t/>
            </a:r>
            <a:br>
              <a:rPr lang="es-MX" b="1" dirty="0">
                <a:latin typeface="Arial Rounded MT Bold" panose="020F0704030504030204" pitchFamily="34" charset="0"/>
              </a:rPr>
            </a:br>
            <a:endParaRPr lang="es-MX" b="1" dirty="0">
              <a:latin typeface="Arial Rounded MT Bold" panose="020F0704030504030204" pitchFamily="34" charset="0"/>
            </a:endParaRPr>
          </a:p>
        </p:txBody>
      </p:sp>
      <p:sp>
        <p:nvSpPr>
          <p:cNvPr id="5" name="object 12"/>
          <p:cNvSpPr txBox="1"/>
          <p:nvPr/>
        </p:nvSpPr>
        <p:spPr>
          <a:xfrm>
            <a:off x="1479531" y="2325192"/>
            <a:ext cx="5722391" cy="348813"/>
          </a:xfrm>
          <a:prstGeom prst="rect">
            <a:avLst/>
          </a:prstGeom>
          <a:solidFill>
            <a:srgbClr val="EE9426">
              <a:alpha val="77999"/>
            </a:srgbClr>
          </a:solidFill>
        </p:spPr>
        <p:txBody>
          <a:bodyPr vert="horz" wrap="square" lIns="0" tIns="7112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s-ES" spc="-5" dirty="0" smtClean="0">
                <a:solidFill>
                  <a:prstClr val="white"/>
                </a:solidFill>
                <a:latin typeface="Arial Rounded MT Bold" panose="020F0704030504030204" pitchFamily="34" charset="0"/>
                <a:cs typeface="Calibri"/>
              </a:rPr>
              <a:t>Te </a:t>
            </a:r>
            <a:r>
              <a:rPr kumimoji="0" lang="es-ES" sz="1800" b="0" i="0" u="none" strike="noStrike" kern="1200" cap="none" spc="-5" normalizeH="0" baseline="0" noProof="0" dirty="0" smtClean="0">
                <a:ln>
                  <a:noFill/>
                </a:ln>
                <a:solidFill>
                  <a:prstClr val="white"/>
                </a:solidFill>
                <a:effectLst/>
                <a:uLnTx/>
                <a:uFillTx/>
                <a:latin typeface="Arial Rounded MT Bold" panose="020F0704030504030204" pitchFamily="34" charset="0"/>
                <a:ea typeface="+mn-ea"/>
                <a:cs typeface="Calibri"/>
              </a:rPr>
              <a:t>invitamos</a:t>
            </a:r>
            <a:r>
              <a:rPr kumimoji="0" lang="es-ES" sz="1800" b="0" i="0" u="none" strike="noStrike" kern="1200" cap="none" spc="-10" normalizeH="0" baseline="0" noProof="0" dirty="0" smtClean="0">
                <a:ln>
                  <a:noFill/>
                </a:ln>
                <a:solidFill>
                  <a:prstClr val="white"/>
                </a:solidFill>
                <a:effectLst/>
                <a:uLnTx/>
                <a:uFillTx/>
                <a:latin typeface="Arial Rounded MT Bold" panose="020F0704030504030204" pitchFamily="34" charset="0"/>
                <a:ea typeface="+mn-ea"/>
                <a:cs typeface="Calibri"/>
              </a:rPr>
              <a:t> </a:t>
            </a:r>
            <a:r>
              <a:rPr kumimoji="0" lang="es-ES"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Calibri"/>
              </a:rPr>
              <a:t>a</a:t>
            </a:r>
            <a:r>
              <a:rPr kumimoji="0" lang="es-ES" sz="1800" b="0" i="0" u="none" strike="noStrike" kern="1200" cap="none" spc="-15" normalizeH="0" baseline="0" noProof="0" dirty="0">
                <a:ln>
                  <a:noFill/>
                </a:ln>
                <a:solidFill>
                  <a:prstClr val="white"/>
                </a:solidFill>
                <a:effectLst/>
                <a:uLnTx/>
                <a:uFillTx/>
                <a:latin typeface="Arial Rounded MT Bold" panose="020F0704030504030204" pitchFamily="34" charset="0"/>
                <a:ea typeface="+mn-ea"/>
                <a:cs typeface="Calibri"/>
              </a:rPr>
              <a:t> </a:t>
            </a:r>
            <a:r>
              <a:rPr kumimoji="0" lang="es-ES" sz="1800" b="0" i="0" u="none" strike="noStrike" kern="1200" cap="none" spc="-10" normalizeH="0" baseline="0" noProof="0" dirty="0">
                <a:ln>
                  <a:noFill/>
                </a:ln>
                <a:solidFill>
                  <a:prstClr val="white"/>
                </a:solidFill>
                <a:effectLst/>
                <a:uLnTx/>
                <a:uFillTx/>
                <a:latin typeface="Arial Rounded MT Bold" panose="020F0704030504030204" pitchFamily="34" charset="0"/>
                <a:ea typeface="+mn-ea"/>
                <a:cs typeface="Calibri"/>
              </a:rPr>
              <a:t>visitar:</a:t>
            </a:r>
            <a:endParaRPr kumimoji="0" lang="es-ES"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Calibri"/>
            </a:endParaRPr>
          </a:p>
        </p:txBody>
      </p:sp>
      <p:sp>
        <p:nvSpPr>
          <p:cNvPr id="6" name="object 16"/>
          <p:cNvSpPr txBox="1"/>
          <p:nvPr/>
        </p:nvSpPr>
        <p:spPr>
          <a:xfrm>
            <a:off x="1782586" y="3159243"/>
            <a:ext cx="5116283" cy="227754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Calibri"/>
            </a:endParaRPr>
          </a:p>
          <a:p>
            <a:pPr marL="424815" marR="0" lvl="0" indent="-207010" algn="l" defTabSz="914400" rtl="0" eaLnBrk="1" fontAlgn="auto" latinLnBrk="0" hangingPunct="1">
              <a:lnSpc>
                <a:spcPct val="100000"/>
              </a:lnSpc>
              <a:spcBef>
                <a:spcPts val="0"/>
              </a:spcBef>
              <a:spcAft>
                <a:spcPts val="0"/>
              </a:spcAft>
              <a:buClrTx/>
              <a:buSzTx/>
              <a:buFont typeface="Symbol"/>
              <a:buChar char=""/>
              <a:tabLst>
                <a:tab pos="425450" algn="l"/>
              </a:tabLst>
              <a:defRPr/>
            </a:pPr>
            <a:r>
              <a:rPr kumimoji="0" sz="1450" b="0"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Calibri"/>
              </a:rPr>
              <a:t>Portal</a:t>
            </a:r>
            <a:r>
              <a:rPr kumimoji="0" sz="1450" b="0" i="0" u="none" strike="noStrike" kern="1200" cap="none" spc="-4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10" normalizeH="0" baseline="0" noProof="0" dirty="0">
                <a:ln>
                  <a:noFill/>
                </a:ln>
                <a:solidFill>
                  <a:srgbClr val="002060"/>
                </a:solidFill>
                <a:effectLst/>
                <a:uLnTx/>
                <a:uFillTx/>
                <a:latin typeface="Arial Rounded MT Bold" panose="020F0704030504030204" pitchFamily="34" charset="0"/>
                <a:ea typeface="+mn-ea"/>
                <a:cs typeface="Calibri"/>
              </a:rPr>
              <a:t>Corregidora</a:t>
            </a:r>
            <a:endParaRPr kumimoji="0" sz="145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Calibri"/>
            </a:endParaRPr>
          </a:p>
          <a:p>
            <a:pPr marL="423545" marR="0" lvl="0" indent="0" algn="l" defTabSz="914400" rtl="0" eaLnBrk="1" fontAlgn="auto" latinLnBrk="0" hangingPunct="1">
              <a:lnSpc>
                <a:spcPts val="1225"/>
              </a:lnSpc>
              <a:spcBef>
                <a:spcPts val="10"/>
              </a:spcBef>
              <a:spcAft>
                <a:spcPts val="0"/>
              </a:spcAft>
              <a:buClrTx/>
              <a:buSzTx/>
              <a:buFontTx/>
              <a:buNone/>
              <a:tabLst/>
              <a:defRPr/>
            </a:pPr>
            <a:r>
              <a:rPr kumimoji="0" sz="1100" b="0" i="0" u="none" strike="noStrike" kern="1200" cap="none" spc="-60" normalizeH="0" baseline="0" noProof="0" dirty="0">
                <a:ln>
                  <a:noFill/>
                </a:ln>
                <a:solidFill>
                  <a:srgbClr val="002060"/>
                </a:solidFill>
                <a:effectLst/>
                <a:uLnTx/>
                <a:uFillTx/>
                <a:latin typeface="Arial Rounded MT Bold" panose="020F0704030504030204" pitchFamily="34" charset="0"/>
                <a:ea typeface="+mn-ea"/>
                <a:cs typeface="Trebuchet MS"/>
                <a:hlinkClick r:id="rId2"/>
              </a:rPr>
              <a:t>http://www.corregidora.gob.mx/portal</a:t>
            </a:r>
            <a:r>
              <a:rPr kumimoji="0" sz="1100" b="0" i="0" u="none" strike="noStrike" kern="1200" cap="none" spc="-60" normalizeH="0" baseline="0" noProof="0" dirty="0" smtClean="0">
                <a:ln>
                  <a:noFill/>
                </a:ln>
                <a:solidFill>
                  <a:srgbClr val="002060"/>
                </a:solidFill>
                <a:effectLst/>
                <a:uLnTx/>
                <a:uFillTx/>
                <a:latin typeface="Arial Rounded MT Bold" panose="020F0704030504030204" pitchFamily="34" charset="0"/>
                <a:ea typeface="+mn-ea"/>
                <a:cs typeface="Trebuchet MS"/>
                <a:hlinkClick r:id="rId2"/>
              </a:rPr>
              <a:t>/</a:t>
            </a:r>
            <a:endParaRPr kumimoji="0" lang="es-ES" sz="1100" b="0" i="0" u="none" strike="noStrike" kern="1200" cap="none" spc="-60" normalizeH="0" baseline="0" noProof="0" dirty="0" smtClean="0">
              <a:ln>
                <a:noFill/>
              </a:ln>
              <a:solidFill>
                <a:srgbClr val="002060"/>
              </a:solidFill>
              <a:effectLst/>
              <a:uLnTx/>
              <a:uFillTx/>
              <a:latin typeface="Arial Rounded MT Bold" panose="020F0704030504030204" pitchFamily="34" charset="0"/>
              <a:ea typeface="+mn-ea"/>
              <a:cs typeface="Trebuchet MS"/>
            </a:endParaRPr>
          </a:p>
          <a:p>
            <a:pPr marL="423545" marR="0" lvl="0" indent="0" algn="l" defTabSz="914400" rtl="0" eaLnBrk="1" fontAlgn="auto" latinLnBrk="0" hangingPunct="1">
              <a:lnSpc>
                <a:spcPts val="1225"/>
              </a:lnSpc>
              <a:spcBef>
                <a:spcPts val="10"/>
              </a:spcBef>
              <a:spcAft>
                <a:spcPts val="0"/>
              </a:spcAft>
              <a:buClrTx/>
              <a:buSzTx/>
              <a:buFontTx/>
              <a:buNone/>
              <a:tabLst/>
              <a:defRPr/>
            </a:pPr>
            <a:endParaRPr kumimoji="0" lang="es-ES" sz="1100" b="0" i="0" u="none" strike="noStrike" kern="1200" cap="none" spc="-60" normalizeH="0" baseline="0" noProof="0" dirty="0" smtClean="0">
              <a:ln>
                <a:noFill/>
              </a:ln>
              <a:solidFill>
                <a:srgbClr val="002060"/>
              </a:solidFill>
              <a:effectLst/>
              <a:uLnTx/>
              <a:uFillTx/>
              <a:latin typeface="Arial Rounded MT Bold" panose="020F0704030504030204" pitchFamily="34" charset="0"/>
              <a:ea typeface="+mn-ea"/>
              <a:cs typeface="Trebuchet MS"/>
            </a:endParaRPr>
          </a:p>
          <a:p>
            <a:pPr marL="423545" marR="0" lvl="0" indent="0" algn="l" defTabSz="914400" rtl="0" eaLnBrk="1" fontAlgn="auto" latinLnBrk="0" hangingPunct="1">
              <a:lnSpc>
                <a:spcPts val="1225"/>
              </a:lnSpc>
              <a:spcBef>
                <a:spcPts val="10"/>
              </a:spcBef>
              <a:spcAft>
                <a:spcPts val="0"/>
              </a:spcAft>
              <a:buClrTx/>
              <a:buSzTx/>
              <a:buFontTx/>
              <a:buNone/>
              <a:tabLst/>
              <a:defRPr/>
            </a:pPr>
            <a:endParaRPr kumimoji="0" sz="11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Trebuchet MS"/>
            </a:endParaRPr>
          </a:p>
          <a:p>
            <a:pPr marL="424815" marR="0" lvl="0" indent="-207010" algn="l" defTabSz="914400" rtl="0" eaLnBrk="1" fontAlgn="auto" latinLnBrk="0" hangingPunct="1">
              <a:lnSpc>
                <a:spcPts val="1610"/>
              </a:lnSpc>
              <a:spcBef>
                <a:spcPts val="0"/>
              </a:spcBef>
              <a:spcAft>
                <a:spcPts val="0"/>
              </a:spcAft>
              <a:buClrTx/>
              <a:buSzTx/>
              <a:buFont typeface="Symbol"/>
              <a:buChar char=""/>
              <a:tabLst>
                <a:tab pos="425450" algn="l"/>
              </a:tabLst>
              <a:defRPr/>
            </a:pPr>
            <a:r>
              <a:rPr kumimoji="0" sz="1450" b="0"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Calibri"/>
              </a:rPr>
              <a:t>Portal</a:t>
            </a:r>
            <a:r>
              <a:rPr kumimoji="0" sz="1450" b="0" i="0" u="none" strike="noStrike" kern="1200" cap="none" spc="-2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Calibri"/>
              </a:rPr>
              <a:t>de</a:t>
            </a:r>
            <a:r>
              <a:rPr kumimoji="0" sz="1450" b="0" i="0" u="none" strike="noStrike" kern="1200" cap="none" spc="-1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10" normalizeH="0" baseline="0" noProof="0" dirty="0">
                <a:ln>
                  <a:noFill/>
                </a:ln>
                <a:solidFill>
                  <a:srgbClr val="002060"/>
                </a:solidFill>
                <a:effectLst/>
                <a:uLnTx/>
                <a:uFillTx/>
                <a:latin typeface="Arial Rounded MT Bold" panose="020F0704030504030204" pitchFamily="34" charset="0"/>
                <a:ea typeface="+mn-ea"/>
                <a:cs typeface="Calibri"/>
              </a:rPr>
              <a:t>Transparencia</a:t>
            </a:r>
            <a:r>
              <a:rPr kumimoji="0" sz="1450" b="0" i="0" u="none" strike="noStrike" kern="1200" cap="none" spc="-20"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Calibri"/>
              </a:rPr>
              <a:t>del</a:t>
            </a:r>
            <a:r>
              <a:rPr kumimoji="0" sz="1450" b="0" i="0" u="none" strike="noStrike" kern="1200" cap="none" spc="-1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5" normalizeH="0" baseline="0" noProof="0" dirty="0" err="1" smtClean="0">
                <a:ln>
                  <a:noFill/>
                </a:ln>
                <a:solidFill>
                  <a:srgbClr val="002060"/>
                </a:solidFill>
                <a:effectLst/>
                <a:uLnTx/>
                <a:uFillTx/>
                <a:latin typeface="Arial Rounded MT Bold" panose="020F0704030504030204" pitchFamily="34" charset="0"/>
                <a:ea typeface="+mn-ea"/>
                <a:cs typeface="Calibri"/>
              </a:rPr>
              <a:t>Municipio</a:t>
            </a:r>
            <a:endParaRPr kumimoji="0" sz="145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Calibri"/>
            </a:endParaRPr>
          </a:p>
          <a:p>
            <a:pPr marL="423545" marR="0" lvl="0" indent="0" algn="l" defTabSz="914400" rtl="0" eaLnBrk="1" fontAlgn="auto" latinLnBrk="0" hangingPunct="1">
              <a:lnSpc>
                <a:spcPts val="1230"/>
              </a:lnSpc>
              <a:spcBef>
                <a:spcPts val="0"/>
              </a:spcBef>
              <a:spcAft>
                <a:spcPts val="0"/>
              </a:spcAft>
              <a:buClrTx/>
              <a:buSzTx/>
              <a:buFontTx/>
              <a:buNone/>
              <a:tabLst/>
              <a:defRPr/>
            </a:pPr>
            <a:r>
              <a:rPr kumimoji="0" sz="1100" b="0" i="0" u="none" strike="noStrike" kern="1200" cap="none" spc="-60" normalizeH="0" baseline="0" noProof="0" dirty="0">
                <a:ln>
                  <a:noFill/>
                </a:ln>
                <a:solidFill>
                  <a:srgbClr val="002060"/>
                </a:solidFill>
                <a:effectLst/>
                <a:uLnTx/>
                <a:uFillTx/>
                <a:latin typeface="Arial Rounded MT Bold" panose="020F0704030504030204" pitchFamily="34" charset="0"/>
                <a:ea typeface="+mn-ea"/>
                <a:cs typeface="Trebuchet MS"/>
                <a:hlinkClick r:id="rId3"/>
              </a:rPr>
              <a:t>http://www.corregidora.gob.mx/Transparencia</a:t>
            </a:r>
            <a:r>
              <a:rPr kumimoji="0" sz="1100" b="0" i="0" u="none" strike="noStrike" kern="1200" cap="none" spc="-60" normalizeH="0" baseline="0" noProof="0" dirty="0" smtClean="0">
                <a:ln>
                  <a:noFill/>
                </a:ln>
                <a:solidFill>
                  <a:srgbClr val="002060"/>
                </a:solidFill>
                <a:effectLst/>
                <a:uLnTx/>
                <a:uFillTx/>
                <a:latin typeface="Arial Rounded MT Bold" panose="020F0704030504030204" pitchFamily="34" charset="0"/>
                <a:ea typeface="+mn-ea"/>
                <a:cs typeface="Trebuchet MS"/>
                <a:hlinkClick r:id="rId3"/>
              </a:rPr>
              <a:t>/</a:t>
            </a:r>
            <a:endParaRPr kumimoji="0" lang="es-ES" sz="1100" b="0" i="0" u="none" strike="noStrike" kern="1200" cap="none" spc="-60" normalizeH="0" baseline="0" noProof="0" dirty="0" smtClean="0">
              <a:ln>
                <a:noFill/>
              </a:ln>
              <a:solidFill>
                <a:srgbClr val="002060"/>
              </a:solidFill>
              <a:effectLst/>
              <a:uLnTx/>
              <a:uFillTx/>
              <a:latin typeface="Arial Rounded MT Bold" panose="020F0704030504030204" pitchFamily="34" charset="0"/>
              <a:ea typeface="+mn-ea"/>
              <a:cs typeface="Trebuchet MS"/>
            </a:endParaRPr>
          </a:p>
          <a:p>
            <a:pPr marL="423545" marR="0" lvl="0" indent="0" algn="l" defTabSz="914400" rtl="0" eaLnBrk="1" fontAlgn="auto" latinLnBrk="0" hangingPunct="1">
              <a:lnSpc>
                <a:spcPts val="1230"/>
              </a:lnSpc>
              <a:spcBef>
                <a:spcPts val="0"/>
              </a:spcBef>
              <a:spcAft>
                <a:spcPts val="0"/>
              </a:spcAft>
              <a:buClrTx/>
              <a:buSzTx/>
              <a:buFontTx/>
              <a:buNone/>
              <a:tabLst/>
              <a:defRPr/>
            </a:pPr>
            <a:endParaRPr kumimoji="0" lang="es-ES" sz="11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Trebuchet MS"/>
            </a:endParaRPr>
          </a:p>
          <a:p>
            <a:pPr marL="423545" marR="0" lvl="0" indent="0" algn="l" defTabSz="914400" rtl="0" eaLnBrk="1" fontAlgn="auto" latinLnBrk="0" hangingPunct="1">
              <a:lnSpc>
                <a:spcPts val="1230"/>
              </a:lnSpc>
              <a:spcBef>
                <a:spcPts val="0"/>
              </a:spcBef>
              <a:spcAft>
                <a:spcPts val="0"/>
              </a:spcAft>
              <a:buClrTx/>
              <a:buSzTx/>
              <a:buFontTx/>
              <a:buNone/>
              <a:tabLst/>
              <a:defRPr/>
            </a:pPr>
            <a:endParaRPr kumimoji="0" sz="11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Trebuchet MS"/>
            </a:endParaRPr>
          </a:p>
          <a:p>
            <a:pPr marL="424815" marR="0" lvl="0" indent="-207010" algn="l" defTabSz="914400" rtl="0" eaLnBrk="1" fontAlgn="auto" latinLnBrk="0" hangingPunct="1">
              <a:lnSpc>
                <a:spcPts val="1610"/>
              </a:lnSpc>
              <a:spcBef>
                <a:spcPts val="0"/>
              </a:spcBef>
              <a:spcAft>
                <a:spcPts val="0"/>
              </a:spcAft>
              <a:buClrTx/>
              <a:buSzTx/>
              <a:buFont typeface="Symbol"/>
              <a:buChar char=""/>
              <a:tabLst>
                <a:tab pos="425450" algn="l"/>
              </a:tabLst>
              <a:defRPr/>
            </a:pPr>
            <a:r>
              <a:rPr kumimoji="0" sz="1450" b="0"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Calibri"/>
              </a:rPr>
              <a:t>Plan</a:t>
            </a:r>
            <a:r>
              <a:rPr kumimoji="0" sz="1450" b="0" i="0" u="none" strike="noStrike" kern="1200" cap="none" spc="-1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10" normalizeH="0" baseline="0" noProof="0" dirty="0">
                <a:ln>
                  <a:noFill/>
                </a:ln>
                <a:solidFill>
                  <a:srgbClr val="002060"/>
                </a:solidFill>
                <a:effectLst/>
                <a:uLnTx/>
                <a:uFillTx/>
                <a:latin typeface="Arial Rounded MT Bold" panose="020F0704030504030204" pitchFamily="34" charset="0"/>
                <a:ea typeface="+mn-ea"/>
                <a:cs typeface="Calibri"/>
              </a:rPr>
              <a:t>Municipal</a:t>
            </a:r>
            <a:r>
              <a:rPr kumimoji="0" sz="1450" b="0" i="0" u="none" strike="noStrike" kern="1200" cap="none" spc="-1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Calibri"/>
              </a:rPr>
              <a:t>de</a:t>
            </a:r>
            <a:r>
              <a:rPr kumimoji="0" sz="1450" b="0" i="0" u="none" strike="noStrike" kern="1200" cap="none" spc="-1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5" normalizeH="0" baseline="0" noProof="0" dirty="0" err="1">
                <a:ln>
                  <a:noFill/>
                </a:ln>
                <a:solidFill>
                  <a:srgbClr val="002060"/>
                </a:solidFill>
                <a:effectLst/>
                <a:uLnTx/>
                <a:uFillTx/>
                <a:latin typeface="Arial Rounded MT Bold" panose="020F0704030504030204" pitchFamily="34" charset="0"/>
                <a:ea typeface="+mn-ea"/>
                <a:cs typeface="Calibri"/>
              </a:rPr>
              <a:t>Desarrollo</a:t>
            </a:r>
            <a:r>
              <a:rPr kumimoji="0" sz="1450" b="0" i="0" u="none" strike="noStrike" kern="1200" cap="none" spc="-15" normalizeH="0" baseline="0" noProof="0" dirty="0">
                <a:ln>
                  <a:noFill/>
                </a:ln>
                <a:solidFill>
                  <a:srgbClr val="002060"/>
                </a:solidFill>
                <a:effectLst/>
                <a:uLnTx/>
                <a:uFillTx/>
                <a:latin typeface="Arial Rounded MT Bold" panose="020F0704030504030204" pitchFamily="34" charset="0"/>
                <a:ea typeface="+mn-ea"/>
                <a:cs typeface="Calibri"/>
              </a:rPr>
              <a:t> </a:t>
            </a:r>
            <a:r>
              <a:rPr kumimoji="0" sz="1450" b="0" i="0" u="none" strike="noStrike" kern="1200" cap="none" spc="-5" normalizeH="0" baseline="0" noProof="0" dirty="0" smtClean="0">
                <a:ln>
                  <a:noFill/>
                </a:ln>
                <a:solidFill>
                  <a:srgbClr val="002060"/>
                </a:solidFill>
                <a:effectLst/>
                <a:uLnTx/>
                <a:uFillTx/>
                <a:latin typeface="Arial Rounded MT Bold" panose="020F0704030504030204" pitchFamily="34" charset="0"/>
                <a:ea typeface="+mn-ea"/>
                <a:cs typeface="Calibri"/>
              </a:rPr>
              <a:t>20</a:t>
            </a:r>
            <a:r>
              <a:rPr kumimoji="0" lang="es-ES" sz="1450" b="0" i="0" u="none" strike="noStrike" kern="1200" cap="none" spc="-5" normalizeH="0" baseline="0" noProof="0" dirty="0" smtClean="0">
                <a:ln>
                  <a:noFill/>
                </a:ln>
                <a:solidFill>
                  <a:srgbClr val="002060"/>
                </a:solidFill>
                <a:effectLst/>
                <a:uLnTx/>
                <a:uFillTx/>
                <a:latin typeface="Arial Rounded MT Bold" panose="020F0704030504030204" pitchFamily="34" charset="0"/>
                <a:ea typeface="+mn-ea"/>
                <a:cs typeface="Calibri"/>
              </a:rPr>
              <a:t>21</a:t>
            </a:r>
            <a:r>
              <a:rPr kumimoji="0" sz="1450" b="0" i="0" u="none" strike="noStrike" kern="1200" cap="none" spc="-5" normalizeH="0" baseline="0" noProof="0" dirty="0" smtClean="0">
                <a:ln>
                  <a:noFill/>
                </a:ln>
                <a:solidFill>
                  <a:srgbClr val="002060"/>
                </a:solidFill>
                <a:effectLst/>
                <a:uLnTx/>
                <a:uFillTx/>
                <a:latin typeface="Arial Rounded MT Bold" panose="020F0704030504030204" pitchFamily="34" charset="0"/>
                <a:ea typeface="+mn-ea"/>
                <a:cs typeface="Calibri"/>
              </a:rPr>
              <a:t>-202</a:t>
            </a:r>
            <a:r>
              <a:rPr kumimoji="0" lang="es-ES" sz="1450" b="0" i="0" u="none" strike="noStrike" kern="1200" cap="none" spc="-5" normalizeH="0" baseline="0" noProof="0" dirty="0" smtClean="0">
                <a:ln>
                  <a:noFill/>
                </a:ln>
                <a:solidFill>
                  <a:srgbClr val="002060"/>
                </a:solidFill>
                <a:effectLst/>
                <a:uLnTx/>
                <a:uFillTx/>
                <a:latin typeface="Arial Rounded MT Bold" panose="020F0704030504030204" pitchFamily="34" charset="0"/>
                <a:ea typeface="+mn-ea"/>
                <a:cs typeface="Calibri"/>
              </a:rPr>
              <a:t>4</a:t>
            </a:r>
            <a:endParaRPr kumimoji="0" sz="145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Calibri"/>
            </a:endParaRPr>
          </a:p>
          <a:p>
            <a:pPr marL="423545" marR="0" lvl="0" indent="0" algn="l" defTabSz="914400" rtl="0" eaLnBrk="1" fontAlgn="auto" latinLnBrk="0" hangingPunct="1">
              <a:lnSpc>
                <a:spcPts val="1230"/>
              </a:lnSpc>
              <a:spcBef>
                <a:spcPts val="0"/>
              </a:spcBef>
              <a:spcAft>
                <a:spcPts val="0"/>
              </a:spcAft>
              <a:buClrTx/>
              <a:buSzTx/>
              <a:buFontTx/>
              <a:buNone/>
              <a:tabLst/>
              <a:defRPr/>
            </a:pPr>
            <a:r>
              <a:rPr kumimoji="0" sz="1100" b="0" i="0" u="none" strike="noStrike" kern="1200" cap="none" spc="-60" normalizeH="0" baseline="0" noProof="0" dirty="0">
                <a:ln>
                  <a:noFill/>
                </a:ln>
                <a:solidFill>
                  <a:srgbClr val="002060"/>
                </a:solidFill>
                <a:effectLst/>
                <a:uLnTx/>
                <a:uFillTx/>
                <a:latin typeface="Arial Rounded MT Bold" panose="020F0704030504030204" pitchFamily="34" charset="0"/>
                <a:ea typeface="+mn-ea"/>
                <a:cs typeface="Trebuchet MS"/>
                <a:hlinkClick r:id="rId3"/>
              </a:rPr>
              <a:t>http://www.corregidora.gob.mx/Transparencia</a:t>
            </a:r>
            <a:r>
              <a:rPr kumimoji="0" sz="1100" b="0" i="0" u="none" strike="noStrike" kern="1200" cap="none" spc="-60" normalizeH="0" baseline="0" noProof="0" dirty="0" smtClean="0">
                <a:ln>
                  <a:noFill/>
                </a:ln>
                <a:solidFill>
                  <a:srgbClr val="002060"/>
                </a:solidFill>
                <a:effectLst/>
                <a:uLnTx/>
                <a:uFillTx/>
                <a:latin typeface="Arial Rounded MT Bold" panose="020F0704030504030204" pitchFamily="34" charset="0"/>
                <a:ea typeface="+mn-ea"/>
                <a:cs typeface="Trebuchet MS"/>
                <a:hlinkClick r:id="rId3"/>
              </a:rPr>
              <a:t>/</a:t>
            </a:r>
            <a:endParaRPr kumimoji="0" lang="es-ES" sz="1100" b="0" i="0" u="none" strike="noStrike" kern="1200" cap="none" spc="-60" normalizeH="0" baseline="0" noProof="0" dirty="0" smtClean="0">
              <a:ln>
                <a:noFill/>
              </a:ln>
              <a:solidFill>
                <a:srgbClr val="002060"/>
              </a:solidFill>
              <a:effectLst/>
              <a:uLnTx/>
              <a:uFillTx/>
              <a:latin typeface="Arial Rounded MT Bold" panose="020F0704030504030204" pitchFamily="34" charset="0"/>
              <a:ea typeface="+mn-ea"/>
              <a:cs typeface="Trebuchet MS"/>
            </a:endParaRPr>
          </a:p>
          <a:p>
            <a:pPr marL="423545" marR="0" lvl="0" indent="0" algn="l" defTabSz="914400" rtl="0" eaLnBrk="1" fontAlgn="auto" latinLnBrk="0" hangingPunct="1">
              <a:lnSpc>
                <a:spcPts val="1230"/>
              </a:lnSpc>
              <a:spcBef>
                <a:spcPts val="0"/>
              </a:spcBef>
              <a:spcAft>
                <a:spcPts val="0"/>
              </a:spcAft>
              <a:buClrTx/>
              <a:buSzTx/>
              <a:buFontTx/>
              <a:buNone/>
              <a:tabLst/>
              <a:defRPr/>
            </a:pPr>
            <a:endParaRPr kumimoji="0" sz="1100" b="0" i="0" u="none" strike="noStrike" kern="1200" cap="none" spc="-60" normalizeH="0" baseline="0" noProof="0" dirty="0">
              <a:ln>
                <a:noFill/>
              </a:ln>
              <a:solidFill>
                <a:srgbClr val="002060"/>
              </a:solidFill>
              <a:effectLst/>
              <a:uLnTx/>
              <a:uFillTx/>
              <a:latin typeface="Arial Rounded MT Bold" panose="020F0704030504030204" pitchFamily="34" charset="0"/>
              <a:ea typeface="+mn-ea"/>
              <a:cs typeface="Trebuchet MS"/>
            </a:endParaRPr>
          </a:p>
          <a:p>
            <a:pPr marL="423545" marR="0" lvl="0" indent="0" algn="l" defTabSz="914400" rtl="0" eaLnBrk="1" fontAlgn="auto" latinLnBrk="0" hangingPunct="1">
              <a:lnSpc>
                <a:spcPts val="1230"/>
              </a:lnSpc>
              <a:spcBef>
                <a:spcPts val="0"/>
              </a:spcBef>
              <a:spcAft>
                <a:spcPts val="0"/>
              </a:spcAft>
              <a:buClrTx/>
              <a:buSzTx/>
              <a:buFontTx/>
              <a:buNone/>
              <a:tabLst/>
              <a:defRPr/>
            </a:pPr>
            <a:endParaRPr kumimoji="0" sz="11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Trebuchet MS"/>
            </a:endParaRPr>
          </a:p>
        </p:txBody>
      </p:sp>
      <p:pic>
        <p:nvPicPr>
          <p:cNvPr id="7" name="Imagen 6"/>
          <p:cNvPicPr>
            <a:picLocks noChangeAspect="1"/>
          </p:cNvPicPr>
          <p:nvPr/>
        </p:nvPicPr>
        <p:blipFill>
          <a:blip r:embed="rId4"/>
          <a:stretch>
            <a:fillRect/>
          </a:stretch>
        </p:blipFill>
        <p:spPr>
          <a:xfrm>
            <a:off x="8123828" y="2724867"/>
            <a:ext cx="895350" cy="1181100"/>
          </a:xfrm>
          <a:prstGeom prst="rect">
            <a:avLst/>
          </a:prstGeom>
        </p:spPr>
      </p:pic>
      <p:pic>
        <p:nvPicPr>
          <p:cNvPr id="8" name="Imagen 7"/>
          <p:cNvPicPr>
            <a:picLocks noChangeAspect="1"/>
          </p:cNvPicPr>
          <p:nvPr/>
        </p:nvPicPr>
        <p:blipFill>
          <a:blip r:embed="rId5"/>
          <a:stretch>
            <a:fillRect/>
          </a:stretch>
        </p:blipFill>
        <p:spPr>
          <a:xfrm>
            <a:off x="10244137" y="2762967"/>
            <a:ext cx="1238250" cy="1143000"/>
          </a:xfrm>
          <a:prstGeom prst="rect">
            <a:avLst/>
          </a:prstGeom>
        </p:spPr>
      </p:pic>
      <p:pic>
        <p:nvPicPr>
          <p:cNvPr id="10" name="Picture 2" descr="Corregidora Avanza Contigo | Transparencia"/>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lang="es-ES" sz="1600" b="1" spc="-5" dirty="0" smtClean="0">
                <a:solidFill>
                  <a:srgbClr val="FFFFFF"/>
                </a:solidFill>
                <a:latin typeface="Arial"/>
                <a:cs typeface="Arial"/>
              </a:rPr>
              <a:t>20</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4" name="Grupo 3"/>
          <p:cNvGrpSpPr/>
          <p:nvPr/>
        </p:nvGrpSpPr>
        <p:grpSpPr>
          <a:xfrm>
            <a:off x="9321545" y="4210767"/>
            <a:ext cx="1293598" cy="1226023"/>
            <a:chOff x="9321545" y="4210767"/>
            <a:chExt cx="1293598" cy="1226023"/>
          </a:xfrm>
        </p:grpSpPr>
        <p:pic>
          <p:nvPicPr>
            <p:cNvPr id="9" name="Imagen 8"/>
            <p:cNvPicPr>
              <a:picLocks noChangeAspect="1"/>
            </p:cNvPicPr>
            <p:nvPr/>
          </p:nvPicPr>
          <p:blipFill rotWithShape="1">
            <a:blip r:embed="rId8">
              <a:duotone>
                <a:schemeClr val="accent2">
                  <a:shade val="45000"/>
                  <a:satMod val="135000"/>
                </a:schemeClr>
                <a:prstClr val="white"/>
              </a:duotone>
            </a:blip>
            <a:srcRect l="23077" r="10000"/>
            <a:stretch/>
          </p:blipFill>
          <p:spPr>
            <a:xfrm>
              <a:off x="9480116" y="4210767"/>
              <a:ext cx="828675" cy="752475"/>
            </a:xfrm>
            <a:prstGeom prst="rect">
              <a:avLst/>
            </a:prstGeom>
          </p:spPr>
        </p:pic>
        <p:sp>
          <p:nvSpPr>
            <p:cNvPr id="3" name="CuadroTexto 2"/>
            <p:cNvSpPr txBox="1"/>
            <p:nvPr/>
          </p:nvSpPr>
          <p:spPr>
            <a:xfrm>
              <a:off x="9321545" y="5129013"/>
              <a:ext cx="1293598" cy="307777"/>
            </a:xfrm>
            <a:prstGeom prst="rect">
              <a:avLst/>
            </a:prstGeom>
            <a:noFill/>
          </p:spPr>
          <p:txBody>
            <a:bodyPr wrap="square" rtlCol="0">
              <a:spAutoFit/>
            </a:bodyPr>
            <a:lstStyle/>
            <a:p>
              <a:pPr algn="ctr"/>
              <a:r>
                <a:rPr lang="es-ES" sz="1400" b="1" dirty="0" smtClean="0">
                  <a:solidFill>
                    <a:srgbClr val="7ECDD8"/>
                  </a:solidFill>
                  <a:latin typeface="Century Gothic" panose="020B0502020202020204" pitchFamily="34" charset="0"/>
                </a:rPr>
                <a:t>INFORMARTE</a:t>
              </a:r>
              <a:endParaRPr lang="es-MX" sz="1400" b="1" dirty="0">
                <a:solidFill>
                  <a:srgbClr val="7ECDD8"/>
                </a:solidFill>
                <a:latin typeface="Century Gothic" panose="020B0502020202020204" pitchFamily="34" charset="0"/>
              </a:endParaRPr>
            </a:p>
          </p:txBody>
        </p:sp>
      </p:grpSp>
      <p:sp>
        <p:nvSpPr>
          <p:cNvPr id="12" name="Elipse 11"/>
          <p:cNvSpPr/>
          <p:nvPr/>
        </p:nvSpPr>
        <p:spPr>
          <a:xfrm>
            <a:off x="10439670" y="2674005"/>
            <a:ext cx="893348" cy="826577"/>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p:cNvSpPr/>
          <p:nvPr/>
        </p:nvSpPr>
        <p:spPr>
          <a:xfrm>
            <a:off x="9447779" y="4225627"/>
            <a:ext cx="893348" cy="826577"/>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8993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92" y="894092"/>
            <a:ext cx="6808124" cy="4308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latin typeface="Arial Rounded MT Bold" panose="020F0704030504030204" pitchFamily="34" charset="0"/>
              </a:rPr>
              <a:t>¿QUÉ </a:t>
            </a:r>
            <a:r>
              <a:rPr lang="es-ES" b="1" dirty="0">
                <a:latin typeface="Arial Rounded MT Bold" panose="020F0704030504030204" pitchFamily="34" charset="0"/>
              </a:rPr>
              <a:t>ES LA LEY DE INGRESOS?</a:t>
            </a:r>
          </a:p>
        </p:txBody>
      </p:sp>
      <p:sp>
        <p:nvSpPr>
          <p:cNvPr id="3" name="Marcador de texto 2"/>
          <p:cNvSpPr>
            <a:spLocks noGrp="1"/>
          </p:cNvSpPr>
          <p:nvPr>
            <p:ph type="body" idx="1"/>
          </p:nvPr>
        </p:nvSpPr>
        <p:spPr>
          <a:xfrm>
            <a:off x="294055" y="2476838"/>
            <a:ext cx="6854894" cy="2954655"/>
          </a:xfrm>
        </p:spPr>
        <p:txBody>
          <a:bodyPr/>
          <a:lstStyle/>
          <a:p>
            <a:pPr algn="just" rtl="0"/>
            <a:r>
              <a:rPr lang="es-ES" sz="1600" b="1" kern="1200" spc="-5" dirty="0">
                <a:solidFill>
                  <a:srgbClr val="002060"/>
                </a:solidFill>
                <a:latin typeface="Arial Rounded MT Bold" panose="020F0704030504030204" pitchFamily="34" charset="0"/>
                <a:cs typeface="Bahnschrift"/>
              </a:rPr>
              <a:t> </a:t>
            </a:r>
            <a:r>
              <a:rPr lang="es-ES" sz="1600" b="1" kern="1200" spc="-5" dirty="0" smtClean="0">
                <a:solidFill>
                  <a:srgbClr val="002060"/>
                </a:solidFill>
                <a:latin typeface="Arial Rounded MT Bold" panose="020F0704030504030204" pitchFamily="34" charset="0"/>
                <a:cs typeface="Bahnschrift"/>
              </a:rPr>
              <a:t> La </a:t>
            </a:r>
            <a:r>
              <a:rPr lang="es-ES" sz="1600" b="1" kern="1200" spc="-5" dirty="0">
                <a:solidFill>
                  <a:srgbClr val="002060"/>
                </a:solidFill>
                <a:latin typeface="Arial Rounded MT Bold" panose="020F0704030504030204" pitchFamily="34" charset="0"/>
                <a:cs typeface="Bahnschrift"/>
              </a:rPr>
              <a:t>Ley de </a:t>
            </a:r>
            <a:r>
              <a:rPr lang="es-ES" sz="1600" b="1" kern="1200" spc="-5" dirty="0" smtClean="0">
                <a:solidFill>
                  <a:srgbClr val="002060"/>
                </a:solidFill>
                <a:latin typeface="Arial Rounded MT Bold" panose="020F0704030504030204" pitchFamily="34" charset="0"/>
                <a:cs typeface="Bahnschrift"/>
              </a:rPr>
              <a:t>Ingresos </a:t>
            </a:r>
            <a:r>
              <a:rPr lang="es-ES" sz="1600" b="1" kern="1200" spc="-5" dirty="0">
                <a:solidFill>
                  <a:srgbClr val="002060"/>
                </a:solidFill>
                <a:latin typeface="Arial Rounded MT Bold" panose="020F0704030504030204" pitchFamily="34" charset="0"/>
                <a:cs typeface="Bahnschrift"/>
              </a:rPr>
              <a:t>del </a:t>
            </a:r>
            <a:r>
              <a:rPr lang="es-ES" sz="1600" b="1" kern="1200" spc="-5" dirty="0" smtClean="0">
                <a:solidFill>
                  <a:srgbClr val="002060"/>
                </a:solidFill>
                <a:latin typeface="Arial Rounded MT Bold" panose="020F0704030504030204" pitchFamily="34" charset="0"/>
                <a:cs typeface="Bahnschrift"/>
              </a:rPr>
              <a:t>Municipio </a:t>
            </a:r>
            <a:r>
              <a:rPr lang="es-ES" sz="1600" b="1" kern="1200" spc="-5" dirty="0">
                <a:solidFill>
                  <a:srgbClr val="002060"/>
                </a:solidFill>
                <a:latin typeface="Arial Rounded MT Bold" panose="020F0704030504030204" pitchFamily="34" charset="0"/>
                <a:cs typeface="Bahnschrift"/>
              </a:rPr>
              <a:t>de Corregidora para el </a:t>
            </a:r>
            <a:r>
              <a:rPr lang="es-ES" sz="1600" b="1" kern="1200" spc="-5" dirty="0" smtClean="0">
                <a:solidFill>
                  <a:srgbClr val="002060"/>
                </a:solidFill>
                <a:latin typeface="Arial Rounded MT Bold" panose="020F0704030504030204" pitchFamily="34" charset="0"/>
                <a:cs typeface="Bahnschrift"/>
              </a:rPr>
              <a:t>Ejercicio Fiscal 2022, </a:t>
            </a:r>
            <a:r>
              <a:rPr lang="es-ES" sz="1600" b="1" kern="1200" spc="-5" dirty="0">
                <a:solidFill>
                  <a:srgbClr val="002060"/>
                </a:solidFill>
                <a:latin typeface="Arial Rounded MT Bold" panose="020F0704030504030204" pitchFamily="34" charset="0"/>
                <a:cs typeface="Bahnschrift"/>
              </a:rPr>
              <a:t>soporta legal y fiscalmente la recaudación de los recursos financieros que ingresarán al municipio mediante el cobro de las contribuciones establecidas en dicho instrumento, contiene asimismo las expectativas de Participaciones y Aportaciones </a:t>
            </a:r>
            <a:r>
              <a:rPr lang="es-ES" sz="1600" b="1" kern="1200" spc="-5" dirty="0" smtClean="0">
                <a:solidFill>
                  <a:srgbClr val="002060"/>
                </a:solidFill>
                <a:latin typeface="Arial Rounded MT Bold" panose="020F0704030504030204" pitchFamily="34" charset="0"/>
                <a:cs typeface="Bahnschrift"/>
              </a:rPr>
              <a:t>Federales </a:t>
            </a:r>
            <a:r>
              <a:rPr lang="es-ES" sz="1600" b="1" kern="1200" spc="-5" dirty="0">
                <a:solidFill>
                  <a:srgbClr val="002060"/>
                </a:solidFill>
                <a:latin typeface="Arial Rounded MT Bold" panose="020F0704030504030204" pitchFamily="34" charset="0"/>
                <a:cs typeface="Bahnschrift"/>
              </a:rPr>
              <a:t>que recibirá en dicho periodo</a:t>
            </a:r>
            <a:r>
              <a:rPr lang="es-ES" sz="1600" b="1" kern="1200" spc="-5" dirty="0" smtClean="0">
                <a:solidFill>
                  <a:srgbClr val="002060"/>
                </a:solidFill>
                <a:latin typeface="Arial Rounded MT Bold" panose="020F0704030504030204" pitchFamily="34" charset="0"/>
                <a:cs typeface="Bahnschrift"/>
              </a:rPr>
              <a:t>.</a:t>
            </a:r>
          </a:p>
          <a:p>
            <a:pPr algn="just" rtl="0"/>
            <a:endParaRPr lang="es-ES" sz="1600" b="1" kern="1200" spc="-5" dirty="0" smtClean="0">
              <a:solidFill>
                <a:srgbClr val="002060"/>
              </a:solidFill>
              <a:latin typeface="Arial Rounded MT Bold" panose="020F0704030504030204" pitchFamily="34" charset="0"/>
              <a:cs typeface="Bahnschrift"/>
            </a:endParaRPr>
          </a:p>
          <a:p>
            <a:pPr algn="just" rtl="0"/>
            <a:r>
              <a:rPr lang="es-ES" sz="1600" b="1" kern="1200" spc="-5" dirty="0" smtClean="0">
                <a:solidFill>
                  <a:srgbClr val="002060"/>
                </a:solidFill>
                <a:latin typeface="Arial Rounded MT Bold" panose="020F0704030504030204" pitchFamily="34" charset="0"/>
                <a:cs typeface="Bahnschrift"/>
              </a:rPr>
              <a:t>Por </a:t>
            </a:r>
            <a:r>
              <a:rPr lang="es-ES" sz="1600" b="1" kern="1200" spc="-5" dirty="0">
                <a:solidFill>
                  <a:srgbClr val="002060"/>
                </a:solidFill>
                <a:latin typeface="Arial Rounded MT Bold" panose="020F0704030504030204" pitchFamily="34" charset="0"/>
                <a:cs typeface="Bahnschrift"/>
              </a:rPr>
              <a:t>la trascendencia e importancia de la Ley de </a:t>
            </a:r>
            <a:r>
              <a:rPr lang="es-ES" sz="1600" b="1" kern="1200" spc="-5" dirty="0" smtClean="0">
                <a:solidFill>
                  <a:srgbClr val="002060"/>
                </a:solidFill>
                <a:latin typeface="Arial Rounded MT Bold" panose="020F0704030504030204" pitchFamily="34" charset="0"/>
                <a:cs typeface="Bahnschrift"/>
              </a:rPr>
              <a:t>Ingresos, </a:t>
            </a:r>
            <a:r>
              <a:rPr lang="es-ES" sz="1600" b="1" kern="1200" spc="-5" dirty="0">
                <a:solidFill>
                  <a:srgbClr val="002060"/>
                </a:solidFill>
                <a:latin typeface="Arial Rounded MT Bold" panose="020F0704030504030204" pitchFamily="34" charset="0"/>
                <a:cs typeface="Bahnschrift"/>
              </a:rPr>
              <a:t>para que el municipio cuente con los recursos necesarios para cumplir con su finalidad de prestar servicios públicos a la población, </a:t>
            </a:r>
            <a:r>
              <a:rPr lang="es-ES" sz="1600" b="1" kern="1200" spc="-5" dirty="0" smtClean="0">
                <a:solidFill>
                  <a:srgbClr val="002060"/>
                </a:solidFill>
                <a:latin typeface="Arial Rounded MT Bold" panose="020F0704030504030204" pitchFamily="34" charset="0"/>
                <a:cs typeface="Bahnschrift"/>
              </a:rPr>
              <a:t>se proponen </a:t>
            </a:r>
            <a:r>
              <a:rPr lang="es-ES" sz="1600" b="1" kern="1200" spc="-5" dirty="0">
                <a:solidFill>
                  <a:srgbClr val="002060"/>
                </a:solidFill>
                <a:latin typeface="Arial Rounded MT Bold" panose="020F0704030504030204" pitchFamily="34" charset="0"/>
                <a:cs typeface="Bahnschrift"/>
              </a:rPr>
              <a:t>a la </a:t>
            </a:r>
            <a:r>
              <a:rPr lang="es-ES" sz="1600" b="1" kern="1200" spc="-5" dirty="0" smtClean="0">
                <a:solidFill>
                  <a:srgbClr val="002060"/>
                </a:solidFill>
                <a:latin typeface="Arial Rounded MT Bold" panose="020F0704030504030204" pitchFamily="34" charset="0"/>
                <a:cs typeface="Bahnschrift"/>
              </a:rPr>
              <a:t>Legislatura </a:t>
            </a:r>
            <a:r>
              <a:rPr lang="es-ES" sz="1600" b="1" kern="1200" spc="-5" dirty="0">
                <a:solidFill>
                  <a:srgbClr val="002060"/>
                </a:solidFill>
                <a:latin typeface="Arial Rounded MT Bold" panose="020F0704030504030204" pitchFamily="34" charset="0"/>
                <a:cs typeface="Bahnschrift"/>
              </a:rPr>
              <a:t>del Estado las cuotas y tarifas aplicables a las diversas contribuciones </a:t>
            </a:r>
            <a:r>
              <a:rPr lang="es-ES" sz="1600" b="1" kern="1200" spc="-5" dirty="0" smtClean="0">
                <a:solidFill>
                  <a:srgbClr val="002060"/>
                </a:solidFill>
                <a:latin typeface="Arial Rounded MT Bold" panose="020F0704030504030204" pitchFamily="34" charset="0"/>
                <a:cs typeface="Bahnschrift"/>
              </a:rPr>
              <a:t>municipales, para </a:t>
            </a:r>
            <a:r>
              <a:rPr lang="es-ES" sz="1600" b="1" kern="1200" spc="-5" dirty="0">
                <a:solidFill>
                  <a:srgbClr val="002060"/>
                </a:solidFill>
                <a:latin typeface="Arial Rounded MT Bold" panose="020F0704030504030204" pitchFamily="34" charset="0"/>
                <a:cs typeface="Bahnschrift"/>
              </a:rPr>
              <a:t>su aprobación.</a:t>
            </a:r>
            <a:endParaRPr lang="es-MX" sz="1600" b="1" kern="1200" spc="-5" dirty="0">
              <a:solidFill>
                <a:srgbClr val="002060"/>
              </a:solidFill>
              <a:latin typeface="Arial Rounded MT Bold" panose="020F0704030504030204" pitchFamily="34" charset="0"/>
              <a:cs typeface="Bahnschrift"/>
            </a:endParaRPr>
          </a:p>
        </p:txBody>
      </p:sp>
      <p:pic>
        <p:nvPicPr>
          <p:cNvPr id="4"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17"/>
          <p:cNvSpPr txBox="1"/>
          <p:nvPr/>
        </p:nvSpPr>
        <p:spPr>
          <a:xfrm>
            <a:off x="11777471" y="6298737"/>
            <a:ext cx="219710"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3</a:t>
            </a:r>
          </a:p>
        </p:txBody>
      </p:sp>
      <p:grpSp>
        <p:nvGrpSpPr>
          <p:cNvPr id="6" name="Grupo 5"/>
          <p:cNvGrpSpPr/>
          <p:nvPr/>
        </p:nvGrpSpPr>
        <p:grpSpPr>
          <a:xfrm>
            <a:off x="7548718" y="1961804"/>
            <a:ext cx="3764904" cy="3861678"/>
            <a:chOff x="7640158" y="2007436"/>
            <a:chExt cx="3573605" cy="3749544"/>
          </a:xfrm>
        </p:grpSpPr>
        <p:grpSp>
          <p:nvGrpSpPr>
            <p:cNvPr id="37" name="Grupo 36"/>
            <p:cNvGrpSpPr/>
            <p:nvPr/>
          </p:nvGrpSpPr>
          <p:grpSpPr>
            <a:xfrm>
              <a:off x="7640158" y="2007436"/>
              <a:ext cx="3573605" cy="3749544"/>
              <a:chOff x="7640158" y="2007436"/>
              <a:chExt cx="3573605" cy="3749544"/>
            </a:xfrm>
          </p:grpSpPr>
          <p:pic>
            <p:nvPicPr>
              <p:cNvPr id="32" name="Imagen 31"/>
              <p:cNvPicPr>
                <a:picLocks noChangeAspect="1"/>
              </p:cNvPicPr>
              <p:nvPr/>
            </p:nvPicPr>
            <p:blipFill>
              <a:blip r:embed="rId4">
                <a:extLst>
                  <a:ext uri="{BEBA8EAE-BF5A-486C-A8C5-ECC9F3942E4B}">
                    <a14:imgProps xmlns:a14="http://schemas.microsoft.com/office/drawing/2010/main">
                      <a14:imgLayer r:embed="rId5">
                        <a14:imgEffect>
                          <a14:backgroundRemoval t="3150" b="97244" l="1429" r="97429"/>
                        </a14:imgEffect>
                      </a14:imgLayer>
                    </a14:imgProps>
                  </a:ext>
                </a:extLst>
              </a:blip>
              <a:stretch>
                <a:fillRect/>
              </a:stretch>
            </p:blipFill>
            <p:spPr>
              <a:xfrm>
                <a:off x="8030361" y="2007436"/>
                <a:ext cx="2606932" cy="1891887"/>
              </a:xfrm>
              <a:prstGeom prst="flowChartAlternateProcess">
                <a:avLst/>
              </a:prstGeom>
            </p:spPr>
          </p:pic>
          <p:pic>
            <p:nvPicPr>
              <p:cNvPr id="35" name="object 3"/>
              <p:cNvPicPr/>
              <p:nvPr/>
            </p:nvPicPr>
            <p:blipFill rotWithShape="1">
              <a:blip r:embed="rId6" cstate="print"/>
              <a:srcRect l="32498" t="35199" r="23631"/>
              <a:stretch/>
            </p:blipFill>
            <p:spPr>
              <a:xfrm>
                <a:off x="7640158" y="3277189"/>
                <a:ext cx="3573605" cy="2479791"/>
              </a:xfrm>
              <a:prstGeom prst="rect">
                <a:avLst/>
              </a:prstGeom>
            </p:spPr>
          </p:pic>
        </p:grpSp>
        <p:pic>
          <p:nvPicPr>
            <p:cNvPr id="9" name="Picture 2" descr="Corregidora Avanza Contigo | Transparencia"/>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9179478" y="5026381"/>
              <a:ext cx="651601" cy="63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upo 17"/>
          <p:cNvGrpSpPr/>
          <p:nvPr/>
        </p:nvGrpSpPr>
        <p:grpSpPr>
          <a:xfrm>
            <a:off x="-1" y="6420565"/>
            <a:ext cx="6675120" cy="437436"/>
            <a:chOff x="0" y="6420565"/>
            <a:chExt cx="7193560" cy="437436"/>
          </a:xfrm>
        </p:grpSpPr>
        <p:sp>
          <p:nvSpPr>
            <p:cNvPr id="19" name="Proceso 18"/>
            <p:cNvSpPr/>
            <p:nvPr/>
          </p:nvSpPr>
          <p:spPr>
            <a:xfrm>
              <a:off x="0" y="6723097"/>
              <a:ext cx="7193560" cy="134904"/>
            </a:xfrm>
            <a:prstGeom prst="flowChartProcess">
              <a:avLst/>
            </a:prstGeom>
            <a:solidFill>
              <a:srgbClr val="EE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Proceso 19"/>
            <p:cNvSpPr/>
            <p:nvPr/>
          </p:nvSpPr>
          <p:spPr>
            <a:xfrm>
              <a:off x="0" y="6583353"/>
              <a:ext cx="6464596" cy="115549"/>
            </a:xfrm>
            <a:prstGeom prst="flowChartProcess">
              <a:avLst/>
            </a:prstGeom>
            <a:solidFill>
              <a:srgbClr val="EE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Proceso 23"/>
            <p:cNvSpPr/>
            <p:nvPr/>
          </p:nvSpPr>
          <p:spPr>
            <a:xfrm>
              <a:off x="0" y="6420565"/>
              <a:ext cx="5730950" cy="129277"/>
            </a:xfrm>
            <a:prstGeom prst="flowChartProcess">
              <a:avLst/>
            </a:prstGeom>
            <a:solidFill>
              <a:srgbClr val="EE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76514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60" y="847733"/>
            <a:ext cx="8346816" cy="430887"/>
          </a:xfrm>
        </p:spPr>
        <p:txBody>
          <a:bodyPr/>
          <a:lstStyle/>
          <a:p>
            <a:r>
              <a:rPr lang="es-ES" b="1" dirty="0" smtClean="0">
                <a:latin typeface="Arial Rounded MT Bold" panose="020F0704030504030204" pitchFamily="34" charset="0"/>
              </a:rPr>
              <a:t>¿DE DÓNDE SE OBTIENEN LOS INGRESOS?</a:t>
            </a:r>
            <a:endParaRPr lang="es-MX" b="1" dirty="0">
              <a:latin typeface="Arial Rounded MT Bold" panose="020F0704030504030204" pitchFamily="34" charset="0"/>
            </a:endParaRPr>
          </a:p>
        </p:txBody>
      </p:sp>
      <p:sp>
        <p:nvSpPr>
          <p:cNvPr id="6" name="Rectángulo 5"/>
          <p:cNvSpPr/>
          <p:nvPr/>
        </p:nvSpPr>
        <p:spPr>
          <a:xfrm>
            <a:off x="1799475" y="1974846"/>
            <a:ext cx="7417854" cy="341632"/>
          </a:xfrm>
          <a:prstGeom prst="rect">
            <a:avLst/>
          </a:prstGeom>
        </p:spPr>
        <p:txBody>
          <a:bodyPr wrap="square">
            <a:spAutoFit/>
          </a:bodyPr>
          <a:lstStyle/>
          <a:p>
            <a:pPr marL="12700" marR="5080" lvl="0" indent="182880" algn="just" defTabSz="914400" rtl="0" eaLnBrk="1" fontAlgn="auto" latinLnBrk="0" hangingPunct="1">
              <a:lnSpc>
                <a:spcPct val="90000"/>
              </a:lnSpc>
              <a:spcBef>
                <a:spcPts val="315"/>
              </a:spcBef>
              <a:spcAft>
                <a:spcPts val="300"/>
              </a:spcAft>
              <a:buClrTx/>
              <a:buSzTx/>
              <a:buFontTx/>
              <a:buNone/>
              <a:tabLst/>
              <a:defRPr/>
            </a:pPr>
            <a:r>
              <a:rPr kumimoji="0" lang="es-ES" sz="1800" b="1" i="0" u="none" strike="noStrike" kern="1200" cap="none" spc="-5" normalizeH="0" baseline="0" noProof="0" dirty="0">
                <a:ln>
                  <a:noFill/>
                </a:ln>
                <a:solidFill>
                  <a:srgbClr val="002060"/>
                </a:solidFill>
                <a:effectLst/>
                <a:uLnTx/>
                <a:uFillTx/>
                <a:latin typeface="Arial Rounded MT Bold" panose="020F0704030504030204" pitchFamily="34" charset="0"/>
                <a:ea typeface="+mn-ea"/>
                <a:cs typeface="Bahnschrift"/>
              </a:rPr>
              <a:t>El municipio obtiene sus recursos de diversos orígenes</a:t>
            </a:r>
            <a:r>
              <a:rPr kumimoji="0" lang="es-ES" sz="1800" b="1" i="0" u="none" strike="noStrike" kern="1200" cap="none" spc="-5" normalizeH="0" baseline="0" noProof="0" dirty="0" smtClean="0">
                <a:ln>
                  <a:noFill/>
                </a:ln>
                <a:solidFill>
                  <a:srgbClr val="002060"/>
                </a:solidFill>
                <a:effectLst/>
                <a:uLnTx/>
                <a:uFillTx/>
                <a:latin typeface="Arial Rounded MT Bold" panose="020F0704030504030204" pitchFamily="34" charset="0"/>
                <a:ea typeface="+mn-ea"/>
                <a:cs typeface="Bahnschrift"/>
              </a:rPr>
              <a:t>:</a:t>
            </a:r>
          </a:p>
        </p:txBody>
      </p:sp>
      <p:sp>
        <p:nvSpPr>
          <p:cNvPr id="37" name="object 17"/>
          <p:cNvSpPr txBox="1"/>
          <p:nvPr/>
        </p:nvSpPr>
        <p:spPr>
          <a:xfrm>
            <a:off x="11777471" y="6298737"/>
            <a:ext cx="219710" cy="252095"/>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4</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pic>
        <p:nvPicPr>
          <p:cNvPr id="50"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o 24"/>
          <p:cNvGrpSpPr/>
          <p:nvPr/>
        </p:nvGrpSpPr>
        <p:grpSpPr>
          <a:xfrm>
            <a:off x="995486" y="2534815"/>
            <a:ext cx="9233036" cy="3848515"/>
            <a:chOff x="854367" y="2388373"/>
            <a:chExt cx="9233036" cy="3848515"/>
          </a:xfrm>
        </p:grpSpPr>
        <p:cxnSp>
          <p:nvCxnSpPr>
            <p:cNvPr id="71" name="Conector recto de flecha 70"/>
            <p:cNvCxnSpPr/>
            <p:nvPr/>
          </p:nvCxnSpPr>
          <p:spPr>
            <a:xfrm>
              <a:off x="1981631" y="4675662"/>
              <a:ext cx="0" cy="4001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p:cNvCxnSpPr/>
            <p:nvPr/>
          </p:nvCxnSpPr>
          <p:spPr>
            <a:xfrm>
              <a:off x="5430136" y="4675662"/>
              <a:ext cx="0" cy="4001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p:cNvCxnSpPr/>
            <p:nvPr/>
          </p:nvCxnSpPr>
          <p:spPr>
            <a:xfrm>
              <a:off x="8987419" y="4675662"/>
              <a:ext cx="0" cy="40011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upo 47"/>
            <p:cNvGrpSpPr/>
            <p:nvPr/>
          </p:nvGrpSpPr>
          <p:grpSpPr>
            <a:xfrm>
              <a:off x="7842111" y="2462836"/>
              <a:ext cx="2245292" cy="2147156"/>
              <a:chOff x="7120153" y="2960422"/>
              <a:chExt cx="2119744" cy="2044748"/>
            </a:xfrm>
          </p:grpSpPr>
          <p:sp>
            <p:nvSpPr>
              <p:cNvPr id="7" name="object 28"/>
              <p:cNvSpPr/>
              <p:nvPr/>
            </p:nvSpPr>
            <p:spPr>
              <a:xfrm>
                <a:off x="7120153" y="2960422"/>
                <a:ext cx="2119744" cy="2044748"/>
              </a:xfrm>
              <a:custGeom>
                <a:avLst/>
                <a:gdLst/>
                <a:ahLst/>
                <a:cxnLst/>
                <a:rect l="l" t="t" r="r" b="b"/>
                <a:pathLst>
                  <a:path w="1800225" h="1800225">
                    <a:moveTo>
                      <a:pt x="899922" y="0"/>
                    </a:moveTo>
                    <a:lnTo>
                      <a:pt x="852133" y="1247"/>
                    </a:lnTo>
                    <a:lnTo>
                      <a:pt x="804994" y="4948"/>
                    </a:lnTo>
                    <a:lnTo>
                      <a:pt x="758566" y="11041"/>
                    </a:lnTo>
                    <a:lnTo>
                      <a:pt x="712911" y="19463"/>
                    </a:lnTo>
                    <a:lnTo>
                      <a:pt x="668092" y="30152"/>
                    </a:lnTo>
                    <a:lnTo>
                      <a:pt x="624171" y="43046"/>
                    </a:lnTo>
                    <a:lnTo>
                      <a:pt x="581211" y="58083"/>
                    </a:lnTo>
                    <a:lnTo>
                      <a:pt x="539272" y="75199"/>
                    </a:lnTo>
                    <a:lnTo>
                      <a:pt x="498418" y="94334"/>
                    </a:lnTo>
                    <a:lnTo>
                      <a:pt x="458711" y="115425"/>
                    </a:lnTo>
                    <a:lnTo>
                      <a:pt x="420213" y="138409"/>
                    </a:lnTo>
                    <a:lnTo>
                      <a:pt x="382987" y="163225"/>
                    </a:lnTo>
                    <a:lnTo>
                      <a:pt x="347094" y="189810"/>
                    </a:lnTo>
                    <a:lnTo>
                      <a:pt x="312597" y="218102"/>
                    </a:lnTo>
                    <a:lnTo>
                      <a:pt x="279557" y="248038"/>
                    </a:lnTo>
                    <a:lnTo>
                      <a:pt x="248038" y="279557"/>
                    </a:lnTo>
                    <a:lnTo>
                      <a:pt x="218102" y="312597"/>
                    </a:lnTo>
                    <a:lnTo>
                      <a:pt x="189810" y="347094"/>
                    </a:lnTo>
                    <a:lnTo>
                      <a:pt x="163225" y="382987"/>
                    </a:lnTo>
                    <a:lnTo>
                      <a:pt x="138409" y="420213"/>
                    </a:lnTo>
                    <a:lnTo>
                      <a:pt x="115425" y="458711"/>
                    </a:lnTo>
                    <a:lnTo>
                      <a:pt x="94334" y="498418"/>
                    </a:lnTo>
                    <a:lnTo>
                      <a:pt x="75199" y="539272"/>
                    </a:lnTo>
                    <a:lnTo>
                      <a:pt x="58083" y="581211"/>
                    </a:lnTo>
                    <a:lnTo>
                      <a:pt x="43046" y="624171"/>
                    </a:lnTo>
                    <a:lnTo>
                      <a:pt x="30152" y="668092"/>
                    </a:lnTo>
                    <a:lnTo>
                      <a:pt x="19463" y="712911"/>
                    </a:lnTo>
                    <a:lnTo>
                      <a:pt x="11041" y="758566"/>
                    </a:lnTo>
                    <a:lnTo>
                      <a:pt x="4948" y="804994"/>
                    </a:lnTo>
                    <a:lnTo>
                      <a:pt x="1247" y="852133"/>
                    </a:lnTo>
                    <a:lnTo>
                      <a:pt x="0" y="899922"/>
                    </a:lnTo>
                    <a:lnTo>
                      <a:pt x="1247" y="947710"/>
                    </a:lnTo>
                    <a:lnTo>
                      <a:pt x="4948" y="994849"/>
                    </a:lnTo>
                    <a:lnTo>
                      <a:pt x="11041" y="1041277"/>
                    </a:lnTo>
                    <a:lnTo>
                      <a:pt x="19463" y="1086932"/>
                    </a:lnTo>
                    <a:lnTo>
                      <a:pt x="30152" y="1131751"/>
                    </a:lnTo>
                    <a:lnTo>
                      <a:pt x="43046" y="1175672"/>
                    </a:lnTo>
                    <a:lnTo>
                      <a:pt x="58083" y="1218632"/>
                    </a:lnTo>
                    <a:lnTo>
                      <a:pt x="75199" y="1260571"/>
                    </a:lnTo>
                    <a:lnTo>
                      <a:pt x="94334" y="1301425"/>
                    </a:lnTo>
                    <a:lnTo>
                      <a:pt x="115425" y="1341132"/>
                    </a:lnTo>
                    <a:lnTo>
                      <a:pt x="138409" y="1379630"/>
                    </a:lnTo>
                    <a:lnTo>
                      <a:pt x="163225" y="1416856"/>
                    </a:lnTo>
                    <a:lnTo>
                      <a:pt x="189810" y="1452749"/>
                    </a:lnTo>
                    <a:lnTo>
                      <a:pt x="218102" y="1487246"/>
                    </a:lnTo>
                    <a:lnTo>
                      <a:pt x="248038" y="1520286"/>
                    </a:lnTo>
                    <a:lnTo>
                      <a:pt x="279557" y="1551805"/>
                    </a:lnTo>
                    <a:lnTo>
                      <a:pt x="312597" y="1581741"/>
                    </a:lnTo>
                    <a:lnTo>
                      <a:pt x="347094" y="1610033"/>
                    </a:lnTo>
                    <a:lnTo>
                      <a:pt x="382987" y="1636618"/>
                    </a:lnTo>
                    <a:lnTo>
                      <a:pt x="420213" y="1661434"/>
                    </a:lnTo>
                    <a:lnTo>
                      <a:pt x="458711" y="1684418"/>
                    </a:lnTo>
                    <a:lnTo>
                      <a:pt x="498418" y="1705509"/>
                    </a:lnTo>
                    <a:lnTo>
                      <a:pt x="539272" y="1724644"/>
                    </a:lnTo>
                    <a:lnTo>
                      <a:pt x="581211" y="1741760"/>
                    </a:lnTo>
                    <a:lnTo>
                      <a:pt x="624171" y="1756797"/>
                    </a:lnTo>
                    <a:lnTo>
                      <a:pt x="668092" y="1769691"/>
                    </a:lnTo>
                    <a:lnTo>
                      <a:pt x="712911" y="1780380"/>
                    </a:lnTo>
                    <a:lnTo>
                      <a:pt x="758566" y="1788802"/>
                    </a:lnTo>
                    <a:lnTo>
                      <a:pt x="804994" y="1794895"/>
                    </a:lnTo>
                    <a:lnTo>
                      <a:pt x="852133" y="1798596"/>
                    </a:lnTo>
                    <a:lnTo>
                      <a:pt x="899922" y="1799844"/>
                    </a:lnTo>
                    <a:lnTo>
                      <a:pt x="947710" y="1798596"/>
                    </a:lnTo>
                    <a:lnTo>
                      <a:pt x="994849" y="1794895"/>
                    </a:lnTo>
                    <a:lnTo>
                      <a:pt x="1041277" y="1788802"/>
                    </a:lnTo>
                    <a:lnTo>
                      <a:pt x="1086932" y="1780380"/>
                    </a:lnTo>
                    <a:lnTo>
                      <a:pt x="1131751" y="1769691"/>
                    </a:lnTo>
                    <a:lnTo>
                      <a:pt x="1175672" y="1756797"/>
                    </a:lnTo>
                    <a:lnTo>
                      <a:pt x="1218632" y="1741760"/>
                    </a:lnTo>
                    <a:lnTo>
                      <a:pt x="1260571" y="1724644"/>
                    </a:lnTo>
                    <a:lnTo>
                      <a:pt x="1301425" y="1705509"/>
                    </a:lnTo>
                    <a:lnTo>
                      <a:pt x="1341132" y="1684418"/>
                    </a:lnTo>
                    <a:lnTo>
                      <a:pt x="1379630" y="1661434"/>
                    </a:lnTo>
                    <a:lnTo>
                      <a:pt x="1416856" y="1636618"/>
                    </a:lnTo>
                    <a:lnTo>
                      <a:pt x="1452749" y="1610033"/>
                    </a:lnTo>
                    <a:lnTo>
                      <a:pt x="1487246" y="1581741"/>
                    </a:lnTo>
                    <a:lnTo>
                      <a:pt x="1520286" y="1551805"/>
                    </a:lnTo>
                    <a:lnTo>
                      <a:pt x="1551805" y="1520286"/>
                    </a:lnTo>
                    <a:lnTo>
                      <a:pt x="1581741" y="1487246"/>
                    </a:lnTo>
                    <a:lnTo>
                      <a:pt x="1610033" y="1452749"/>
                    </a:lnTo>
                    <a:lnTo>
                      <a:pt x="1636618" y="1416856"/>
                    </a:lnTo>
                    <a:lnTo>
                      <a:pt x="1661434" y="1379630"/>
                    </a:lnTo>
                    <a:lnTo>
                      <a:pt x="1684418" y="1341132"/>
                    </a:lnTo>
                    <a:lnTo>
                      <a:pt x="1705509" y="1301425"/>
                    </a:lnTo>
                    <a:lnTo>
                      <a:pt x="1724644" y="1260571"/>
                    </a:lnTo>
                    <a:lnTo>
                      <a:pt x="1741760" y="1218632"/>
                    </a:lnTo>
                    <a:lnTo>
                      <a:pt x="1756797" y="1175672"/>
                    </a:lnTo>
                    <a:lnTo>
                      <a:pt x="1769691" y="1131751"/>
                    </a:lnTo>
                    <a:lnTo>
                      <a:pt x="1780380" y="1086932"/>
                    </a:lnTo>
                    <a:lnTo>
                      <a:pt x="1788802" y="1041277"/>
                    </a:lnTo>
                    <a:lnTo>
                      <a:pt x="1794895" y="994849"/>
                    </a:lnTo>
                    <a:lnTo>
                      <a:pt x="1798596" y="947710"/>
                    </a:lnTo>
                    <a:lnTo>
                      <a:pt x="1799844" y="899922"/>
                    </a:lnTo>
                    <a:lnTo>
                      <a:pt x="1798596" y="852133"/>
                    </a:lnTo>
                    <a:lnTo>
                      <a:pt x="1794895" y="804994"/>
                    </a:lnTo>
                    <a:lnTo>
                      <a:pt x="1788802" y="758566"/>
                    </a:lnTo>
                    <a:lnTo>
                      <a:pt x="1780380" y="712911"/>
                    </a:lnTo>
                    <a:lnTo>
                      <a:pt x="1769691" y="668092"/>
                    </a:lnTo>
                    <a:lnTo>
                      <a:pt x="1756797" y="624171"/>
                    </a:lnTo>
                    <a:lnTo>
                      <a:pt x="1741760" y="581211"/>
                    </a:lnTo>
                    <a:lnTo>
                      <a:pt x="1724644" y="539272"/>
                    </a:lnTo>
                    <a:lnTo>
                      <a:pt x="1705509" y="498418"/>
                    </a:lnTo>
                    <a:lnTo>
                      <a:pt x="1684418" y="458711"/>
                    </a:lnTo>
                    <a:lnTo>
                      <a:pt x="1661434" y="420213"/>
                    </a:lnTo>
                    <a:lnTo>
                      <a:pt x="1636618" y="382987"/>
                    </a:lnTo>
                    <a:lnTo>
                      <a:pt x="1610033" y="347094"/>
                    </a:lnTo>
                    <a:lnTo>
                      <a:pt x="1581741" y="312597"/>
                    </a:lnTo>
                    <a:lnTo>
                      <a:pt x="1551805" y="279557"/>
                    </a:lnTo>
                    <a:lnTo>
                      <a:pt x="1520286" y="248038"/>
                    </a:lnTo>
                    <a:lnTo>
                      <a:pt x="1487246" y="218102"/>
                    </a:lnTo>
                    <a:lnTo>
                      <a:pt x="1452749" y="189810"/>
                    </a:lnTo>
                    <a:lnTo>
                      <a:pt x="1416856" y="163225"/>
                    </a:lnTo>
                    <a:lnTo>
                      <a:pt x="1379630" y="138409"/>
                    </a:lnTo>
                    <a:lnTo>
                      <a:pt x="1341132" y="115425"/>
                    </a:lnTo>
                    <a:lnTo>
                      <a:pt x="1301425" y="94334"/>
                    </a:lnTo>
                    <a:lnTo>
                      <a:pt x="1260571" y="75199"/>
                    </a:lnTo>
                    <a:lnTo>
                      <a:pt x="1218632" y="58083"/>
                    </a:lnTo>
                    <a:lnTo>
                      <a:pt x="1175672" y="43046"/>
                    </a:lnTo>
                    <a:lnTo>
                      <a:pt x="1131751" y="30152"/>
                    </a:lnTo>
                    <a:lnTo>
                      <a:pt x="1086932" y="19463"/>
                    </a:lnTo>
                    <a:lnTo>
                      <a:pt x="1041277" y="11041"/>
                    </a:lnTo>
                    <a:lnTo>
                      <a:pt x="994849" y="4948"/>
                    </a:lnTo>
                    <a:lnTo>
                      <a:pt x="947710" y="1247"/>
                    </a:lnTo>
                    <a:lnTo>
                      <a:pt x="899922"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24" name="object 37"/>
              <p:cNvPicPr/>
              <p:nvPr/>
            </p:nvPicPr>
            <p:blipFill>
              <a:blip r:embed="rId4" cstate="print"/>
              <a:stretch>
                <a:fillRect/>
              </a:stretch>
            </p:blipFill>
            <p:spPr>
              <a:xfrm>
                <a:off x="7940702" y="4413685"/>
                <a:ext cx="577596" cy="577595"/>
              </a:xfrm>
              <a:prstGeom prst="flowChartConnector">
                <a:avLst/>
              </a:prstGeom>
            </p:spPr>
          </p:pic>
          <p:sp>
            <p:nvSpPr>
              <p:cNvPr id="32" name="CuadroTexto 31"/>
              <p:cNvSpPr txBox="1"/>
              <p:nvPr/>
            </p:nvSpPr>
            <p:spPr>
              <a:xfrm>
                <a:off x="7326409" y="3115446"/>
                <a:ext cx="172239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Por recursos recaudados en 2021 y </a:t>
                </a:r>
                <a:r>
                  <a:rPr kumimoji="0" lang="es-ES" sz="14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que se encuentra pendiente su ejercicio </a:t>
                </a:r>
                <a:r>
                  <a:rPr kumimoji="0" lang="es-ES" sz="14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en </a:t>
                </a:r>
                <a:r>
                  <a:rPr kumimoji="0" lang="es-ES" sz="14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2022. </a:t>
                </a:r>
                <a:endParaRPr kumimoji="0" lang="es-MX" sz="14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grpSp>
          <p:nvGrpSpPr>
            <p:cNvPr id="46" name="Grupo 45"/>
            <p:cNvGrpSpPr/>
            <p:nvPr/>
          </p:nvGrpSpPr>
          <p:grpSpPr>
            <a:xfrm>
              <a:off x="854367" y="2462836"/>
              <a:ext cx="2230280" cy="2135879"/>
              <a:chOff x="948844" y="2949144"/>
              <a:chExt cx="2095995" cy="2044748"/>
            </a:xfrm>
          </p:grpSpPr>
          <p:grpSp>
            <p:nvGrpSpPr>
              <p:cNvPr id="8" name="Grupo 7"/>
              <p:cNvGrpSpPr/>
              <p:nvPr/>
            </p:nvGrpSpPr>
            <p:grpSpPr>
              <a:xfrm>
                <a:off x="948844" y="2949144"/>
                <a:ext cx="2095995" cy="2044748"/>
                <a:chOff x="1541794" y="3722379"/>
                <a:chExt cx="1501689" cy="1437454"/>
              </a:xfrm>
            </p:grpSpPr>
            <p:sp>
              <p:nvSpPr>
                <p:cNvPr id="20" name="object 5"/>
                <p:cNvSpPr/>
                <p:nvPr/>
              </p:nvSpPr>
              <p:spPr>
                <a:xfrm>
                  <a:off x="1541794" y="3722379"/>
                  <a:ext cx="1501689" cy="1437454"/>
                </a:xfrm>
                <a:custGeom>
                  <a:avLst/>
                  <a:gdLst/>
                  <a:ahLst/>
                  <a:cxnLst/>
                  <a:rect l="l" t="t" r="r" b="b"/>
                  <a:pathLst>
                    <a:path w="1800225" h="1800225">
                      <a:moveTo>
                        <a:pt x="899922" y="0"/>
                      </a:moveTo>
                      <a:lnTo>
                        <a:pt x="852133" y="1247"/>
                      </a:lnTo>
                      <a:lnTo>
                        <a:pt x="804994" y="4948"/>
                      </a:lnTo>
                      <a:lnTo>
                        <a:pt x="758566" y="11041"/>
                      </a:lnTo>
                      <a:lnTo>
                        <a:pt x="712911" y="19463"/>
                      </a:lnTo>
                      <a:lnTo>
                        <a:pt x="668092" y="30152"/>
                      </a:lnTo>
                      <a:lnTo>
                        <a:pt x="624171" y="43046"/>
                      </a:lnTo>
                      <a:lnTo>
                        <a:pt x="581211" y="58083"/>
                      </a:lnTo>
                      <a:lnTo>
                        <a:pt x="539272" y="75199"/>
                      </a:lnTo>
                      <a:lnTo>
                        <a:pt x="498418" y="94334"/>
                      </a:lnTo>
                      <a:lnTo>
                        <a:pt x="458711" y="115425"/>
                      </a:lnTo>
                      <a:lnTo>
                        <a:pt x="420213" y="138409"/>
                      </a:lnTo>
                      <a:lnTo>
                        <a:pt x="382987" y="163225"/>
                      </a:lnTo>
                      <a:lnTo>
                        <a:pt x="347094" y="189810"/>
                      </a:lnTo>
                      <a:lnTo>
                        <a:pt x="312597" y="218102"/>
                      </a:lnTo>
                      <a:lnTo>
                        <a:pt x="279557" y="248038"/>
                      </a:lnTo>
                      <a:lnTo>
                        <a:pt x="248038" y="279557"/>
                      </a:lnTo>
                      <a:lnTo>
                        <a:pt x="218102" y="312597"/>
                      </a:lnTo>
                      <a:lnTo>
                        <a:pt x="189810" y="347094"/>
                      </a:lnTo>
                      <a:lnTo>
                        <a:pt x="163225" y="382987"/>
                      </a:lnTo>
                      <a:lnTo>
                        <a:pt x="138409" y="420213"/>
                      </a:lnTo>
                      <a:lnTo>
                        <a:pt x="115425" y="458711"/>
                      </a:lnTo>
                      <a:lnTo>
                        <a:pt x="94334" y="498418"/>
                      </a:lnTo>
                      <a:lnTo>
                        <a:pt x="75199" y="539272"/>
                      </a:lnTo>
                      <a:lnTo>
                        <a:pt x="58083" y="581211"/>
                      </a:lnTo>
                      <a:lnTo>
                        <a:pt x="43046" y="624171"/>
                      </a:lnTo>
                      <a:lnTo>
                        <a:pt x="30152" y="668092"/>
                      </a:lnTo>
                      <a:lnTo>
                        <a:pt x="19463" y="712911"/>
                      </a:lnTo>
                      <a:lnTo>
                        <a:pt x="11041" y="758566"/>
                      </a:lnTo>
                      <a:lnTo>
                        <a:pt x="4948" y="804994"/>
                      </a:lnTo>
                      <a:lnTo>
                        <a:pt x="1247" y="852133"/>
                      </a:lnTo>
                      <a:lnTo>
                        <a:pt x="0" y="899922"/>
                      </a:lnTo>
                      <a:lnTo>
                        <a:pt x="1247" y="947710"/>
                      </a:lnTo>
                      <a:lnTo>
                        <a:pt x="4948" y="994849"/>
                      </a:lnTo>
                      <a:lnTo>
                        <a:pt x="11041" y="1041277"/>
                      </a:lnTo>
                      <a:lnTo>
                        <a:pt x="19463" y="1086932"/>
                      </a:lnTo>
                      <a:lnTo>
                        <a:pt x="30152" y="1131751"/>
                      </a:lnTo>
                      <a:lnTo>
                        <a:pt x="43046" y="1175672"/>
                      </a:lnTo>
                      <a:lnTo>
                        <a:pt x="58083" y="1218632"/>
                      </a:lnTo>
                      <a:lnTo>
                        <a:pt x="75199" y="1260571"/>
                      </a:lnTo>
                      <a:lnTo>
                        <a:pt x="94334" y="1301425"/>
                      </a:lnTo>
                      <a:lnTo>
                        <a:pt x="115425" y="1341132"/>
                      </a:lnTo>
                      <a:lnTo>
                        <a:pt x="138409" y="1379630"/>
                      </a:lnTo>
                      <a:lnTo>
                        <a:pt x="163225" y="1416856"/>
                      </a:lnTo>
                      <a:lnTo>
                        <a:pt x="189810" y="1452749"/>
                      </a:lnTo>
                      <a:lnTo>
                        <a:pt x="218102" y="1487246"/>
                      </a:lnTo>
                      <a:lnTo>
                        <a:pt x="248038" y="1520286"/>
                      </a:lnTo>
                      <a:lnTo>
                        <a:pt x="279557" y="1551805"/>
                      </a:lnTo>
                      <a:lnTo>
                        <a:pt x="312597" y="1581741"/>
                      </a:lnTo>
                      <a:lnTo>
                        <a:pt x="347094" y="1610033"/>
                      </a:lnTo>
                      <a:lnTo>
                        <a:pt x="382987" y="1636618"/>
                      </a:lnTo>
                      <a:lnTo>
                        <a:pt x="420213" y="1661434"/>
                      </a:lnTo>
                      <a:lnTo>
                        <a:pt x="458711" y="1684418"/>
                      </a:lnTo>
                      <a:lnTo>
                        <a:pt x="498418" y="1705509"/>
                      </a:lnTo>
                      <a:lnTo>
                        <a:pt x="539272" y="1724644"/>
                      </a:lnTo>
                      <a:lnTo>
                        <a:pt x="581211" y="1741760"/>
                      </a:lnTo>
                      <a:lnTo>
                        <a:pt x="624171" y="1756797"/>
                      </a:lnTo>
                      <a:lnTo>
                        <a:pt x="668092" y="1769691"/>
                      </a:lnTo>
                      <a:lnTo>
                        <a:pt x="712911" y="1780380"/>
                      </a:lnTo>
                      <a:lnTo>
                        <a:pt x="758566" y="1788802"/>
                      </a:lnTo>
                      <a:lnTo>
                        <a:pt x="804994" y="1794895"/>
                      </a:lnTo>
                      <a:lnTo>
                        <a:pt x="852133" y="1798596"/>
                      </a:lnTo>
                      <a:lnTo>
                        <a:pt x="899922" y="1799844"/>
                      </a:lnTo>
                      <a:lnTo>
                        <a:pt x="947710" y="1798596"/>
                      </a:lnTo>
                      <a:lnTo>
                        <a:pt x="994849" y="1794895"/>
                      </a:lnTo>
                      <a:lnTo>
                        <a:pt x="1041277" y="1788802"/>
                      </a:lnTo>
                      <a:lnTo>
                        <a:pt x="1086932" y="1780380"/>
                      </a:lnTo>
                      <a:lnTo>
                        <a:pt x="1131751" y="1769691"/>
                      </a:lnTo>
                      <a:lnTo>
                        <a:pt x="1175672" y="1756797"/>
                      </a:lnTo>
                      <a:lnTo>
                        <a:pt x="1218632" y="1741760"/>
                      </a:lnTo>
                      <a:lnTo>
                        <a:pt x="1260571" y="1724644"/>
                      </a:lnTo>
                      <a:lnTo>
                        <a:pt x="1301425" y="1705509"/>
                      </a:lnTo>
                      <a:lnTo>
                        <a:pt x="1341132" y="1684418"/>
                      </a:lnTo>
                      <a:lnTo>
                        <a:pt x="1379630" y="1661434"/>
                      </a:lnTo>
                      <a:lnTo>
                        <a:pt x="1416856" y="1636618"/>
                      </a:lnTo>
                      <a:lnTo>
                        <a:pt x="1452749" y="1610033"/>
                      </a:lnTo>
                      <a:lnTo>
                        <a:pt x="1487246" y="1581741"/>
                      </a:lnTo>
                      <a:lnTo>
                        <a:pt x="1520286" y="1551805"/>
                      </a:lnTo>
                      <a:lnTo>
                        <a:pt x="1551805" y="1520286"/>
                      </a:lnTo>
                      <a:lnTo>
                        <a:pt x="1581741" y="1487246"/>
                      </a:lnTo>
                      <a:lnTo>
                        <a:pt x="1610033" y="1452749"/>
                      </a:lnTo>
                      <a:lnTo>
                        <a:pt x="1636618" y="1416856"/>
                      </a:lnTo>
                      <a:lnTo>
                        <a:pt x="1661434" y="1379630"/>
                      </a:lnTo>
                      <a:lnTo>
                        <a:pt x="1684418" y="1341132"/>
                      </a:lnTo>
                      <a:lnTo>
                        <a:pt x="1705509" y="1301425"/>
                      </a:lnTo>
                      <a:lnTo>
                        <a:pt x="1724644" y="1260571"/>
                      </a:lnTo>
                      <a:lnTo>
                        <a:pt x="1741760" y="1218632"/>
                      </a:lnTo>
                      <a:lnTo>
                        <a:pt x="1756797" y="1175672"/>
                      </a:lnTo>
                      <a:lnTo>
                        <a:pt x="1769691" y="1131751"/>
                      </a:lnTo>
                      <a:lnTo>
                        <a:pt x="1780380" y="1086932"/>
                      </a:lnTo>
                      <a:lnTo>
                        <a:pt x="1788802" y="1041277"/>
                      </a:lnTo>
                      <a:lnTo>
                        <a:pt x="1794895" y="994849"/>
                      </a:lnTo>
                      <a:lnTo>
                        <a:pt x="1798596" y="947710"/>
                      </a:lnTo>
                      <a:lnTo>
                        <a:pt x="1799844" y="899922"/>
                      </a:lnTo>
                      <a:lnTo>
                        <a:pt x="1798596" y="852133"/>
                      </a:lnTo>
                      <a:lnTo>
                        <a:pt x="1794895" y="804994"/>
                      </a:lnTo>
                      <a:lnTo>
                        <a:pt x="1788802" y="758566"/>
                      </a:lnTo>
                      <a:lnTo>
                        <a:pt x="1780380" y="712911"/>
                      </a:lnTo>
                      <a:lnTo>
                        <a:pt x="1769691" y="668092"/>
                      </a:lnTo>
                      <a:lnTo>
                        <a:pt x="1756797" y="624171"/>
                      </a:lnTo>
                      <a:lnTo>
                        <a:pt x="1741760" y="581211"/>
                      </a:lnTo>
                      <a:lnTo>
                        <a:pt x="1724644" y="539272"/>
                      </a:lnTo>
                      <a:lnTo>
                        <a:pt x="1705509" y="498418"/>
                      </a:lnTo>
                      <a:lnTo>
                        <a:pt x="1684418" y="458711"/>
                      </a:lnTo>
                      <a:lnTo>
                        <a:pt x="1661434" y="420213"/>
                      </a:lnTo>
                      <a:lnTo>
                        <a:pt x="1636618" y="382987"/>
                      </a:lnTo>
                      <a:lnTo>
                        <a:pt x="1610033" y="347094"/>
                      </a:lnTo>
                      <a:lnTo>
                        <a:pt x="1581741" y="312597"/>
                      </a:lnTo>
                      <a:lnTo>
                        <a:pt x="1551805" y="279557"/>
                      </a:lnTo>
                      <a:lnTo>
                        <a:pt x="1520286" y="248038"/>
                      </a:lnTo>
                      <a:lnTo>
                        <a:pt x="1487246" y="218102"/>
                      </a:lnTo>
                      <a:lnTo>
                        <a:pt x="1452749" y="189810"/>
                      </a:lnTo>
                      <a:lnTo>
                        <a:pt x="1416856" y="163225"/>
                      </a:lnTo>
                      <a:lnTo>
                        <a:pt x="1379630" y="138409"/>
                      </a:lnTo>
                      <a:lnTo>
                        <a:pt x="1341132" y="115425"/>
                      </a:lnTo>
                      <a:lnTo>
                        <a:pt x="1301425" y="94334"/>
                      </a:lnTo>
                      <a:lnTo>
                        <a:pt x="1260571" y="75199"/>
                      </a:lnTo>
                      <a:lnTo>
                        <a:pt x="1218632" y="58083"/>
                      </a:lnTo>
                      <a:lnTo>
                        <a:pt x="1175672" y="43046"/>
                      </a:lnTo>
                      <a:lnTo>
                        <a:pt x="1131751" y="30152"/>
                      </a:lnTo>
                      <a:lnTo>
                        <a:pt x="1086932" y="19463"/>
                      </a:lnTo>
                      <a:lnTo>
                        <a:pt x="1041277" y="11041"/>
                      </a:lnTo>
                      <a:lnTo>
                        <a:pt x="994849" y="4948"/>
                      </a:lnTo>
                      <a:lnTo>
                        <a:pt x="947710" y="1247"/>
                      </a:lnTo>
                      <a:lnTo>
                        <a:pt x="899922"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Rectángulo 20"/>
                <p:cNvSpPr/>
                <p:nvPr/>
              </p:nvSpPr>
              <p:spPr>
                <a:xfrm>
                  <a:off x="1599347" y="3955797"/>
                  <a:ext cx="1402174" cy="58418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5" normalizeH="0" baseline="0" noProof="0" dirty="0">
                      <a:ln>
                        <a:noFill/>
                      </a:ln>
                      <a:solidFill>
                        <a:prstClr val="white"/>
                      </a:solidFill>
                      <a:effectLst/>
                      <a:uLnTx/>
                      <a:uFillTx/>
                      <a:latin typeface="Arial Rounded MT Bold" panose="020F0704030504030204" pitchFamily="34" charset="0"/>
                      <a:ea typeface="+mn-ea"/>
                      <a:cs typeface="Bahnschrift"/>
                    </a:rPr>
                    <a:t>Ejerciendo sus atribuciones en materia </a:t>
                  </a:r>
                  <a:r>
                    <a:rPr kumimoji="0" lang="es-ES" sz="1600" b="1" i="0" u="none" strike="noStrike" kern="1200" cap="none" spc="-5" normalizeH="0" baseline="0" noProof="0" dirty="0" smtClean="0">
                      <a:ln>
                        <a:noFill/>
                      </a:ln>
                      <a:solidFill>
                        <a:prstClr val="white"/>
                      </a:solidFill>
                      <a:effectLst/>
                      <a:uLnTx/>
                      <a:uFillTx/>
                      <a:latin typeface="Arial Rounded MT Bold" panose="020F0704030504030204" pitchFamily="34" charset="0"/>
                      <a:ea typeface="+mn-ea"/>
                      <a:cs typeface="Bahnschrift"/>
                    </a:rPr>
                    <a:t>fiscal. </a:t>
                  </a:r>
                  <a:endParaRPr kumimoji="0" lang="es-MX" sz="16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3" name="object 7"/>
              <p:cNvGrpSpPr/>
              <p:nvPr/>
            </p:nvGrpSpPr>
            <p:grpSpPr>
              <a:xfrm>
                <a:off x="1666071" y="4190654"/>
                <a:ext cx="664845" cy="501650"/>
                <a:chOff x="1726692" y="4411979"/>
                <a:chExt cx="664845" cy="501650"/>
              </a:xfrm>
            </p:grpSpPr>
            <p:sp>
              <p:nvSpPr>
                <p:cNvPr id="34" name="object 8"/>
                <p:cNvSpPr/>
                <p:nvPr/>
              </p:nvSpPr>
              <p:spPr>
                <a:xfrm>
                  <a:off x="1726692" y="4411979"/>
                  <a:ext cx="664845" cy="501650"/>
                </a:xfrm>
                <a:custGeom>
                  <a:avLst/>
                  <a:gdLst/>
                  <a:ahLst/>
                  <a:cxnLst/>
                  <a:rect l="l" t="t" r="r" b="b"/>
                  <a:pathLst>
                    <a:path w="664844" h="501650">
                      <a:moveTo>
                        <a:pt x="618744" y="112649"/>
                      </a:moveTo>
                      <a:lnTo>
                        <a:pt x="618528" y="112268"/>
                      </a:lnTo>
                      <a:lnTo>
                        <a:pt x="616966" y="109474"/>
                      </a:lnTo>
                      <a:lnTo>
                        <a:pt x="614045" y="107950"/>
                      </a:lnTo>
                      <a:lnTo>
                        <a:pt x="612521" y="107061"/>
                      </a:lnTo>
                      <a:lnTo>
                        <a:pt x="610870" y="106680"/>
                      </a:lnTo>
                      <a:lnTo>
                        <a:pt x="607441" y="106680"/>
                      </a:lnTo>
                      <a:lnTo>
                        <a:pt x="605663" y="107061"/>
                      </a:lnTo>
                      <a:lnTo>
                        <a:pt x="604139" y="107950"/>
                      </a:lnTo>
                      <a:lnTo>
                        <a:pt x="599059" y="110439"/>
                      </a:lnTo>
                      <a:lnTo>
                        <a:pt x="599059" y="128905"/>
                      </a:lnTo>
                      <a:lnTo>
                        <a:pt x="599059" y="227203"/>
                      </a:lnTo>
                      <a:lnTo>
                        <a:pt x="594487" y="226314"/>
                      </a:lnTo>
                      <a:lnTo>
                        <a:pt x="589915" y="225806"/>
                      </a:lnTo>
                      <a:lnTo>
                        <a:pt x="585470" y="225806"/>
                      </a:lnTo>
                      <a:lnTo>
                        <a:pt x="559333" y="231432"/>
                      </a:lnTo>
                      <a:lnTo>
                        <a:pt x="538949" y="246481"/>
                      </a:lnTo>
                      <a:lnTo>
                        <a:pt x="527278" y="268249"/>
                      </a:lnTo>
                      <a:lnTo>
                        <a:pt x="527304" y="294005"/>
                      </a:lnTo>
                      <a:lnTo>
                        <a:pt x="137160" y="294005"/>
                      </a:lnTo>
                      <a:lnTo>
                        <a:pt x="125310" y="246481"/>
                      </a:lnTo>
                      <a:lnTo>
                        <a:pt x="85458" y="227203"/>
                      </a:lnTo>
                      <a:lnTo>
                        <a:pt x="78994" y="225806"/>
                      </a:lnTo>
                      <a:lnTo>
                        <a:pt x="74549" y="225806"/>
                      </a:lnTo>
                      <a:lnTo>
                        <a:pt x="69977" y="226314"/>
                      </a:lnTo>
                      <a:lnTo>
                        <a:pt x="65405" y="227203"/>
                      </a:lnTo>
                      <a:lnTo>
                        <a:pt x="65405" y="128905"/>
                      </a:lnTo>
                      <a:lnTo>
                        <a:pt x="69977" y="129921"/>
                      </a:lnTo>
                      <a:lnTo>
                        <a:pt x="74549" y="130429"/>
                      </a:lnTo>
                      <a:lnTo>
                        <a:pt x="78994" y="130429"/>
                      </a:lnTo>
                      <a:lnTo>
                        <a:pt x="86042" y="128905"/>
                      </a:lnTo>
                      <a:lnTo>
                        <a:pt x="105003" y="124815"/>
                      </a:lnTo>
                      <a:lnTo>
                        <a:pt x="121907" y="112268"/>
                      </a:lnTo>
                      <a:lnTo>
                        <a:pt x="125310" y="109753"/>
                      </a:lnTo>
                      <a:lnTo>
                        <a:pt x="136994" y="87947"/>
                      </a:lnTo>
                      <a:lnTo>
                        <a:pt x="137160" y="62103"/>
                      </a:lnTo>
                      <a:lnTo>
                        <a:pt x="527304" y="62103"/>
                      </a:lnTo>
                      <a:lnTo>
                        <a:pt x="527278" y="87947"/>
                      </a:lnTo>
                      <a:lnTo>
                        <a:pt x="538949" y="109753"/>
                      </a:lnTo>
                      <a:lnTo>
                        <a:pt x="559333" y="124815"/>
                      </a:lnTo>
                      <a:lnTo>
                        <a:pt x="585470" y="130429"/>
                      </a:lnTo>
                      <a:lnTo>
                        <a:pt x="589915" y="130429"/>
                      </a:lnTo>
                      <a:lnTo>
                        <a:pt x="594487" y="129921"/>
                      </a:lnTo>
                      <a:lnTo>
                        <a:pt x="599059" y="128905"/>
                      </a:lnTo>
                      <a:lnTo>
                        <a:pt x="599059" y="110439"/>
                      </a:lnTo>
                      <a:lnTo>
                        <a:pt x="598678" y="110617"/>
                      </a:lnTo>
                      <a:lnTo>
                        <a:pt x="591820" y="112268"/>
                      </a:lnTo>
                      <a:lnTo>
                        <a:pt x="585343" y="112268"/>
                      </a:lnTo>
                      <a:lnTo>
                        <a:pt x="569963" y="109334"/>
                      </a:lnTo>
                      <a:lnTo>
                        <a:pt x="557314" y="101307"/>
                      </a:lnTo>
                      <a:lnTo>
                        <a:pt x="548741" y="89395"/>
                      </a:lnTo>
                      <a:lnTo>
                        <a:pt x="545592" y="74803"/>
                      </a:lnTo>
                      <a:lnTo>
                        <a:pt x="545592" y="68834"/>
                      </a:lnTo>
                      <a:lnTo>
                        <a:pt x="546989" y="62992"/>
                      </a:lnTo>
                      <a:lnTo>
                        <a:pt x="547547" y="62103"/>
                      </a:lnTo>
                      <a:lnTo>
                        <a:pt x="550291" y="57785"/>
                      </a:lnTo>
                      <a:lnTo>
                        <a:pt x="553720" y="51562"/>
                      </a:lnTo>
                      <a:lnTo>
                        <a:pt x="548894" y="44196"/>
                      </a:lnTo>
                      <a:lnTo>
                        <a:pt x="115062" y="44196"/>
                      </a:lnTo>
                      <a:lnTo>
                        <a:pt x="110744" y="51562"/>
                      </a:lnTo>
                      <a:lnTo>
                        <a:pt x="114046" y="57785"/>
                      </a:lnTo>
                      <a:lnTo>
                        <a:pt x="117475" y="62992"/>
                      </a:lnTo>
                      <a:lnTo>
                        <a:pt x="118745" y="68834"/>
                      </a:lnTo>
                      <a:lnTo>
                        <a:pt x="118745" y="74803"/>
                      </a:lnTo>
                      <a:lnTo>
                        <a:pt x="115595" y="89395"/>
                      </a:lnTo>
                      <a:lnTo>
                        <a:pt x="107061" y="101307"/>
                      </a:lnTo>
                      <a:lnTo>
                        <a:pt x="94411" y="109334"/>
                      </a:lnTo>
                      <a:lnTo>
                        <a:pt x="78994" y="112268"/>
                      </a:lnTo>
                      <a:lnTo>
                        <a:pt x="72263" y="112268"/>
                      </a:lnTo>
                      <a:lnTo>
                        <a:pt x="65786" y="110617"/>
                      </a:lnTo>
                      <a:lnTo>
                        <a:pt x="60325" y="107950"/>
                      </a:lnTo>
                      <a:lnTo>
                        <a:pt x="58674" y="107188"/>
                      </a:lnTo>
                      <a:lnTo>
                        <a:pt x="57023" y="106807"/>
                      </a:lnTo>
                      <a:lnTo>
                        <a:pt x="50292" y="106807"/>
                      </a:lnTo>
                      <a:lnTo>
                        <a:pt x="45720" y="110617"/>
                      </a:lnTo>
                      <a:lnTo>
                        <a:pt x="45720" y="245618"/>
                      </a:lnTo>
                      <a:lnTo>
                        <a:pt x="50419" y="249682"/>
                      </a:lnTo>
                      <a:lnTo>
                        <a:pt x="57277" y="249682"/>
                      </a:lnTo>
                      <a:lnTo>
                        <a:pt x="58801" y="249428"/>
                      </a:lnTo>
                      <a:lnTo>
                        <a:pt x="60325" y="248666"/>
                      </a:lnTo>
                      <a:lnTo>
                        <a:pt x="65786" y="245618"/>
                      </a:lnTo>
                      <a:lnTo>
                        <a:pt x="72263" y="244348"/>
                      </a:lnTo>
                      <a:lnTo>
                        <a:pt x="78994" y="244348"/>
                      </a:lnTo>
                      <a:lnTo>
                        <a:pt x="94411" y="247294"/>
                      </a:lnTo>
                      <a:lnTo>
                        <a:pt x="107061" y="255257"/>
                      </a:lnTo>
                      <a:lnTo>
                        <a:pt x="115595" y="267017"/>
                      </a:lnTo>
                      <a:lnTo>
                        <a:pt x="118745" y="281305"/>
                      </a:lnTo>
                      <a:lnTo>
                        <a:pt x="118745" y="287274"/>
                      </a:lnTo>
                      <a:lnTo>
                        <a:pt x="117475" y="293624"/>
                      </a:lnTo>
                      <a:lnTo>
                        <a:pt x="114046" y="298831"/>
                      </a:lnTo>
                      <a:lnTo>
                        <a:pt x="110744" y="304800"/>
                      </a:lnTo>
                      <a:lnTo>
                        <a:pt x="115443" y="312420"/>
                      </a:lnTo>
                      <a:lnTo>
                        <a:pt x="548640" y="312420"/>
                      </a:lnTo>
                      <a:lnTo>
                        <a:pt x="553720" y="304800"/>
                      </a:lnTo>
                      <a:lnTo>
                        <a:pt x="550291" y="298831"/>
                      </a:lnTo>
                      <a:lnTo>
                        <a:pt x="547230" y="294005"/>
                      </a:lnTo>
                      <a:lnTo>
                        <a:pt x="546989" y="293624"/>
                      </a:lnTo>
                      <a:lnTo>
                        <a:pt x="545592" y="287274"/>
                      </a:lnTo>
                      <a:lnTo>
                        <a:pt x="545592" y="281305"/>
                      </a:lnTo>
                      <a:lnTo>
                        <a:pt x="548741" y="267017"/>
                      </a:lnTo>
                      <a:lnTo>
                        <a:pt x="557314" y="255257"/>
                      </a:lnTo>
                      <a:lnTo>
                        <a:pt x="569963" y="247294"/>
                      </a:lnTo>
                      <a:lnTo>
                        <a:pt x="585343" y="244348"/>
                      </a:lnTo>
                      <a:lnTo>
                        <a:pt x="591820" y="244348"/>
                      </a:lnTo>
                      <a:lnTo>
                        <a:pt x="598678" y="245618"/>
                      </a:lnTo>
                      <a:lnTo>
                        <a:pt x="605536" y="249428"/>
                      </a:lnTo>
                      <a:lnTo>
                        <a:pt x="607060" y="249682"/>
                      </a:lnTo>
                      <a:lnTo>
                        <a:pt x="613791" y="249682"/>
                      </a:lnTo>
                      <a:lnTo>
                        <a:pt x="618744" y="245618"/>
                      </a:lnTo>
                      <a:lnTo>
                        <a:pt x="618744" y="244348"/>
                      </a:lnTo>
                      <a:lnTo>
                        <a:pt x="618744" y="227203"/>
                      </a:lnTo>
                      <a:lnTo>
                        <a:pt x="618744" y="128905"/>
                      </a:lnTo>
                      <a:lnTo>
                        <a:pt x="618744" y="112649"/>
                      </a:lnTo>
                      <a:close/>
                    </a:path>
                    <a:path w="664844" h="501650">
                      <a:moveTo>
                        <a:pt x="664464" y="52070"/>
                      </a:moveTo>
                      <a:lnTo>
                        <a:pt x="660133" y="31775"/>
                      </a:lnTo>
                      <a:lnTo>
                        <a:pt x="650582" y="18415"/>
                      </a:lnTo>
                      <a:lnTo>
                        <a:pt x="648296" y="15227"/>
                      </a:lnTo>
                      <a:lnTo>
                        <a:pt x="644906" y="13081"/>
                      </a:lnTo>
                      <a:lnTo>
                        <a:pt x="644906" y="52070"/>
                      </a:lnTo>
                      <a:lnTo>
                        <a:pt x="644906" y="304673"/>
                      </a:lnTo>
                      <a:lnTo>
                        <a:pt x="644906" y="344678"/>
                      </a:lnTo>
                      <a:lnTo>
                        <a:pt x="644906" y="449326"/>
                      </a:lnTo>
                      <a:lnTo>
                        <a:pt x="642048" y="462356"/>
                      </a:lnTo>
                      <a:lnTo>
                        <a:pt x="634326" y="473062"/>
                      </a:lnTo>
                      <a:lnTo>
                        <a:pt x="622935" y="480314"/>
                      </a:lnTo>
                      <a:lnTo>
                        <a:pt x="609092" y="482981"/>
                      </a:lnTo>
                      <a:lnTo>
                        <a:pt x="55880" y="482981"/>
                      </a:lnTo>
                      <a:lnTo>
                        <a:pt x="41973" y="480314"/>
                      </a:lnTo>
                      <a:lnTo>
                        <a:pt x="30581" y="473062"/>
                      </a:lnTo>
                      <a:lnTo>
                        <a:pt x="22885" y="462356"/>
                      </a:lnTo>
                      <a:lnTo>
                        <a:pt x="20066" y="449326"/>
                      </a:lnTo>
                      <a:lnTo>
                        <a:pt x="20066" y="344678"/>
                      </a:lnTo>
                      <a:lnTo>
                        <a:pt x="27927" y="349986"/>
                      </a:lnTo>
                      <a:lnTo>
                        <a:pt x="36677" y="353847"/>
                      </a:lnTo>
                      <a:lnTo>
                        <a:pt x="46075" y="356209"/>
                      </a:lnTo>
                      <a:lnTo>
                        <a:pt x="55880" y="356997"/>
                      </a:lnTo>
                      <a:lnTo>
                        <a:pt x="609092" y="356997"/>
                      </a:lnTo>
                      <a:lnTo>
                        <a:pt x="618883" y="356209"/>
                      </a:lnTo>
                      <a:lnTo>
                        <a:pt x="628281" y="353847"/>
                      </a:lnTo>
                      <a:lnTo>
                        <a:pt x="637032" y="349986"/>
                      </a:lnTo>
                      <a:lnTo>
                        <a:pt x="644906" y="344678"/>
                      </a:lnTo>
                      <a:lnTo>
                        <a:pt x="644906" y="304673"/>
                      </a:lnTo>
                      <a:lnTo>
                        <a:pt x="642048" y="317931"/>
                      </a:lnTo>
                      <a:lnTo>
                        <a:pt x="634326" y="328739"/>
                      </a:lnTo>
                      <a:lnTo>
                        <a:pt x="622935" y="336042"/>
                      </a:lnTo>
                      <a:lnTo>
                        <a:pt x="609092" y="338709"/>
                      </a:lnTo>
                      <a:lnTo>
                        <a:pt x="55880" y="338709"/>
                      </a:lnTo>
                      <a:lnTo>
                        <a:pt x="41973" y="336042"/>
                      </a:lnTo>
                      <a:lnTo>
                        <a:pt x="30581" y="328739"/>
                      </a:lnTo>
                      <a:lnTo>
                        <a:pt x="22885" y="317931"/>
                      </a:lnTo>
                      <a:lnTo>
                        <a:pt x="20066" y="304673"/>
                      </a:lnTo>
                      <a:lnTo>
                        <a:pt x="20066" y="52070"/>
                      </a:lnTo>
                      <a:lnTo>
                        <a:pt x="22885" y="39052"/>
                      </a:lnTo>
                      <a:lnTo>
                        <a:pt x="30581" y="28346"/>
                      </a:lnTo>
                      <a:lnTo>
                        <a:pt x="41973" y="21094"/>
                      </a:lnTo>
                      <a:lnTo>
                        <a:pt x="55880" y="18415"/>
                      </a:lnTo>
                      <a:lnTo>
                        <a:pt x="609092" y="18415"/>
                      </a:lnTo>
                      <a:lnTo>
                        <a:pt x="622935" y="21094"/>
                      </a:lnTo>
                      <a:lnTo>
                        <a:pt x="634326" y="28346"/>
                      </a:lnTo>
                      <a:lnTo>
                        <a:pt x="642048" y="39052"/>
                      </a:lnTo>
                      <a:lnTo>
                        <a:pt x="644906" y="52070"/>
                      </a:lnTo>
                      <a:lnTo>
                        <a:pt x="644906" y="13081"/>
                      </a:lnTo>
                      <a:lnTo>
                        <a:pt x="630707" y="4089"/>
                      </a:lnTo>
                      <a:lnTo>
                        <a:pt x="609092" y="0"/>
                      </a:lnTo>
                      <a:lnTo>
                        <a:pt x="55880" y="0"/>
                      </a:lnTo>
                      <a:lnTo>
                        <a:pt x="34251" y="4089"/>
                      </a:lnTo>
                      <a:lnTo>
                        <a:pt x="16598" y="15227"/>
                      </a:lnTo>
                      <a:lnTo>
                        <a:pt x="4622" y="31775"/>
                      </a:lnTo>
                      <a:lnTo>
                        <a:pt x="0" y="52070"/>
                      </a:lnTo>
                      <a:lnTo>
                        <a:pt x="0" y="449326"/>
                      </a:lnTo>
                      <a:lnTo>
                        <a:pt x="4622" y="469633"/>
                      </a:lnTo>
                      <a:lnTo>
                        <a:pt x="16598" y="486181"/>
                      </a:lnTo>
                      <a:lnTo>
                        <a:pt x="34251" y="497319"/>
                      </a:lnTo>
                      <a:lnTo>
                        <a:pt x="55880" y="501396"/>
                      </a:lnTo>
                      <a:lnTo>
                        <a:pt x="609092" y="501396"/>
                      </a:lnTo>
                      <a:lnTo>
                        <a:pt x="630707" y="497319"/>
                      </a:lnTo>
                      <a:lnTo>
                        <a:pt x="648296" y="486181"/>
                      </a:lnTo>
                      <a:lnTo>
                        <a:pt x="650582" y="482981"/>
                      </a:lnTo>
                      <a:lnTo>
                        <a:pt x="660133" y="469633"/>
                      </a:lnTo>
                      <a:lnTo>
                        <a:pt x="664464" y="449326"/>
                      </a:lnTo>
                      <a:lnTo>
                        <a:pt x="664464" y="344678"/>
                      </a:lnTo>
                      <a:lnTo>
                        <a:pt x="664464" y="338709"/>
                      </a:lnTo>
                      <a:lnTo>
                        <a:pt x="664464" y="52070"/>
                      </a:lnTo>
                      <a:close/>
                    </a:path>
                  </a:pathLst>
                </a:custGeom>
                <a:solidFill>
                  <a:schemeClr val="accent3">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5" name="object 9"/>
                <p:cNvPicPr/>
                <p:nvPr/>
              </p:nvPicPr>
              <p:blipFill>
                <a:blip r:embed="rId5" cstate="print"/>
                <a:stretch>
                  <a:fillRect/>
                </a:stretch>
              </p:blipFill>
              <p:spPr>
                <a:xfrm>
                  <a:off x="1958768" y="4495799"/>
                  <a:ext cx="201354" cy="188975"/>
                </a:xfrm>
                <a:prstGeom prst="rect">
                  <a:avLst/>
                </a:prstGeom>
              </p:spPr>
            </p:pic>
            <p:sp>
              <p:nvSpPr>
                <p:cNvPr id="36" name="object 10"/>
                <p:cNvSpPr/>
                <p:nvPr/>
              </p:nvSpPr>
              <p:spPr>
                <a:xfrm>
                  <a:off x="1765046" y="4477511"/>
                  <a:ext cx="584835" cy="399415"/>
                </a:xfrm>
                <a:custGeom>
                  <a:avLst/>
                  <a:gdLst/>
                  <a:ahLst/>
                  <a:cxnLst/>
                  <a:rect l="l" t="t" r="r" b="b"/>
                  <a:pathLst>
                    <a:path w="584835" h="399414">
                      <a:moveTo>
                        <a:pt x="51562" y="216281"/>
                      </a:moveTo>
                      <a:lnTo>
                        <a:pt x="49911" y="211582"/>
                      </a:lnTo>
                      <a:lnTo>
                        <a:pt x="48387" y="207645"/>
                      </a:lnTo>
                      <a:lnTo>
                        <a:pt x="44958" y="205740"/>
                      </a:lnTo>
                      <a:lnTo>
                        <a:pt x="41529" y="205740"/>
                      </a:lnTo>
                      <a:lnTo>
                        <a:pt x="37719" y="205740"/>
                      </a:lnTo>
                      <a:lnTo>
                        <a:pt x="33782" y="208153"/>
                      </a:lnTo>
                      <a:lnTo>
                        <a:pt x="32385" y="212852"/>
                      </a:lnTo>
                      <a:lnTo>
                        <a:pt x="30226" y="219456"/>
                      </a:lnTo>
                      <a:lnTo>
                        <a:pt x="35560" y="225552"/>
                      </a:lnTo>
                      <a:lnTo>
                        <a:pt x="43307" y="225552"/>
                      </a:lnTo>
                      <a:lnTo>
                        <a:pt x="45085" y="225044"/>
                      </a:lnTo>
                      <a:lnTo>
                        <a:pt x="46609" y="223901"/>
                      </a:lnTo>
                      <a:lnTo>
                        <a:pt x="50292" y="220980"/>
                      </a:lnTo>
                      <a:lnTo>
                        <a:pt x="51562" y="216281"/>
                      </a:lnTo>
                      <a:close/>
                    </a:path>
                    <a:path w="584835" h="399414">
                      <a:moveTo>
                        <a:pt x="51562" y="9652"/>
                      </a:moveTo>
                      <a:lnTo>
                        <a:pt x="50292" y="6096"/>
                      </a:lnTo>
                      <a:lnTo>
                        <a:pt x="48768" y="2032"/>
                      </a:lnTo>
                      <a:lnTo>
                        <a:pt x="44831" y="0"/>
                      </a:lnTo>
                      <a:lnTo>
                        <a:pt x="41148" y="0"/>
                      </a:lnTo>
                      <a:lnTo>
                        <a:pt x="37084" y="0"/>
                      </a:lnTo>
                      <a:lnTo>
                        <a:pt x="33147" y="2286"/>
                      </a:lnTo>
                      <a:lnTo>
                        <a:pt x="32004" y="6731"/>
                      </a:lnTo>
                      <a:lnTo>
                        <a:pt x="30226" y="13208"/>
                      </a:lnTo>
                      <a:lnTo>
                        <a:pt x="35433" y="18288"/>
                      </a:lnTo>
                      <a:lnTo>
                        <a:pt x="43307" y="18288"/>
                      </a:lnTo>
                      <a:lnTo>
                        <a:pt x="45466" y="17526"/>
                      </a:lnTo>
                      <a:lnTo>
                        <a:pt x="47371" y="15875"/>
                      </a:lnTo>
                      <a:lnTo>
                        <a:pt x="50292" y="13589"/>
                      </a:lnTo>
                      <a:lnTo>
                        <a:pt x="51562" y="9652"/>
                      </a:lnTo>
                      <a:close/>
                    </a:path>
                    <a:path w="584835" h="399414">
                      <a:moveTo>
                        <a:pt x="165608" y="131064"/>
                      </a:moveTo>
                      <a:lnTo>
                        <a:pt x="163131" y="124777"/>
                      </a:lnTo>
                      <a:lnTo>
                        <a:pt x="155702" y="121920"/>
                      </a:lnTo>
                      <a:lnTo>
                        <a:pt x="109093" y="121920"/>
                      </a:lnTo>
                      <a:lnTo>
                        <a:pt x="101587" y="124777"/>
                      </a:lnTo>
                      <a:lnTo>
                        <a:pt x="99085" y="131064"/>
                      </a:lnTo>
                      <a:lnTo>
                        <a:pt x="101587" y="137350"/>
                      </a:lnTo>
                      <a:lnTo>
                        <a:pt x="109093" y="140208"/>
                      </a:lnTo>
                      <a:lnTo>
                        <a:pt x="155702" y="140208"/>
                      </a:lnTo>
                      <a:lnTo>
                        <a:pt x="163131" y="137350"/>
                      </a:lnTo>
                      <a:lnTo>
                        <a:pt x="165608" y="131064"/>
                      </a:lnTo>
                      <a:close/>
                    </a:path>
                    <a:path w="584835" h="399414">
                      <a:moveTo>
                        <a:pt x="165608" y="94488"/>
                      </a:moveTo>
                      <a:lnTo>
                        <a:pt x="163131" y="88201"/>
                      </a:lnTo>
                      <a:lnTo>
                        <a:pt x="155702" y="85344"/>
                      </a:lnTo>
                      <a:lnTo>
                        <a:pt x="81026" y="85344"/>
                      </a:lnTo>
                      <a:lnTo>
                        <a:pt x="73901" y="88201"/>
                      </a:lnTo>
                      <a:lnTo>
                        <a:pt x="71602" y="94488"/>
                      </a:lnTo>
                      <a:lnTo>
                        <a:pt x="74142" y="100774"/>
                      </a:lnTo>
                      <a:lnTo>
                        <a:pt x="81534" y="103632"/>
                      </a:lnTo>
                      <a:lnTo>
                        <a:pt x="155702" y="103632"/>
                      </a:lnTo>
                      <a:lnTo>
                        <a:pt x="163131" y="100774"/>
                      </a:lnTo>
                      <a:lnTo>
                        <a:pt x="165608" y="94488"/>
                      </a:lnTo>
                      <a:close/>
                    </a:path>
                    <a:path w="584835" h="399414">
                      <a:moveTo>
                        <a:pt x="389636" y="316992"/>
                      </a:moveTo>
                      <a:lnTo>
                        <a:pt x="387159" y="310705"/>
                      </a:lnTo>
                      <a:lnTo>
                        <a:pt x="379730" y="307848"/>
                      </a:lnTo>
                      <a:lnTo>
                        <a:pt x="9906" y="307848"/>
                      </a:lnTo>
                      <a:lnTo>
                        <a:pt x="2463" y="310705"/>
                      </a:lnTo>
                      <a:lnTo>
                        <a:pt x="0" y="316992"/>
                      </a:lnTo>
                      <a:lnTo>
                        <a:pt x="2463" y="323291"/>
                      </a:lnTo>
                      <a:lnTo>
                        <a:pt x="9906" y="326136"/>
                      </a:lnTo>
                      <a:lnTo>
                        <a:pt x="379730" y="326136"/>
                      </a:lnTo>
                      <a:lnTo>
                        <a:pt x="387159" y="323291"/>
                      </a:lnTo>
                      <a:lnTo>
                        <a:pt x="389636" y="316992"/>
                      </a:lnTo>
                      <a:close/>
                    </a:path>
                    <a:path w="584835" h="399414">
                      <a:moveTo>
                        <a:pt x="488696" y="131064"/>
                      </a:moveTo>
                      <a:lnTo>
                        <a:pt x="486219" y="124777"/>
                      </a:lnTo>
                      <a:lnTo>
                        <a:pt x="478790" y="121920"/>
                      </a:lnTo>
                      <a:lnTo>
                        <a:pt x="432181" y="121920"/>
                      </a:lnTo>
                      <a:lnTo>
                        <a:pt x="424675" y="124777"/>
                      </a:lnTo>
                      <a:lnTo>
                        <a:pt x="422173" y="131064"/>
                      </a:lnTo>
                      <a:lnTo>
                        <a:pt x="424675" y="137350"/>
                      </a:lnTo>
                      <a:lnTo>
                        <a:pt x="432181" y="140208"/>
                      </a:lnTo>
                      <a:lnTo>
                        <a:pt x="478790" y="140208"/>
                      </a:lnTo>
                      <a:lnTo>
                        <a:pt x="486219" y="137350"/>
                      </a:lnTo>
                      <a:lnTo>
                        <a:pt x="488696" y="131064"/>
                      </a:lnTo>
                      <a:close/>
                    </a:path>
                    <a:path w="584835" h="399414">
                      <a:moveTo>
                        <a:pt x="517613" y="94488"/>
                      </a:moveTo>
                      <a:lnTo>
                        <a:pt x="515112" y="88201"/>
                      </a:lnTo>
                      <a:lnTo>
                        <a:pt x="507619" y="85344"/>
                      </a:lnTo>
                      <a:lnTo>
                        <a:pt x="431800" y="85344"/>
                      </a:lnTo>
                      <a:lnTo>
                        <a:pt x="424535" y="88201"/>
                      </a:lnTo>
                      <a:lnTo>
                        <a:pt x="422173" y="94488"/>
                      </a:lnTo>
                      <a:lnTo>
                        <a:pt x="424726" y="100774"/>
                      </a:lnTo>
                      <a:lnTo>
                        <a:pt x="432181" y="103632"/>
                      </a:lnTo>
                      <a:lnTo>
                        <a:pt x="507619" y="103632"/>
                      </a:lnTo>
                      <a:lnTo>
                        <a:pt x="515112" y="100774"/>
                      </a:lnTo>
                      <a:lnTo>
                        <a:pt x="517613" y="94488"/>
                      </a:lnTo>
                      <a:close/>
                    </a:path>
                    <a:path w="584835" h="399414">
                      <a:moveTo>
                        <a:pt x="556006" y="215519"/>
                      </a:moveTo>
                      <a:lnTo>
                        <a:pt x="552323" y="207645"/>
                      </a:lnTo>
                      <a:lnTo>
                        <a:pt x="548513" y="205740"/>
                      </a:lnTo>
                      <a:lnTo>
                        <a:pt x="544703" y="205740"/>
                      </a:lnTo>
                      <a:lnTo>
                        <a:pt x="540258" y="205740"/>
                      </a:lnTo>
                      <a:lnTo>
                        <a:pt x="535940" y="208407"/>
                      </a:lnTo>
                      <a:lnTo>
                        <a:pt x="534797" y="213360"/>
                      </a:lnTo>
                      <a:lnTo>
                        <a:pt x="533146" y="220218"/>
                      </a:lnTo>
                      <a:lnTo>
                        <a:pt x="538861" y="225552"/>
                      </a:lnTo>
                      <a:lnTo>
                        <a:pt x="547243" y="225552"/>
                      </a:lnTo>
                      <a:lnTo>
                        <a:pt x="549529" y="224790"/>
                      </a:lnTo>
                      <a:lnTo>
                        <a:pt x="551561" y="223139"/>
                      </a:lnTo>
                      <a:lnTo>
                        <a:pt x="554609" y="220218"/>
                      </a:lnTo>
                      <a:lnTo>
                        <a:pt x="556006" y="215519"/>
                      </a:lnTo>
                      <a:close/>
                    </a:path>
                    <a:path w="584835" h="399414">
                      <a:moveTo>
                        <a:pt x="556006" y="6223"/>
                      </a:moveTo>
                      <a:lnTo>
                        <a:pt x="550799" y="0"/>
                      </a:lnTo>
                      <a:lnTo>
                        <a:pt x="544449" y="0"/>
                      </a:lnTo>
                      <a:lnTo>
                        <a:pt x="543052" y="0"/>
                      </a:lnTo>
                      <a:lnTo>
                        <a:pt x="541528" y="254"/>
                      </a:lnTo>
                      <a:lnTo>
                        <a:pt x="540004" y="1016"/>
                      </a:lnTo>
                      <a:lnTo>
                        <a:pt x="536765" y="5359"/>
                      </a:lnTo>
                      <a:lnTo>
                        <a:pt x="538378" y="10566"/>
                      </a:lnTo>
                      <a:lnTo>
                        <a:pt x="542886" y="14935"/>
                      </a:lnTo>
                      <a:lnTo>
                        <a:pt x="548386" y="16764"/>
                      </a:lnTo>
                      <a:lnTo>
                        <a:pt x="550545" y="16764"/>
                      </a:lnTo>
                      <a:lnTo>
                        <a:pt x="552450" y="15621"/>
                      </a:lnTo>
                      <a:lnTo>
                        <a:pt x="553593" y="13081"/>
                      </a:lnTo>
                      <a:lnTo>
                        <a:pt x="556006" y="6223"/>
                      </a:lnTo>
                      <a:close/>
                    </a:path>
                    <a:path w="584835" h="399414">
                      <a:moveTo>
                        <a:pt x="584708" y="390144"/>
                      </a:moveTo>
                      <a:lnTo>
                        <a:pt x="582231" y="383857"/>
                      </a:lnTo>
                      <a:lnTo>
                        <a:pt x="574802" y="381000"/>
                      </a:lnTo>
                      <a:lnTo>
                        <a:pt x="9906" y="381000"/>
                      </a:lnTo>
                      <a:lnTo>
                        <a:pt x="2463" y="383857"/>
                      </a:lnTo>
                      <a:lnTo>
                        <a:pt x="0" y="390144"/>
                      </a:lnTo>
                      <a:lnTo>
                        <a:pt x="2463" y="396430"/>
                      </a:lnTo>
                      <a:lnTo>
                        <a:pt x="9906" y="399288"/>
                      </a:lnTo>
                      <a:lnTo>
                        <a:pt x="574802" y="399288"/>
                      </a:lnTo>
                      <a:lnTo>
                        <a:pt x="582231" y="396430"/>
                      </a:lnTo>
                      <a:lnTo>
                        <a:pt x="584708" y="390144"/>
                      </a:lnTo>
                      <a:close/>
                    </a:path>
                    <a:path w="584835" h="399414">
                      <a:moveTo>
                        <a:pt x="584708" y="353568"/>
                      </a:moveTo>
                      <a:lnTo>
                        <a:pt x="582231" y="347281"/>
                      </a:lnTo>
                      <a:lnTo>
                        <a:pt x="574802" y="344424"/>
                      </a:lnTo>
                      <a:lnTo>
                        <a:pt x="9906" y="344424"/>
                      </a:lnTo>
                      <a:lnTo>
                        <a:pt x="2463" y="347281"/>
                      </a:lnTo>
                      <a:lnTo>
                        <a:pt x="0" y="353568"/>
                      </a:lnTo>
                      <a:lnTo>
                        <a:pt x="2463" y="359854"/>
                      </a:lnTo>
                      <a:lnTo>
                        <a:pt x="9906" y="362712"/>
                      </a:lnTo>
                      <a:lnTo>
                        <a:pt x="574802" y="362712"/>
                      </a:lnTo>
                      <a:lnTo>
                        <a:pt x="582231" y="359854"/>
                      </a:lnTo>
                      <a:lnTo>
                        <a:pt x="584708" y="353568"/>
                      </a:lnTo>
                      <a:close/>
                    </a:path>
                    <a:path w="584835" h="399414">
                      <a:moveTo>
                        <a:pt x="584796" y="316992"/>
                      </a:moveTo>
                      <a:lnTo>
                        <a:pt x="582396" y="310705"/>
                      </a:lnTo>
                      <a:lnTo>
                        <a:pt x="575183" y="307848"/>
                      </a:lnTo>
                      <a:lnTo>
                        <a:pt x="412369" y="307848"/>
                      </a:lnTo>
                      <a:lnTo>
                        <a:pt x="404863" y="310705"/>
                      </a:lnTo>
                      <a:lnTo>
                        <a:pt x="402361" y="316992"/>
                      </a:lnTo>
                      <a:lnTo>
                        <a:pt x="404863" y="323291"/>
                      </a:lnTo>
                      <a:lnTo>
                        <a:pt x="412369" y="326136"/>
                      </a:lnTo>
                      <a:lnTo>
                        <a:pt x="575183" y="326136"/>
                      </a:lnTo>
                      <a:lnTo>
                        <a:pt x="582396" y="323291"/>
                      </a:lnTo>
                      <a:lnTo>
                        <a:pt x="584796" y="31699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16" name="Grupo 15"/>
            <p:cNvGrpSpPr/>
            <p:nvPr/>
          </p:nvGrpSpPr>
          <p:grpSpPr>
            <a:xfrm>
              <a:off x="4215324" y="5116828"/>
              <a:ext cx="2321427" cy="1120060"/>
              <a:chOff x="4215324" y="5116828"/>
              <a:chExt cx="2321427" cy="1120060"/>
            </a:xfrm>
          </p:grpSpPr>
          <p:sp>
            <p:nvSpPr>
              <p:cNvPr id="54" name="CuadroTexto 53"/>
              <p:cNvSpPr txBox="1"/>
              <p:nvPr/>
            </p:nvSpPr>
            <p:spPr>
              <a:xfrm>
                <a:off x="4706929" y="5959889"/>
                <a:ext cx="1446414" cy="276999"/>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$ 544,413,387 </a:t>
                </a:r>
                <a:endParaRPr kumimoji="0" lang="es-MX"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22" name="CuadroTexto 21"/>
              <p:cNvSpPr txBox="1"/>
              <p:nvPr/>
            </p:nvSpPr>
            <p:spPr>
              <a:xfrm>
                <a:off x="4268631" y="5116828"/>
                <a:ext cx="2268120" cy="1015663"/>
              </a:xfrm>
              <a:prstGeom prst="rect">
                <a:avLst/>
              </a:prstGeom>
              <a:noFill/>
              <a:ln w="38100">
                <a:noFill/>
              </a:ln>
            </p:spPr>
            <p:txBody>
              <a:bodyPr wrap="square" rtlCol="0">
                <a:spAutoFit/>
              </a:bodyPr>
              <a:lstStyle/>
              <a:p>
                <a:pPr marL="228600" marR="0" lvl="0" indent="-2286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0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I</a:t>
                </a:r>
                <a:r>
                  <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ngresos </a:t>
                </a:r>
                <a:r>
                  <a:rPr kumimoji="0" lang="es-ES" sz="10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de </a:t>
                </a:r>
                <a:r>
                  <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Participaciones.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Aportaciones Federales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establecidos </a:t>
                </a:r>
                <a:r>
                  <a:rPr kumimoji="0" lang="es-ES" sz="10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en la Ley </a:t>
                </a:r>
                <a:r>
                  <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smtClean="0">
                  <a:ln>
                    <a:noFill/>
                  </a:ln>
                  <a:solidFill>
                    <a:srgbClr val="000000"/>
                  </a:solidFill>
                  <a:effectLst/>
                  <a:uLnTx/>
                  <a:uFillTx/>
                  <a:latin typeface="Arial Rounded MT Bold" panose="020F0704030504030204" pitchFamily="34" charset="0"/>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s-E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endParaRPr>
              </a:p>
            </p:txBody>
          </p:sp>
          <p:cxnSp>
            <p:nvCxnSpPr>
              <p:cNvPr id="65" name="Conector recto 64"/>
              <p:cNvCxnSpPr/>
              <p:nvPr/>
            </p:nvCxnSpPr>
            <p:spPr>
              <a:xfrm flipV="1">
                <a:off x="4215324" y="5855493"/>
                <a:ext cx="2297859" cy="982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5" name="Grupo 74"/>
            <p:cNvGrpSpPr/>
            <p:nvPr/>
          </p:nvGrpSpPr>
          <p:grpSpPr>
            <a:xfrm>
              <a:off x="2387661" y="2388373"/>
              <a:ext cx="1874766" cy="1678845"/>
              <a:chOff x="2633761" y="2804270"/>
              <a:chExt cx="1874766" cy="1678845"/>
            </a:xfrm>
          </p:grpSpPr>
          <p:grpSp>
            <p:nvGrpSpPr>
              <p:cNvPr id="55" name="Grupo 54"/>
              <p:cNvGrpSpPr/>
              <p:nvPr/>
            </p:nvGrpSpPr>
            <p:grpSpPr>
              <a:xfrm>
                <a:off x="2633761" y="3452482"/>
                <a:ext cx="1874766" cy="924214"/>
                <a:chOff x="2633761" y="3452482"/>
                <a:chExt cx="1874766" cy="924214"/>
              </a:xfrm>
            </p:grpSpPr>
            <p:sp>
              <p:nvSpPr>
                <p:cNvPr id="51" name="Arco 50"/>
                <p:cNvSpPr/>
                <p:nvPr/>
              </p:nvSpPr>
              <p:spPr>
                <a:xfrm rot="7669154">
                  <a:off x="3443095" y="2816317"/>
                  <a:ext cx="429267" cy="1701597"/>
                </a:xfrm>
                <a:prstGeom prst="arc">
                  <a:avLst>
                    <a:gd name="adj1" fmla="val 15917534"/>
                    <a:gd name="adj2" fmla="val 0"/>
                  </a:avLst>
                </a:prstGeom>
                <a:ln w="19050">
                  <a:solidFill>
                    <a:srgbClr val="0082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Arco 52"/>
                <p:cNvSpPr/>
                <p:nvPr/>
              </p:nvSpPr>
              <p:spPr>
                <a:xfrm rot="3261972">
                  <a:off x="3258550" y="3322640"/>
                  <a:ext cx="429267" cy="1678845"/>
                </a:xfrm>
                <a:prstGeom prst="arc">
                  <a:avLst>
                    <a:gd name="adj1" fmla="val 15917534"/>
                    <a:gd name="adj2" fmla="val 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74" name="Arco 73"/>
              <p:cNvSpPr/>
              <p:nvPr/>
            </p:nvSpPr>
            <p:spPr>
              <a:xfrm rot="11641356">
                <a:off x="3965871" y="2804270"/>
                <a:ext cx="429267" cy="1678845"/>
              </a:xfrm>
              <a:prstGeom prst="arc">
                <a:avLst>
                  <a:gd name="adj1" fmla="val 15917534"/>
                  <a:gd name="adj2" fmla="val 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76" name="Grupo 75"/>
            <p:cNvGrpSpPr/>
            <p:nvPr/>
          </p:nvGrpSpPr>
          <p:grpSpPr>
            <a:xfrm>
              <a:off x="5797203" y="2409798"/>
              <a:ext cx="1874766" cy="1678845"/>
              <a:chOff x="2633761" y="2804270"/>
              <a:chExt cx="1874766" cy="1678845"/>
            </a:xfrm>
          </p:grpSpPr>
          <p:grpSp>
            <p:nvGrpSpPr>
              <p:cNvPr id="77" name="Grupo 76"/>
              <p:cNvGrpSpPr/>
              <p:nvPr/>
            </p:nvGrpSpPr>
            <p:grpSpPr>
              <a:xfrm>
                <a:off x="2633761" y="3452482"/>
                <a:ext cx="1874766" cy="924214"/>
                <a:chOff x="2633761" y="3452482"/>
                <a:chExt cx="1874766" cy="924214"/>
              </a:xfrm>
            </p:grpSpPr>
            <p:sp>
              <p:nvSpPr>
                <p:cNvPr id="79" name="Arco 78"/>
                <p:cNvSpPr/>
                <p:nvPr/>
              </p:nvSpPr>
              <p:spPr>
                <a:xfrm rot="7669154">
                  <a:off x="3443095" y="2816317"/>
                  <a:ext cx="429267" cy="1701597"/>
                </a:xfrm>
                <a:prstGeom prst="arc">
                  <a:avLst>
                    <a:gd name="adj1" fmla="val 15917534"/>
                    <a:gd name="adj2" fmla="val 0"/>
                  </a:avLst>
                </a:prstGeom>
                <a:ln w="19050">
                  <a:solidFill>
                    <a:srgbClr val="0082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80" name="Arco 79"/>
                <p:cNvSpPr/>
                <p:nvPr/>
              </p:nvSpPr>
              <p:spPr>
                <a:xfrm rot="3261972">
                  <a:off x="3258550" y="3322640"/>
                  <a:ext cx="429267" cy="1678845"/>
                </a:xfrm>
                <a:prstGeom prst="arc">
                  <a:avLst>
                    <a:gd name="adj1" fmla="val 15917534"/>
                    <a:gd name="adj2" fmla="val 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78" name="Arco 77"/>
              <p:cNvSpPr/>
              <p:nvPr/>
            </p:nvSpPr>
            <p:spPr>
              <a:xfrm rot="11641356">
                <a:off x="3965871" y="2804270"/>
                <a:ext cx="429267" cy="1678845"/>
              </a:xfrm>
              <a:prstGeom prst="arc">
                <a:avLst>
                  <a:gd name="adj1" fmla="val 15917534"/>
                  <a:gd name="adj2" fmla="val 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8" name="Grupo 17"/>
            <p:cNvGrpSpPr/>
            <p:nvPr/>
          </p:nvGrpSpPr>
          <p:grpSpPr>
            <a:xfrm>
              <a:off x="892078" y="5110117"/>
              <a:ext cx="2027846" cy="653044"/>
              <a:chOff x="892078" y="5110117"/>
              <a:chExt cx="2027846" cy="653044"/>
            </a:xfrm>
          </p:grpSpPr>
          <p:sp>
            <p:nvSpPr>
              <p:cNvPr id="9" name="CuadroTexto 8"/>
              <p:cNvSpPr txBox="1"/>
              <p:nvPr/>
            </p:nvSpPr>
            <p:spPr>
              <a:xfrm>
                <a:off x="892078" y="5110117"/>
                <a:ext cx="2027846" cy="246221"/>
              </a:xfrm>
              <a:prstGeom prst="rect">
                <a:avLst/>
              </a:prstGeom>
              <a:noFill/>
              <a:ln w="38100">
                <a:noFill/>
              </a:ln>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Ingresos Propios. </a:t>
                </a:r>
              </a:p>
            </p:txBody>
          </p:sp>
          <p:cxnSp>
            <p:nvCxnSpPr>
              <p:cNvPr id="61" name="Conector recto 60"/>
              <p:cNvCxnSpPr/>
              <p:nvPr/>
            </p:nvCxnSpPr>
            <p:spPr>
              <a:xfrm>
                <a:off x="1022621" y="5384680"/>
                <a:ext cx="18973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1248065" y="5486162"/>
                <a:ext cx="1446414" cy="276999"/>
              </a:xfrm>
              <a:prstGeom prst="rect">
                <a:avLst/>
              </a:prstGeom>
              <a:solidFill>
                <a:srgbClr val="EE942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t>
                </a:r>
                <a:r>
                  <a:rPr kumimoji="0" lang="es-ES" sz="1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898,718,644</a:t>
                </a:r>
                <a:endParaRPr kumimoji="0" lang="es-ES"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grpSp>
          <p:nvGrpSpPr>
            <p:cNvPr id="19" name="Grupo 18"/>
            <p:cNvGrpSpPr/>
            <p:nvPr/>
          </p:nvGrpSpPr>
          <p:grpSpPr>
            <a:xfrm>
              <a:off x="7985462" y="5110117"/>
              <a:ext cx="2046554" cy="653043"/>
              <a:chOff x="7985462" y="5110117"/>
              <a:chExt cx="2046554" cy="653043"/>
            </a:xfrm>
          </p:grpSpPr>
          <p:sp>
            <p:nvSpPr>
              <p:cNvPr id="23" name="CuadroTexto 22"/>
              <p:cNvSpPr txBox="1"/>
              <p:nvPr/>
            </p:nvSpPr>
            <p:spPr>
              <a:xfrm>
                <a:off x="7985462" y="5110117"/>
                <a:ext cx="1953160" cy="246221"/>
              </a:xfrm>
              <a:prstGeom prst="rect">
                <a:avLst/>
              </a:prstGeom>
              <a:noFill/>
              <a:ln w="38100">
                <a:noFill/>
              </a:ln>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000" b="0"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Financiamiento Propio.</a:t>
                </a:r>
                <a:endParaRPr kumimoji="0" lang="es-ES" sz="1000" b="0"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p:txBody>
          </p:sp>
          <p:cxnSp>
            <p:nvCxnSpPr>
              <p:cNvPr id="63" name="Conector recto 62"/>
              <p:cNvCxnSpPr/>
              <p:nvPr/>
            </p:nvCxnSpPr>
            <p:spPr>
              <a:xfrm>
                <a:off x="8008302" y="5402579"/>
                <a:ext cx="202371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6" name="CuadroTexto 55"/>
              <p:cNvSpPr txBox="1"/>
              <p:nvPr/>
            </p:nvSpPr>
            <p:spPr>
              <a:xfrm>
                <a:off x="8290757" y="5486161"/>
                <a:ext cx="1446414"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$68,555,690 </a:t>
                </a:r>
                <a:endParaRPr kumimoji="0" lang="es-MX" sz="1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grpSp>
          <p:nvGrpSpPr>
            <p:cNvPr id="13" name="Grupo 12"/>
            <p:cNvGrpSpPr/>
            <p:nvPr/>
          </p:nvGrpSpPr>
          <p:grpSpPr>
            <a:xfrm>
              <a:off x="4315996" y="2462836"/>
              <a:ext cx="2228284" cy="2133266"/>
              <a:chOff x="4283146" y="2584002"/>
              <a:chExt cx="2228284" cy="2133266"/>
            </a:xfrm>
          </p:grpSpPr>
          <p:grpSp>
            <p:nvGrpSpPr>
              <p:cNvPr id="47" name="Grupo 46"/>
              <p:cNvGrpSpPr/>
              <p:nvPr/>
            </p:nvGrpSpPr>
            <p:grpSpPr>
              <a:xfrm>
                <a:off x="4283146" y="2584002"/>
                <a:ext cx="2228284" cy="2133266"/>
                <a:chOff x="4069826" y="2929489"/>
                <a:chExt cx="2095995" cy="2044748"/>
              </a:xfrm>
            </p:grpSpPr>
            <p:sp>
              <p:nvSpPr>
                <p:cNvPr id="5" name="object 14"/>
                <p:cNvSpPr/>
                <p:nvPr/>
              </p:nvSpPr>
              <p:spPr>
                <a:xfrm>
                  <a:off x="4069826" y="2929489"/>
                  <a:ext cx="2095995" cy="2044748"/>
                </a:xfrm>
                <a:custGeom>
                  <a:avLst/>
                  <a:gdLst/>
                  <a:ahLst/>
                  <a:cxnLst/>
                  <a:rect l="l" t="t" r="r" b="b"/>
                  <a:pathLst>
                    <a:path w="1800225" h="1800225">
                      <a:moveTo>
                        <a:pt x="899922" y="0"/>
                      </a:moveTo>
                      <a:lnTo>
                        <a:pt x="852133" y="1247"/>
                      </a:lnTo>
                      <a:lnTo>
                        <a:pt x="804994" y="4948"/>
                      </a:lnTo>
                      <a:lnTo>
                        <a:pt x="758566" y="11041"/>
                      </a:lnTo>
                      <a:lnTo>
                        <a:pt x="712911" y="19463"/>
                      </a:lnTo>
                      <a:lnTo>
                        <a:pt x="668092" y="30152"/>
                      </a:lnTo>
                      <a:lnTo>
                        <a:pt x="624171" y="43046"/>
                      </a:lnTo>
                      <a:lnTo>
                        <a:pt x="581211" y="58083"/>
                      </a:lnTo>
                      <a:lnTo>
                        <a:pt x="539272" y="75199"/>
                      </a:lnTo>
                      <a:lnTo>
                        <a:pt x="498418" y="94334"/>
                      </a:lnTo>
                      <a:lnTo>
                        <a:pt x="458711" y="115425"/>
                      </a:lnTo>
                      <a:lnTo>
                        <a:pt x="420213" y="138409"/>
                      </a:lnTo>
                      <a:lnTo>
                        <a:pt x="382987" y="163225"/>
                      </a:lnTo>
                      <a:lnTo>
                        <a:pt x="347094" y="189810"/>
                      </a:lnTo>
                      <a:lnTo>
                        <a:pt x="312597" y="218102"/>
                      </a:lnTo>
                      <a:lnTo>
                        <a:pt x="279557" y="248038"/>
                      </a:lnTo>
                      <a:lnTo>
                        <a:pt x="248038" y="279557"/>
                      </a:lnTo>
                      <a:lnTo>
                        <a:pt x="218102" y="312597"/>
                      </a:lnTo>
                      <a:lnTo>
                        <a:pt x="189810" y="347094"/>
                      </a:lnTo>
                      <a:lnTo>
                        <a:pt x="163225" y="382987"/>
                      </a:lnTo>
                      <a:lnTo>
                        <a:pt x="138409" y="420213"/>
                      </a:lnTo>
                      <a:lnTo>
                        <a:pt x="115425" y="458711"/>
                      </a:lnTo>
                      <a:lnTo>
                        <a:pt x="94334" y="498418"/>
                      </a:lnTo>
                      <a:lnTo>
                        <a:pt x="75199" y="539272"/>
                      </a:lnTo>
                      <a:lnTo>
                        <a:pt x="58083" y="581211"/>
                      </a:lnTo>
                      <a:lnTo>
                        <a:pt x="43046" y="624171"/>
                      </a:lnTo>
                      <a:lnTo>
                        <a:pt x="30152" y="668092"/>
                      </a:lnTo>
                      <a:lnTo>
                        <a:pt x="19463" y="712911"/>
                      </a:lnTo>
                      <a:lnTo>
                        <a:pt x="11041" y="758566"/>
                      </a:lnTo>
                      <a:lnTo>
                        <a:pt x="4948" y="804994"/>
                      </a:lnTo>
                      <a:lnTo>
                        <a:pt x="1247" y="852133"/>
                      </a:lnTo>
                      <a:lnTo>
                        <a:pt x="0" y="899922"/>
                      </a:lnTo>
                      <a:lnTo>
                        <a:pt x="1247" y="947710"/>
                      </a:lnTo>
                      <a:lnTo>
                        <a:pt x="4948" y="994849"/>
                      </a:lnTo>
                      <a:lnTo>
                        <a:pt x="11041" y="1041277"/>
                      </a:lnTo>
                      <a:lnTo>
                        <a:pt x="19463" y="1086932"/>
                      </a:lnTo>
                      <a:lnTo>
                        <a:pt x="30152" y="1131751"/>
                      </a:lnTo>
                      <a:lnTo>
                        <a:pt x="43046" y="1175672"/>
                      </a:lnTo>
                      <a:lnTo>
                        <a:pt x="58083" y="1218632"/>
                      </a:lnTo>
                      <a:lnTo>
                        <a:pt x="75199" y="1260571"/>
                      </a:lnTo>
                      <a:lnTo>
                        <a:pt x="94334" y="1301425"/>
                      </a:lnTo>
                      <a:lnTo>
                        <a:pt x="115425" y="1341132"/>
                      </a:lnTo>
                      <a:lnTo>
                        <a:pt x="138409" y="1379630"/>
                      </a:lnTo>
                      <a:lnTo>
                        <a:pt x="163225" y="1416856"/>
                      </a:lnTo>
                      <a:lnTo>
                        <a:pt x="189810" y="1452749"/>
                      </a:lnTo>
                      <a:lnTo>
                        <a:pt x="218102" y="1487246"/>
                      </a:lnTo>
                      <a:lnTo>
                        <a:pt x="248038" y="1520286"/>
                      </a:lnTo>
                      <a:lnTo>
                        <a:pt x="279557" y="1551805"/>
                      </a:lnTo>
                      <a:lnTo>
                        <a:pt x="312597" y="1581741"/>
                      </a:lnTo>
                      <a:lnTo>
                        <a:pt x="347094" y="1610033"/>
                      </a:lnTo>
                      <a:lnTo>
                        <a:pt x="382987" y="1636618"/>
                      </a:lnTo>
                      <a:lnTo>
                        <a:pt x="420213" y="1661434"/>
                      </a:lnTo>
                      <a:lnTo>
                        <a:pt x="458711" y="1684418"/>
                      </a:lnTo>
                      <a:lnTo>
                        <a:pt x="498418" y="1705509"/>
                      </a:lnTo>
                      <a:lnTo>
                        <a:pt x="539272" y="1724644"/>
                      </a:lnTo>
                      <a:lnTo>
                        <a:pt x="581211" y="1741760"/>
                      </a:lnTo>
                      <a:lnTo>
                        <a:pt x="624171" y="1756797"/>
                      </a:lnTo>
                      <a:lnTo>
                        <a:pt x="668092" y="1769691"/>
                      </a:lnTo>
                      <a:lnTo>
                        <a:pt x="712911" y="1780380"/>
                      </a:lnTo>
                      <a:lnTo>
                        <a:pt x="758566" y="1788802"/>
                      </a:lnTo>
                      <a:lnTo>
                        <a:pt x="804994" y="1794895"/>
                      </a:lnTo>
                      <a:lnTo>
                        <a:pt x="852133" y="1798596"/>
                      </a:lnTo>
                      <a:lnTo>
                        <a:pt x="899922" y="1799844"/>
                      </a:lnTo>
                      <a:lnTo>
                        <a:pt x="947710" y="1798596"/>
                      </a:lnTo>
                      <a:lnTo>
                        <a:pt x="994849" y="1794895"/>
                      </a:lnTo>
                      <a:lnTo>
                        <a:pt x="1041277" y="1788802"/>
                      </a:lnTo>
                      <a:lnTo>
                        <a:pt x="1086932" y="1780380"/>
                      </a:lnTo>
                      <a:lnTo>
                        <a:pt x="1131751" y="1769691"/>
                      </a:lnTo>
                      <a:lnTo>
                        <a:pt x="1175672" y="1756797"/>
                      </a:lnTo>
                      <a:lnTo>
                        <a:pt x="1218632" y="1741760"/>
                      </a:lnTo>
                      <a:lnTo>
                        <a:pt x="1260571" y="1724644"/>
                      </a:lnTo>
                      <a:lnTo>
                        <a:pt x="1301425" y="1705509"/>
                      </a:lnTo>
                      <a:lnTo>
                        <a:pt x="1341132" y="1684418"/>
                      </a:lnTo>
                      <a:lnTo>
                        <a:pt x="1379630" y="1661434"/>
                      </a:lnTo>
                      <a:lnTo>
                        <a:pt x="1416856" y="1636618"/>
                      </a:lnTo>
                      <a:lnTo>
                        <a:pt x="1452749" y="1610033"/>
                      </a:lnTo>
                      <a:lnTo>
                        <a:pt x="1487246" y="1581741"/>
                      </a:lnTo>
                      <a:lnTo>
                        <a:pt x="1520286" y="1551805"/>
                      </a:lnTo>
                      <a:lnTo>
                        <a:pt x="1551805" y="1520286"/>
                      </a:lnTo>
                      <a:lnTo>
                        <a:pt x="1581741" y="1487246"/>
                      </a:lnTo>
                      <a:lnTo>
                        <a:pt x="1610033" y="1452749"/>
                      </a:lnTo>
                      <a:lnTo>
                        <a:pt x="1636618" y="1416856"/>
                      </a:lnTo>
                      <a:lnTo>
                        <a:pt x="1661434" y="1379630"/>
                      </a:lnTo>
                      <a:lnTo>
                        <a:pt x="1684418" y="1341132"/>
                      </a:lnTo>
                      <a:lnTo>
                        <a:pt x="1705509" y="1301425"/>
                      </a:lnTo>
                      <a:lnTo>
                        <a:pt x="1724644" y="1260571"/>
                      </a:lnTo>
                      <a:lnTo>
                        <a:pt x="1741760" y="1218632"/>
                      </a:lnTo>
                      <a:lnTo>
                        <a:pt x="1756797" y="1175672"/>
                      </a:lnTo>
                      <a:lnTo>
                        <a:pt x="1769691" y="1131751"/>
                      </a:lnTo>
                      <a:lnTo>
                        <a:pt x="1780380" y="1086932"/>
                      </a:lnTo>
                      <a:lnTo>
                        <a:pt x="1788802" y="1041277"/>
                      </a:lnTo>
                      <a:lnTo>
                        <a:pt x="1794895" y="994849"/>
                      </a:lnTo>
                      <a:lnTo>
                        <a:pt x="1798596" y="947710"/>
                      </a:lnTo>
                      <a:lnTo>
                        <a:pt x="1799843" y="899922"/>
                      </a:lnTo>
                      <a:lnTo>
                        <a:pt x="1798596" y="852133"/>
                      </a:lnTo>
                      <a:lnTo>
                        <a:pt x="1794895" y="804994"/>
                      </a:lnTo>
                      <a:lnTo>
                        <a:pt x="1788802" y="758566"/>
                      </a:lnTo>
                      <a:lnTo>
                        <a:pt x="1780380" y="712911"/>
                      </a:lnTo>
                      <a:lnTo>
                        <a:pt x="1769691" y="668092"/>
                      </a:lnTo>
                      <a:lnTo>
                        <a:pt x="1756797" y="624171"/>
                      </a:lnTo>
                      <a:lnTo>
                        <a:pt x="1741760" y="581211"/>
                      </a:lnTo>
                      <a:lnTo>
                        <a:pt x="1724644" y="539272"/>
                      </a:lnTo>
                      <a:lnTo>
                        <a:pt x="1705509" y="498418"/>
                      </a:lnTo>
                      <a:lnTo>
                        <a:pt x="1684418" y="458711"/>
                      </a:lnTo>
                      <a:lnTo>
                        <a:pt x="1661434" y="420213"/>
                      </a:lnTo>
                      <a:lnTo>
                        <a:pt x="1636618" y="382987"/>
                      </a:lnTo>
                      <a:lnTo>
                        <a:pt x="1610033" y="347094"/>
                      </a:lnTo>
                      <a:lnTo>
                        <a:pt x="1581741" y="312597"/>
                      </a:lnTo>
                      <a:lnTo>
                        <a:pt x="1551805" y="279557"/>
                      </a:lnTo>
                      <a:lnTo>
                        <a:pt x="1520286" y="248038"/>
                      </a:lnTo>
                      <a:lnTo>
                        <a:pt x="1487246" y="218102"/>
                      </a:lnTo>
                      <a:lnTo>
                        <a:pt x="1452749" y="189810"/>
                      </a:lnTo>
                      <a:lnTo>
                        <a:pt x="1416856" y="163225"/>
                      </a:lnTo>
                      <a:lnTo>
                        <a:pt x="1379630" y="138409"/>
                      </a:lnTo>
                      <a:lnTo>
                        <a:pt x="1341132" y="115425"/>
                      </a:lnTo>
                      <a:lnTo>
                        <a:pt x="1301425" y="94334"/>
                      </a:lnTo>
                      <a:lnTo>
                        <a:pt x="1260571" y="75199"/>
                      </a:lnTo>
                      <a:lnTo>
                        <a:pt x="1218632" y="58083"/>
                      </a:lnTo>
                      <a:lnTo>
                        <a:pt x="1175672" y="43046"/>
                      </a:lnTo>
                      <a:lnTo>
                        <a:pt x="1131751" y="30152"/>
                      </a:lnTo>
                      <a:lnTo>
                        <a:pt x="1086932" y="19463"/>
                      </a:lnTo>
                      <a:lnTo>
                        <a:pt x="1041277" y="11041"/>
                      </a:lnTo>
                      <a:lnTo>
                        <a:pt x="994849" y="4948"/>
                      </a:lnTo>
                      <a:lnTo>
                        <a:pt x="947710" y="1247"/>
                      </a:lnTo>
                      <a:lnTo>
                        <a:pt x="899922"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CuadroTexto 2"/>
                <p:cNvSpPr txBox="1"/>
                <p:nvPr/>
              </p:nvSpPr>
              <p:spPr>
                <a:xfrm>
                  <a:off x="4225777" y="3296937"/>
                  <a:ext cx="17840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Por pertenecer al pacto federal y fiscal. </a:t>
                  </a:r>
                  <a:endParaRPr kumimoji="0" lang="es-MX"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pic>
            <p:nvPicPr>
              <p:cNvPr id="52" name="object 17"/>
              <p:cNvPicPr/>
              <p:nvPr/>
            </p:nvPicPr>
            <p:blipFill>
              <a:blip r:embed="rId6" cstate="print"/>
              <a:stretch>
                <a:fillRect/>
              </a:stretch>
            </p:blipFill>
            <p:spPr>
              <a:xfrm>
                <a:off x="4821403" y="3857978"/>
                <a:ext cx="1151766" cy="686345"/>
              </a:xfrm>
              <a:prstGeom prst="rect">
                <a:avLst/>
              </a:prstGeom>
            </p:spPr>
          </p:pic>
          <p:grpSp>
            <p:nvGrpSpPr>
              <p:cNvPr id="40" name="Grupo 39"/>
              <p:cNvGrpSpPr/>
              <p:nvPr/>
            </p:nvGrpSpPr>
            <p:grpSpPr>
              <a:xfrm>
                <a:off x="5086976" y="3868054"/>
                <a:ext cx="670465" cy="603492"/>
                <a:chOff x="5242908" y="3945877"/>
                <a:chExt cx="589761" cy="481470"/>
              </a:xfrm>
            </p:grpSpPr>
            <p:sp>
              <p:nvSpPr>
                <p:cNvPr id="39" name="Arco 38"/>
                <p:cNvSpPr/>
                <p:nvPr/>
              </p:nvSpPr>
              <p:spPr>
                <a:xfrm>
                  <a:off x="5242908" y="3945877"/>
                  <a:ext cx="437361" cy="329070"/>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sp>
              <p:nvSpPr>
                <p:cNvPr id="70" name="Arco 69"/>
                <p:cNvSpPr/>
                <p:nvPr/>
              </p:nvSpPr>
              <p:spPr>
                <a:xfrm>
                  <a:off x="5383408" y="4084174"/>
                  <a:ext cx="449261" cy="343173"/>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Tree>
    <p:extLst>
      <p:ext uri="{BB962C8B-B14F-4D97-AF65-F5344CB8AC3E}">
        <p14:creationId xmlns:p14="http://schemas.microsoft.com/office/powerpoint/2010/main" val="248944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17"/>
          <p:cNvSpPr txBox="1"/>
          <p:nvPr/>
        </p:nvSpPr>
        <p:spPr>
          <a:xfrm>
            <a:off x="11642501" y="6298737"/>
            <a:ext cx="354680" cy="243656"/>
          </a:xfrm>
          <a:prstGeom prst="rect">
            <a:avLst/>
          </a:prstGeom>
        </p:spPr>
        <p:txBody>
          <a:bodyPr vert="horz" wrap="square" lIns="0" tIns="0" rIns="0" bIns="0" rtlCol="0">
            <a:spAutoFit/>
          </a:bodyPr>
          <a:lstStyle/>
          <a:p>
            <a:pPr marL="68580" marR="0" lvl="0" indent="0" algn="ctr" defTabSz="914400" rtl="0" eaLnBrk="1" fontAlgn="auto" latinLnBrk="0" hangingPunct="1">
              <a:lnSpc>
                <a:spcPts val="1864"/>
              </a:lnSpc>
              <a:spcBef>
                <a:spcPts val="0"/>
              </a:spcBef>
              <a:spcAft>
                <a:spcPts val="0"/>
              </a:spcAft>
              <a:buClrTx/>
              <a:buSzTx/>
              <a:buFontTx/>
              <a:buNone/>
              <a:tabLst/>
              <a:defRPr/>
            </a:pPr>
            <a:r>
              <a:rPr lang="es-ES" sz="1600" b="1" spc="-5" dirty="0">
                <a:solidFill>
                  <a:srgbClr val="FFFFFF"/>
                </a:solidFill>
                <a:latin typeface="Arial"/>
                <a:cs typeface="Arial"/>
              </a:rPr>
              <a:t>5</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0" y="605673"/>
            <a:ext cx="8461034"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¿CUÁNTO </a:t>
            </a:r>
            <a:r>
              <a:rPr kumimoji="0" lang="es-ES"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SERÁ EL INGRESO </a:t>
            </a:r>
            <a:r>
              <a:rPr kumimoji="0" lang="es-ES" sz="2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DEL MUNICIPIO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DE </a:t>
            </a:r>
            <a:r>
              <a:rPr kumimoji="0" lang="es-ES"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CORREGIDORA EN EL </a:t>
            </a:r>
            <a:r>
              <a:rPr kumimoji="0" lang="es-ES" sz="2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2022?</a:t>
            </a:r>
            <a:endParaRPr kumimoji="0" lang="es-MX"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endParaRPr>
          </a:p>
        </p:txBody>
      </p:sp>
      <p:sp>
        <p:nvSpPr>
          <p:cNvPr id="14" name="object 10"/>
          <p:cNvSpPr txBox="1"/>
          <p:nvPr/>
        </p:nvSpPr>
        <p:spPr>
          <a:xfrm>
            <a:off x="224444" y="1969764"/>
            <a:ext cx="6877177" cy="531556"/>
          </a:xfrm>
          <a:prstGeom prst="rect">
            <a:avLst/>
          </a:prstGeom>
        </p:spPr>
        <p:txBody>
          <a:bodyPr vert="horz" wrap="square" lIns="0" tIns="43815" rIns="0" bIns="0" rtlCol="0">
            <a:spAutoFit/>
          </a:bodyPr>
          <a:lstStyle/>
          <a:p>
            <a:pPr marL="12700" marR="5080" lvl="0" indent="0" algn="just" defTabSz="914400" rtl="0" eaLnBrk="1" fontAlgn="auto" latinLnBrk="0" hangingPunct="1">
              <a:lnSpc>
                <a:spcPts val="1939"/>
              </a:lnSpc>
              <a:spcBef>
                <a:spcPts val="345"/>
              </a:spcBef>
              <a:spcAft>
                <a:spcPts val="0"/>
              </a:spcAft>
              <a:buClrTx/>
              <a:buSzTx/>
              <a:buFontTx/>
              <a:buNone/>
              <a:tabLst/>
              <a:defRPr/>
            </a:pPr>
            <a:r>
              <a:rPr kumimoji="0" sz="1600" b="1" i="0" u="none" strike="noStrike" kern="1200" cap="none" spc="-5" normalizeH="0" baseline="0" noProof="0" dirty="0">
                <a:ln>
                  <a:noFill/>
                </a:ln>
                <a:solidFill>
                  <a:srgbClr val="002060"/>
                </a:solidFill>
                <a:effectLst/>
                <a:uLnTx/>
                <a:uFillTx/>
                <a:latin typeface="Arial Rounded MT Bold" panose="020F0704030504030204" pitchFamily="34" charset="0"/>
                <a:cs typeface="Bahnschrift"/>
              </a:rPr>
              <a:t>Conforme</a:t>
            </a:r>
            <a:r>
              <a:rPr kumimoji="0" sz="1600" b="1" i="0" u="none" strike="noStrike" kern="1200" cap="none" spc="90"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a</a:t>
            </a:r>
            <a:r>
              <a:rPr kumimoji="0" sz="1600" b="1" i="0" u="none" strike="noStrike" kern="1200" cap="none" spc="9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la</a:t>
            </a:r>
            <a:r>
              <a:rPr kumimoji="0" sz="1600" b="1" i="0" u="none" strike="noStrike" kern="1200" cap="none" spc="110"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Ley</a:t>
            </a:r>
            <a:r>
              <a:rPr kumimoji="0" sz="1600" b="1" i="0" u="none" strike="noStrike" kern="1200" cap="none" spc="9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de</a:t>
            </a:r>
            <a:r>
              <a:rPr kumimoji="0" sz="1600" b="1" i="0" u="none" strike="noStrike" kern="1200" cap="none" spc="100"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5" normalizeH="0" baseline="0" noProof="0" dirty="0">
                <a:ln>
                  <a:noFill/>
                </a:ln>
                <a:solidFill>
                  <a:srgbClr val="002060"/>
                </a:solidFill>
                <a:effectLst/>
                <a:uLnTx/>
                <a:uFillTx/>
                <a:latin typeface="Arial Rounded MT Bold" panose="020F0704030504030204" pitchFamily="34" charset="0"/>
                <a:cs typeface="Bahnschrift"/>
              </a:rPr>
              <a:t>Ingresos</a:t>
            </a:r>
            <a:r>
              <a:rPr kumimoji="0" sz="1600" b="1" i="0" u="none" strike="noStrike" kern="1200" cap="none" spc="9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del</a:t>
            </a:r>
            <a:r>
              <a:rPr kumimoji="0" sz="1600" b="1" i="0" u="none" strike="noStrike" kern="1200" cap="none" spc="9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5" normalizeH="0" baseline="0" noProof="0" dirty="0">
                <a:ln>
                  <a:noFill/>
                </a:ln>
                <a:solidFill>
                  <a:srgbClr val="002060"/>
                </a:solidFill>
                <a:effectLst/>
                <a:uLnTx/>
                <a:uFillTx/>
                <a:latin typeface="Arial Rounded MT Bold" panose="020F0704030504030204" pitchFamily="34" charset="0"/>
                <a:cs typeface="Bahnschrift"/>
              </a:rPr>
              <a:t>Municipio</a:t>
            </a:r>
            <a:r>
              <a:rPr kumimoji="0" sz="1600" b="1" i="0" u="none" strike="noStrike" kern="1200" cap="none" spc="100"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de</a:t>
            </a:r>
            <a:r>
              <a:rPr kumimoji="0" sz="1600" b="1" i="0" u="none" strike="noStrike" kern="1200" cap="none" spc="80"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err="1" smtClean="0">
                <a:ln>
                  <a:noFill/>
                </a:ln>
                <a:solidFill>
                  <a:srgbClr val="002060"/>
                </a:solidFill>
                <a:effectLst/>
                <a:uLnTx/>
                <a:uFillTx/>
                <a:latin typeface="Arial Rounded MT Bold" panose="020F0704030504030204" pitchFamily="34" charset="0"/>
                <a:cs typeface="Bahnschrift"/>
              </a:rPr>
              <a:t>Corregidora</a:t>
            </a:r>
            <a:r>
              <a:rPr kumimoji="0" sz="1600" b="1" i="0" u="none" strike="noStrike" kern="1200" cap="none" spc="-5" normalizeH="0" baseline="0" noProof="0" dirty="0" smtClean="0">
                <a:ln>
                  <a:noFill/>
                </a:ln>
                <a:solidFill>
                  <a:srgbClr val="002060"/>
                </a:solidFill>
                <a:effectLst/>
                <a:uLnTx/>
                <a:uFillTx/>
                <a:latin typeface="Arial Rounded MT Bold" panose="020F0704030504030204" pitchFamily="34" charset="0"/>
                <a:cs typeface="Bahnschrift"/>
              </a:rPr>
              <a:t>,</a:t>
            </a:r>
            <a:r>
              <a:rPr kumimoji="0" sz="1600" b="1" i="0" u="none" strike="noStrike" kern="1200" cap="none" spc="90" normalizeH="0" baseline="0" noProof="0" dirty="0" smtClean="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para</a:t>
            </a:r>
            <a:r>
              <a:rPr kumimoji="0" sz="1600" b="1" i="0" u="none" strike="noStrike" kern="1200" cap="none" spc="40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el</a:t>
            </a:r>
            <a:r>
              <a:rPr kumimoji="0" sz="1600" b="1" i="0" u="none" strike="noStrike" kern="1200" cap="none" spc="395" normalizeH="0" baseline="0" noProof="0" dirty="0">
                <a:ln>
                  <a:noFill/>
                </a:ln>
                <a:solidFill>
                  <a:srgbClr val="002060"/>
                </a:solidFill>
                <a:effectLst/>
                <a:uLnTx/>
                <a:uFillTx/>
                <a:latin typeface="Arial Rounded MT Bold" panose="020F0704030504030204" pitchFamily="34" charset="0"/>
                <a:cs typeface="Bahnschrift"/>
              </a:rPr>
              <a:t> </a:t>
            </a:r>
            <a:r>
              <a:rPr lang="es-ES" sz="1600" b="1" spc="-5" dirty="0">
                <a:solidFill>
                  <a:srgbClr val="002060"/>
                </a:solidFill>
                <a:latin typeface="Arial Rounded MT Bold" panose="020F0704030504030204" pitchFamily="34" charset="0"/>
                <a:cs typeface="Bahnschrift"/>
              </a:rPr>
              <a:t>E</a:t>
            </a:r>
            <a:r>
              <a:rPr kumimoji="0" sz="1600" b="1" i="0" u="none" strike="noStrike" kern="1200" cap="none" spc="-5" normalizeH="0" baseline="0" noProof="0" dirty="0" err="1" smtClean="0">
                <a:ln>
                  <a:noFill/>
                </a:ln>
                <a:solidFill>
                  <a:srgbClr val="002060"/>
                </a:solidFill>
                <a:effectLst/>
                <a:uLnTx/>
                <a:uFillTx/>
                <a:latin typeface="Arial Rounded MT Bold" panose="020F0704030504030204" pitchFamily="34" charset="0"/>
                <a:cs typeface="Bahnschrift"/>
              </a:rPr>
              <a:t>jercicio</a:t>
            </a:r>
            <a:r>
              <a:rPr kumimoji="0" sz="1600" b="1" i="0" u="none" strike="noStrike" kern="1200" cap="none" spc="400" normalizeH="0" baseline="0" noProof="0" dirty="0" smtClean="0">
                <a:ln>
                  <a:noFill/>
                </a:ln>
                <a:solidFill>
                  <a:srgbClr val="002060"/>
                </a:solidFill>
                <a:effectLst/>
                <a:uLnTx/>
                <a:uFillTx/>
                <a:latin typeface="Arial Rounded MT Bold" panose="020F0704030504030204" pitchFamily="34" charset="0"/>
                <a:cs typeface="Bahnschrift"/>
              </a:rPr>
              <a:t> </a:t>
            </a:r>
            <a:r>
              <a:rPr lang="es-ES" sz="1600" b="1" spc="-5" dirty="0" smtClean="0">
                <a:solidFill>
                  <a:srgbClr val="002060"/>
                </a:solidFill>
                <a:latin typeface="Arial Rounded MT Bold" panose="020F0704030504030204" pitchFamily="34" charset="0"/>
                <a:cs typeface="Bahnschrift"/>
              </a:rPr>
              <a:t>F</a:t>
            </a:r>
            <a:r>
              <a:rPr kumimoji="0" sz="1600" b="1" i="0" u="none" strike="noStrike" kern="1200" cap="none" spc="-5" normalizeH="0" baseline="0" noProof="0" dirty="0" err="1" smtClean="0">
                <a:ln>
                  <a:noFill/>
                </a:ln>
                <a:solidFill>
                  <a:srgbClr val="002060"/>
                </a:solidFill>
                <a:effectLst/>
                <a:uLnTx/>
                <a:uFillTx/>
                <a:latin typeface="Arial Rounded MT Bold" panose="020F0704030504030204" pitchFamily="34" charset="0"/>
                <a:cs typeface="Bahnschrift"/>
              </a:rPr>
              <a:t>iscal</a:t>
            </a:r>
            <a:r>
              <a:rPr kumimoji="0" sz="1600" b="1" i="0" u="none" strike="noStrike" kern="1200" cap="none" spc="-5" normalizeH="0" baseline="0" noProof="0" dirty="0" smtClean="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295" normalizeH="0" baseline="0" noProof="0" dirty="0" smtClean="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5" normalizeH="0" baseline="0" noProof="0" dirty="0" smtClean="0">
                <a:ln>
                  <a:noFill/>
                </a:ln>
                <a:solidFill>
                  <a:srgbClr val="002060"/>
                </a:solidFill>
                <a:effectLst/>
                <a:uLnTx/>
                <a:uFillTx/>
                <a:latin typeface="Arial Rounded MT Bold" panose="020F0704030504030204" pitchFamily="34" charset="0"/>
                <a:cs typeface="Bahnschrift"/>
              </a:rPr>
              <a:t>202</a:t>
            </a:r>
            <a:r>
              <a:rPr kumimoji="0" lang="es-ES" sz="1600" b="1" i="0" u="none" strike="noStrike" kern="1200" cap="none" spc="-5" normalizeH="0" baseline="0" noProof="0" dirty="0" smtClean="0">
                <a:ln>
                  <a:noFill/>
                </a:ln>
                <a:solidFill>
                  <a:srgbClr val="002060"/>
                </a:solidFill>
                <a:effectLst/>
                <a:uLnTx/>
                <a:uFillTx/>
                <a:latin typeface="Arial Rounded MT Bold" panose="020F0704030504030204" pitchFamily="34" charset="0"/>
                <a:cs typeface="Bahnschrift"/>
              </a:rPr>
              <a:t>2</a:t>
            </a:r>
            <a:r>
              <a:rPr kumimoji="0" sz="1600" b="1" i="0" u="none" strike="noStrike" kern="1200" cap="none" spc="-5" normalizeH="0" baseline="0" noProof="0" dirty="0" smtClean="0">
                <a:ln>
                  <a:noFill/>
                </a:ln>
                <a:solidFill>
                  <a:srgbClr val="002060"/>
                </a:solidFill>
                <a:effectLst/>
                <a:uLnTx/>
                <a:uFillTx/>
                <a:latin typeface="Arial Rounded MT Bold" panose="020F0704030504030204" pitchFamily="34" charset="0"/>
                <a:cs typeface="Bahnschrift"/>
              </a:rPr>
              <a:t>,</a:t>
            </a:r>
            <a:r>
              <a:rPr kumimoji="0" sz="1600" b="1" i="0" u="none" strike="noStrike" kern="1200" cap="none" spc="170" normalizeH="0" baseline="0" noProof="0" dirty="0" smtClean="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5" normalizeH="0" baseline="0" noProof="0" dirty="0">
                <a:ln>
                  <a:noFill/>
                </a:ln>
                <a:solidFill>
                  <a:srgbClr val="002060"/>
                </a:solidFill>
                <a:effectLst/>
                <a:uLnTx/>
                <a:uFillTx/>
                <a:latin typeface="Arial Rounded MT Bold" panose="020F0704030504030204" pitchFamily="34" charset="0"/>
                <a:cs typeface="Bahnschrift"/>
              </a:rPr>
              <a:t>el</a:t>
            </a:r>
            <a:r>
              <a:rPr kumimoji="0" sz="1600" b="1" i="0" u="none" strike="noStrike" kern="1200" cap="none" spc="190"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5" normalizeH="0" baseline="0" noProof="0" dirty="0">
                <a:ln>
                  <a:noFill/>
                </a:ln>
                <a:solidFill>
                  <a:srgbClr val="002060"/>
                </a:solidFill>
                <a:effectLst/>
                <a:uLnTx/>
                <a:uFillTx/>
                <a:latin typeface="Arial Rounded MT Bold" panose="020F0704030504030204" pitchFamily="34" charset="0"/>
                <a:cs typeface="Bahnschrift"/>
              </a:rPr>
              <a:t>monto</a:t>
            </a:r>
            <a:r>
              <a:rPr kumimoji="0" sz="1600" b="1" i="0" u="none" strike="noStrike" kern="1200" cap="none" spc="170"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5" normalizeH="0" baseline="0" noProof="0" dirty="0">
                <a:ln>
                  <a:noFill/>
                </a:ln>
                <a:solidFill>
                  <a:srgbClr val="002060"/>
                </a:solidFill>
                <a:effectLst/>
                <a:uLnTx/>
                <a:uFillTx/>
                <a:latin typeface="Arial Rounded MT Bold" panose="020F0704030504030204" pitchFamily="34" charset="0"/>
                <a:cs typeface="Bahnschrift"/>
              </a:rPr>
              <a:t>estimado</a:t>
            </a:r>
            <a:r>
              <a:rPr kumimoji="0" sz="1600" b="1" i="0" u="none" strike="noStrike" kern="1200" cap="none" spc="17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a</a:t>
            </a:r>
            <a:r>
              <a:rPr kumimoji="0" sz="1600" b="1" i="0" u="none" strike="noStrike" kern="1200" cap="none" spc="18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recaudar</a:t>
            </a:r>
            <a:r>
              <a:rPr kumimoji="0" sz="1600" b="1" i="0" u="none" strike="noStrike" kern="1200" cap="none" spc="17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5" normalizeH="0" baseline="0" noProof="0" dirty="0">
                <a:ln>
                  <a:noFill/>
                </a:ln>
                <a:solidFill>
                  <a:srgbClr val="002060"/>
                </a:solidFill>
                <a:effectLst/>
                <a:uLnTx/>
                <a:uFillTx/>
                <a:latin typeface="Arial Rounded MT Bold" panose="020F0704030504030204" pitchFamily="34" charset="0"/>
                <a:cs typeface="Bahnschrift"/>
              </a:rPr>
              <a:t>asciende</a:t>
            </a:r>
            <a:r>
              <a:rPr kumimoji="0" sz="1600" b="1" i="0" u="none" strike="noStrike" kern="1200" cap="none" spc="175" normalizeH="0" baseline="0" noProof="0" dirty="0">
                <a:ln>
                  <a:noFill/>
                </a:ln>
                <a:solidFill>
                  <a:srgbClr val="002060"/>
                </a:solidFill>
                <a:effectLst/>
                <a:uLnTx/>
                <a:uFillTx/>
                <a:latin typeface="Arial Rounded MT Bold" panose="020F0704030504030204" pitchFamily="34" charset="0"/>
                <a:cs typeface="Bahnschrift"/>
              </a:rPr>
              <a:t> </a:t>
            </a:r>
            <a:r>
              <a:rPr kumimoji="0" sz="1600" b="1" i="0" u="none" strike="noStrike" kern="1200" cap="none" spc="0" normalizeH="0" baseline="0" noProof="0" dirty="0">
                <a:ln>
                  <a:noFill/>
                </a:ln>
                <a:solidFill>
                  <a:srgbClr val="002060"/>
                </a:solidFill>
                <a:effectLst/>
                <a:uLnTx/>
                <a:uFillTx/>
                <a:latin typeface="Arial Rounded MT Bold" panose="020F0704030504030204" pitchFamily="34" charset="0"/>
                <a:cs typeface="Bahnschrift"/>
              </a:rPr>
              <a:t>a:</a:t>
            </a:r>
          </a:p>
        </p:txBody>
      </p:sp>
      <p:pic>
        <p:nvPicPr>
          <p:cNvPr id="21" name="object 5"/>
          <p:cNvPicPr/>
          <p:nvPr/>
        </p:nvPicPr>
        <p:blipFill rotWithShape="1">
          <a:blip r:embed="rId2" cstate="print"/>
          <a:srcRect r="21636" b="16010"/>
          <a:stretch/>
        </p:blipFill>
        <p:spPr>
          <a:xfrm>
            <a:off x="-193715" y="3198090"/>
            <a:ext cx="6742932" cy="3344303"/>
          </a:xfrm>
          <a:prstGeom prst="rect">
            <a:avLst/>
          </a:prstGeom>
        </p:spPr>
      </p:pic>
      <p:sp>
        <p:nvSpPr>
          <p:cNvPr id="24" name="Rectángulo 23"/>
          <p:cNvSpPr/>
          <p:nvPr/>
        </p:nvSpPr>
        <p:spPr>
          <a:xfrm>
            <a:off x="2076966" y="3388354"/>
            <a:ext cx="4307101" cy="951543"/>
          </a:xfrm>
          <a:prstGeom prst="rect">
            <a:avLst/>
          </a:prstGeom>
        </p:spPr>
        <p:txBody>
          <a:bodyPr wrap="square">
            <a:spAutoFit/>
          </a:bodyPr>
          <a:lstStyle/>
          <a:p>
            <a:pPr marL="0" marR="0" lvl="0" indent="0" algn="ctr" defTabSz="914400" rtl="0" eaLnBrk="1" fontAlgn="auto" latinLnBrk="0" hangingPunct="1">
              <a:lnSpc>
                <a:spcPts val="2770"/>
              </a:lnSpc>
              <a:spcBef>
                <a:spcPts val="100"/>
              </a:spcBef>
              <a:spcAft>
                <a:spcPts val="0"/>
              </a:spcAft>
              <a:buClrTx/>
              <a:buSzTx/>
              <a:buFontTx/>
              <a:buNone/>
              <a:tabLst/>
              <a:defRPr/>
            </a:pPr>
            <a:r>
              <a:rPr kumimoji="0" lang="es-ES" sz="1800" b="1" i="0" u="none" strike="noStrike" kern="1200" cap="none" spc="0" normalizeH="0" baseline="0" noProof="0" dirty="0" smtClean="0">
                <a:ln>
                  <a:noFill/>
                </a:ln>
                <a:solidFill>
                  <a:srgbClr val="FFD44B"/>
                </a:solidFill>
                <a:effectLst/>
                <a:uLnTx/>
                <a:uFillTx/>
                <a:latin typeface="Arial Rounded MT Bold" panose="020F0704030504030204" pitchFamily="34" charset="0"/>
                <a:ea typeface="+mn-ea"/>
                <a:cs typeface="+mn-cs"/>
              </a:rPr>
              <a:t>$1,511,687,721</a:t>
            </a:r>
            <a:endParaRPr kumimoji="0" lang="es-ES" sz="18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endParaRPr>
          </a:p>
          <a:p>
            <a:pPr marL="12065" marR="5080" lvl="0" indent="0" algn="ctr" defTabSz="914400" rtl="0" eaLnBrk="1" fontAlgn="auto" latinLnBrk="0" hangingPunct="1">
              <a:lnSpc>
                <a:spcPts val="1939"/>
              </a:lnSpc>
              <a:spcBef>
                <a:spcPts val="140"/>
              </a:spcBef>
              <a:spcAft>
                <a:spcPts val="0"/>
              </a:spcAft>
              <a:buClrTx/>
              <a:buSzTx/>
              <a:buFontTx/>
              <a:buNone/>
              <a:tabLst/>
              <a:defRPr/>
            </a:pP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(Mil</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smtClean="0">
                <a:ln>
                  <a:noFill/>
                </a:ln>
                <a:solidFill>
                  <a:srgbClr val="FFFFFF"/>
                </a:solidFill>
                <a:effectLst/>
                <a:uLnTx/>
                <a:uFillTx/>
                <a:latin typeface="Arial Rounded MT Bold" panose="020F0704030504030204" pitchFamily="34" charset="0"/>
                <a:ea typeface="+mn-ea"/>
                <a:cs typeface="Bahnschrift"/>
              </a:rPr>
              <a:t>quinientos once millones</a:t>
            </a:r>
            <a:r>
              <a:rPr kumimoji="0" lang="es-ES" sz="1200" b="0" i="0" u="none" strike="noStrike" kern="1200" cap="none" spc="0" normalizeH="0" baseline="0" noProof="0" dirty="0" smtClean="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smtClean="0">
                <a:ln>
                  <a:noFill/>
                </a:ln>
                <a:solidFill>
                  <a:srgbClr val="FFFFFF"/>
                </a:solidFill>
                <a:effectLst/>
                <a:uLnTx/>
                <a:uFillTx/>
                <a:latin typeface="Arial Rounded MT Bold" panose="020F0704030504030204" pitchFamily="34" charset="0"/>
                <a:ea typeface="+mn-ea"/>
                <a:cs typeface="Bahnschrift"/>
              </a:rPr>
              <a:t>seiscientos ochenta</a:t>
            </a:r>
            <a:r>
              <a:rPr kumimoji="0" lang="es-ES" sz="1200" b="0" i="0" u="none" strike="noStrike" kern="1200" cap="none" spc="0" normalizeH="0" baseline="0" noProof="0" dirty="0" smtClean="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y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siete</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mil </a:t>
            </a:r>
            <a:r>
              <a:rPr kumimoji="0" lang="es-ES" sz="1200" b="0" i="0" u="none" strike="noStrike" kern="1200" cap="none" spc="-29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setecientos</a:t>
            </a:r>
            <a:r>
              <a:rPr kumimoji="0" lang="es-ES" sz="1200" b="0" i="0" u="none" strike="noStrike" kern="1200" cap="none" spc="16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veintiún </a:t>
            </a:r>
            <a:r>
              <a:rPr kumimoji="0" lang="es-ES" sz="1200" b="0" i="0" u="none" strike="noStrike" kern="1200" cap="none" spc="0" normalizeH="0" baseline="0" noProof="0" dirty="0" smtClean="0">
                <a:ln>
                  <a:noFill/>
                </a:ln>
                <a:solidFill>
                  <a:srgbClr val="FFFFFF"/>
                </a:solidFill>
                <a:effectLst/>
                <a:uLnTx/>
                <a:uFillTx/>
                <a:latin typeface="Arial Rounded MT Bold" panose="020F0704030504030204" pitchFamily="34" charset="0"/>
                <a:ea typeface="+mn-ea"/>
                <a:cs typeface="Bahnschrift"/>
              </a:rPr>
              <a:t>pesos</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a:t>
            </a:r>
            <a:endParaRPr kumimoji="0" lang="es-ES" sz="12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Bahnschrift"/>
            </a:endParaRPr>
          </a:p>
        </p:txBody>
      </p:sp>
      <p:pic>
        <p:nvPicPr>
          <p:cNvPr id="27" name="Picture 2" descr="Corregidora Avanza Contigo | Transparencia"/>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mento De Ingresos, Estrategia Financiera, Alto Rendimiento De La  Inversión, Equilibrio Presupuestario, Recaudación De Fondos, Incremento A  Largo Plazo, Crecimiento De Los Ingresos. Ilustraciones Vectoriales, Clip  Art Vectorizado Libre De Derechos. Imag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6231" b="75692" l="14462" r="85308"/>
                    </a14:imgEffect>
                  </a14:imgLayer>
                </a14:imgProps>
              </a:ext>
              <a:ext uri="{28A0092B-C50C-407E-A947-70E740481C1C}">
                <a14:useLocalDpi xmlns:a14="http://schemas.microsoft.com/office/drawing/2010/main" val="0"/>
              </a:ext>
            </a:extLst>
          </a:blip>
          <a:srcRect l="14306" t="20465" r="13605" b="21261"/>
          <a:stretch/>
        </p:blipFill>
        <p:spPr bwMode="auto">
          <a:xfrm>
            <a:off x="8387493" y="2808169"/>
            <a:ext cx="3432348" cy="277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13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riángulo isósceles 82"/>
          <p:cNvSpPr/>
          <p:nvPr/>
        </p:nvSpPr>
        <p:spPr>
          <a:xfrm>
            <a:off x="528237" y="1984573"/>
            <a:ext cx="11112759" cy="3129447"/>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bject 17"/>
          <p:cNvSpPr txBox="1"/>
          <p:nvPr/>
        </p:nvSpPr>
        <p:spPr>
          <a:xfrm>
            <a:off x="11777471" y="6298737"/>
            <a:ext cx="219710" cy="252095"/>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6</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8"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67" name="Rectángulo redondeado 66"/>
          <p:cNvSpPr/>
          <p:nvPr/>
        </p:nvSpPr>
        <p:spPr>
          <a:xfrm>
            <a:off x="3800360" y="6155708"/>
            <a:ext cx="2950618" cy="504623"/>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TOTAL INGRESOS PROPIOS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$898,718,644</a:t>
            </a:r>
            <a:endParaRPr kumimoji="0" lang="es-MX" sz="1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nvGrpSpPr>
          <p:cNvPr id="84" name="Grupo 83"/>
          <p:cNvGrpSpPr/>
          <p:nvPr/>
        </p:nvGrpSpPr>
        <p:grpSpPr>
          <a:xfrm>
            <a:off x="1645920" y="2338824"/>
            <a:ext cx="9024526" cy="3481717"/>
            <a:chOff x="959135" y="2192973"/>
            <a:chExt cx="9128760" cy="3479231"/>
          </a:xfrm>
        </p:grpSpPr>
        <p:grpSp>
          <p:nvGrpSpPr>
            <p:cNvPr id="62" name="Grupo 61"/>
            <p:cNvGrpSpPr/>
            <p:nvPr/>
          </p:nvGrpSpPr>
          <p:grpSpPr>
            <a:xfrm>
              <a:off x="959135" y="2192973"/>
              <a:ext cx="9128760" cy="3479231"/>
              <a:chOff x="457713" y="2607125"/>
              <a:chExt cx="9128760" cy="3479231"/>
            </a:xfrm>
          </p:grpSpPr>
          <p:sp>
            <p:nvSpPr>
              <p:cNvPr id="54" name="object 7"/>
              <p:cNvSpPr/>
              <p:nvPr/>
            </p:nvSpPr>
            <p:spPr>
              <a:xfrm>
                <a:off x="2685293" y="3320102"/>
                <a:ext cx="2336800" cy="2277110"/>
              </a:xfrm>
              <a:custGeom>
                <a:avLst/>
                <a:gdLst/>
                <a:ahLst/>
                <a:cxnLst/>
                <a:rect l="l" t="t" r="r" b="b"/>
                <a:pathLst>
                  <a:path w="2336800" h="2277110">
                    <a:moveTo>
                      <a:pt x="1168145" y="0"/>
                    </a:moveTo>
                    <a:lnTo>
                      <a:pt x="1118766" y="998"/>
                    </a:lnTo>
                    <a:lnTo>
                      <a:pt x="1069908" y="3968"/>
                    </a:lnTo>
                    <a:lnTo>
                      <a:pt x="1021614" y="8869"/>
                    </a:lnTo>
                    <a:lnTo>
                      <a:pt x="973923" y="15662"/>
                    </a:lnTo>
                    <a:lnTo>
                      <a:pt x="926876" y="24307"/>
                    </a:lnTo>
                    <a:lnTo>
                      <a:pt x="880514" y="34766"/>
                    </a:lnTo>
                    <a:lnTo>
                      <a:pt x="834877" y="46998"/>
                    </a:lnTo>
                    <a:lnTo>
                      <a:pt x="790006" y="60963"/>
                    </a:lnTo>
                    <a:lnTo>
                      <a:pt x="745941" y="76624"/>
                    </a:lnTo>
                    <a:lnTo>
                      <a:pt x="702723" y="93939"/>
                    </a:lnTo>
                    <a:lnTo>
                      <a:pt x="660392" y="112870"/>
                    </a:lnTo>
                    <a:lnTo>
                      <a:pt x="618989" y="133376"/>
                    </a:lnTo>
                    <a:lnTo>
                      <a:pt x="578555" y="155419"/>
                    </a:lnTo>
                    <a:lnTo>
                      <a:pt x="539130" y="178959"/>
                    </a:lnTo>
                    <a:lnTo>
                      <a:pt x="500754" y="203957"/>
                    </a:lnTo>
                    <a:lnTo>
                      <a:pt x="463468" y="230372"/>
                    </a:lnTo>
                    <a:lnTo>
                      <a:pt x="427313" y="258166"/>
                    </a:lnTo>
                    <a:lnTo>
                      <a:pt x="392329" y="287299"/>
                    </a:lnTo>
                    <a:lnTo>
                      <a:pt x="358557" y="317731"/>
                    </a:lnTo>
                    <a:lnTo>
                      <a:pt x="326037" y="349423"/>
                    </a:lnTo>
                    <a:lnTo>
                      <a:pt x="294809" y="382336"/>
                    </a:lnTo>
                    <a:lnTo>
                      <a:pt x="264915" y="416429"/>
                    </a:lnTo>
                    <a:lnTo>
                      <a:pt x="236395" y="451664"/>
                    </a:lnTo>
                    <a:lnTo>
                      <a:pt x="209289" y="488001"/>
                    </a:lnTo>
                    <a:lnTo>
                      <a:pt x="183639" y="525401"/>
                    </a:lnTo>
                    <a:lnTo>
                      <a:pt x="159483" y="563823"/>
                    </a:lnTo>
                    <a:lnTo>
                      <a:pt x="136864" y="603229"/>
                    </a:lnTo>
                    <a:lnTo>
                      <a:pt x="115821" y="643578"/>
                    </a:lnTo>
                    <a:lnTo>
                      <a:pt x="96396" y="684833"/>
                    </a:lnTo>
                    <a:lnTo>
                      <a:pt x="78628" y="726952"/>
                    </a:lnTo>
                    <a:lnTo>
                      <a:pt x="62558" y="769896"/>
                    </a:lnTo>
                    <a:lnTo>
                      <a:pt x="48227" y="813627"/>
                    </a:lnTo>
                    <a:lnTo>
                      <a:pt x="35675" y="858103"/>
                    </a:lnTo>
                    <a:lnTo>
                      <a:pt x="24943" y="903287"/>
                    </a:lnTo>
                    <a:lnTo>
                      <a:pt x="16072" y="949138"/>
                    </a:lnTo>
                    <a:lnTo>
                      <a:pt x="9101" y="995618"/>
                    </a:lnTo>
                    <a:lnTo>
                      <a:pt x="4072" y="1042685"/>
                    </a:lnTo>
                    <a:lnTo>
                      <a:pt x="1024" y="1090302"/>
                    </a:lnTo>
                    <a:lnTo>
                      <a:pt x="0" y="1138428"/>
                    </a:lnTo>
                    <a:lnTo>
                      <a:pt x="1024" y="1186553"/>
                    </a:lnTo>
                    <a:lnTo>
                      <a:pt x="4072" y="1234170"/>
                    </a:lnTo>
                    <a:lnTo>
                      <a:pt x="9101" y="1281237"/>
                    </a:lnTo>
                    <a:lnTo>
                      <a:pt x="16072" y="1327717"/>
                    </a:lnTo>
                    <a:lnTo>
                      <a:pt x="24943" y="1373568"/>
                    </a:lnTo>
                    <a:lnTo>
                      <a:pt x="35675" y="1418752"/>
                    </a:lnTo>
                    <a:lnTo>
                      <a:pt x="48227" y="1463228"/>
                    </a:lnTo>
                    <a:lnTo>
                      <a:pt x="62558" y="1506959"/>
                    </a:lnTo>
                    <a:lnTo>
                      <a:pt x="78628" y="1549903"/>
                    </a:lnTo>
                    <a:lnTo>
                      <a:pt x="96396" y="1592022"/>
                    </a:lnTo>
                    <a:lnTo>
                      <a:pt x="115821" y="1633277"/>
                    </a:lnTo>
                    <a:lnTo>
                      <a:pt x="136864" y="1673626"/>
                    </a:lnTo>
                    <a:lnTo>
                      <a:pt x="159483" y="1713032"/>
                    </a:lnTo>
                    <a:lnTo>
                      <a:pt x="183639" y="1751454"/>
                    </a:lnTo>
                    <a:lnTo>
                      <a:pt x="209289" y="1788854"/>
                    </a:lnTo>
                    <a:lnTo>
                      <a:pt x="236395" y="1825191"/>
                    </a:lnTo>
                    <a:lnTo>
                      <a:pt x="264915" y="1860426"/>
                    </a:lnTo>
                    <a:lnTo>
                      <a:pt x="294809" y="1894519"/>
                    </a:lnTo>
                    <a:lnTo>
                      <a:pt x="326037" y="1927432"/>
                    </a:lnTo>
                    <a:lnTo>
                      <a:pt x="358557" y="1959124"/>
                    </a:lnTo>
                    <a:lnTo>
                      <a:pt x="392329" y="1989556"/>
                    </a:lnTo>
                    <a:lnTo>
                      <a:pt x="427313" y="2018689"/>
                    </a:lnTo>
                    <a:lnTo>
                      <a:pt x="463468" y="2046483"/>
                    </a:lnTo>
                    <a:lnTo>
                      <a:pt x="500754" y="2072898"/>
                    </a:lnTo>
                    <a:lnTo>
                      <a:pt x="539130" y="2097896"/>
                    </a:lnTo>
                    <a:lnTo>
                      <a:pt x="578555" y="2121436"/>
                    </a:lnTo>
                    <a:lnTo>
                      <a:pt x="618989" y="2143479"/>
                    </a:lnTo>
                    <a:lnTo>
                      <a:pt x="660392" y="2163985"/>
                    </a:lnTo>
                    <a:lnTo>
                      <a:pt x="702723" y="2182916"/>
                    </a:lnTo>
                    <a:lnTo>
                      <a:pt x="745941" y="2200231"/>
                    </a:lnTo>
                    <a:lnTo>
                      <a:pt x="790006" y="2215892"/>
                    </a:lnTo>
                    <a:lnTo>
                      <a:pt x="834877" y="2229857"/>
                    </a:lnTo>
                    <a:lnTo>
                      <a:pt x="880514" y="2242089"/>
                    </a:lnTo>
                    <a:lnTo>
                      <a:pt x="926876" y="2252548"/>
                    </a:lnTo>
                    <a:lnTo>
                      <a:pt x="973923" y="2261193"/>
                    </a:lnTo>
                    <a:lnTo>
                      <a:pt x="1021614" y="2267986"/>
                    </a:lnTo>
                    <a:lnTo>
                      <a:pt x="1069908" y="2272887"/>
                    </a:lnTo>
                    <a:lnTo>
                      <a:pt x="1118766" y="2275857"/>
                    </a:lnTo>
                    <a:lnTo>
                      <a:pt x="1168145" y="2276856"/>
                    </a:lnTo>
                    <a:lnTo>
                      <a:pt x="1217525" y="2275857"/>
                    </a:lnTo>
                    <a:lnTo>
                      <a:pt x="1266383" y="2272887"/>
                    </a:lnTo>
                    <a:lnTo>
                      <a:pt x="1314677" y="2267986"/>
                    </a:lnTo>
                    <a:lnTo>
                      <a:pt x="1362368" y="2261193"/>
                    </a:lnTo>
                    <a:lnTo>
                      <a:pt x="1409415" y="2252548"/>
                    </a:lnTo>
                    <a:lnTo>
                      <a:pt x="1455777" y="2242089"/>
                    </a:lnTo>
                    <a:lnTo>
                      <a:pt x="1501414" y="2229857"/>
                    </a:lnTo>
                    <a:lnTo>
                      <a:pt x="1546285" y="2215892"/>
                    </a:lnTo>
                    <a:lnTo>
                      <a:pt x="1590350" y="2200231"/>
                    </a:lnTo>
                    <a:lnTo>
                      <a:pt x="1633568" y="2182916"/>
                    </a:lnTo>
                    <a:lnTo>
                      <a:pt x="1675899" y="2163985"/>
                    </a:lnTo>
                    <a:lnTo>
                      <a:pt x="1717302" y="2143479"/>
                    </a:lnTo>
                    <a:lnTo>
                      <a:pt x="1757736" y="2121436"/>
                    </a:lnTo>
                    <a:lnTo>
                      <a:pt x="1797161" y="2097896"/>
                    </a:lnTo>
                    <a:lnTo>
                      <a:pt x="1835537" y="2072898"/>
                    </a:lnTo>
                    <a:lnTo>
                      <a:pt x="1872823" y="2046483"/>
                    </a:lnTo>
                    <a:lnTo>
                      <a:pt x="1908978" y="2018689"/>
                    </a:lnTo>
                    <a:lnTo>
                      <a:pt x="1943962" y="1989556"/>
                    </a:lnTo>
                    <a:lnTo>
                      <a:pt x="1977734" y="1959124"/>
                    </a:lnTo>
                    <a:lnTo>
                      <a:pt x="2010254" y="1927432"/>
                    </a:lnTo>
                    <a:lnTo>
                      <a:pt x="2041482" y="1894519"/>
                    </a:lnTo>
                    <a:lnTo>
                      <a:pt x="2071376" y="1860426"/>
                    </a:lnTo>
                    <a:lnTo>
                      <a:pt x="2099896" y="1825191"/>
                    </a:lnTo>
                    <a:lnTo>
                      <a:pt x="2127002" y="1788854"/>
                    </a:lnTo>
                    <a:lnTo>
                      <a:pt x="2152652" y="1751454"/>
                    </a:lnTo>
                    <a:lnTo>
                      <a:pt x="2176808" y="1713032"/>
                    </a:lnTo>
                    <a:lnTo>
                      <a:pt x="2199427" y="1673626"/>
                    </a:lnTo>
                    <a:lnTo>
                      <a:pt x="2220470" y="1633277"/>
                    </a:lnTo>
                    <a:lnTo>
                      <a:pt x="2239895" y="1592022"/>
                    </a:lnTo>
                    <a:lnTo>
                      <a:pt x="2257663" y="1549903"/>
                    </a:lnTo>
                    <a:lnTo>
                      <a:pt x="2273733" y="1506959"/>
                    </a:lnTo>
                    <a:lnTo>
                      <a:pt x="2288064" y="1463228"/>
                    </a:lnTo>
                    <a:lnTo>
                      <a:pt x="2300616" y="1418752"/>
                    </a:lnTo>
                    <a:lnTo>
                      <a:pt x="2311348" y="1373568"/>
                    </a:lnTo>
                    <a:lnTo>
                      <a:pt x="2320219" y="1327717"/>
                    </a:lnTo>
                    <a:lnTo>
                      <a:pt x="2327190" y="1281237"/>
                    </a:lnTo>
                    <a:lnTo>
                      <a:pt x="2332219" y="1234170"/>
                    </a:lnTo>
                    <a:lnTo>
                      <a:pt x="2335267" y="1186553"/>
                    </a:lnTo>
                    <a:lnTo>
                      <a:pt x="2336291" y="1138428"/>
                    </a:lnTo>
                    <a:lnTo>
                      <a:pt x="2335267" y="1090302"/>
                    </a:lnTo>
                    <a:lnTo>
                      <a:pt x="2332219" y="1042685"/>
                    </a:lnTo>
                    <a:lnTo>
                      <a:pt x="2327190" y="995618"/>
                    </a:lnTo>
                    <a:lnTo>
                      <a:pt x="2320219" y="949138"/>
                    </a:lnTo>
                    <a:lnTo>
                      <a:pt x="2311348" y="903287"/>
                    </a:lnTo>
                    <a:lnTo>
                      <a:pt x="2300616" y="858103"/>
                    </a:lnTo>
                    <a:lnTo>
                      <a:pt x="2288064" y="813627"/>
                    </a:lnTo>
                    <a:lnTo>
                      <a:pt x="2273733" y="769896"/>
                    </a:lnTo>
                    <a:lnTo>
                      <a:pt x="2257663" y="726952"/>
                    </a:lnTo>
                    <a:lnTo>
                      <a:pt x="2239895" y="684833"/>
                    </a:lnTo>
                    <a:lnTo>
                      <a:pt x="2220470" y="643578"/>
                    </a:lnTo>
                    <a:lnTo>
                      <a:pt x="2199427" y="603229"/>
                    </a:lnTo>
                    <a:lnTo>
                      <a:pt x="2176808" y="563823"/>
                    </a:lnTo>
                    <a:lnTo>
                      <a:pt x="2152652" y="525401"/>
                    </a:lnTo>
                    <a:lnTo>
                      <a:pt x="2127002" y="488001"/>
                    </a:lnTo>
                    <a:lnTo>
                      <a:pt x="2099896" y="451664"/>
                    </a:lnTo>
                    <a:lnTo>
                      <a:pt x="2071376" y="416429"/>
                    </a:lnTo>
                    <a:lnTo>
                      <a:pt x="2041482" y="382336"/>
                    </a:lnTo>
                    <a:lnTo>
                      <a:pt x="2010254" y="349423"/>
                    </a:lnTo>
                    <a:lnTo>
                      <a:pt x="1977734" y="317731"/>
                    </a:lnTo>
                    <a:lnTo>
                      <a:pt x="1943962" y="287299"/>
                    </a:lnTo>
                    <a:lnTo>
                      <a:pt x="1908978" y="258166"/>
                    </a:lnTo>
                    <a:lnTo>
                      <a:pt x="1872823" y="230372"/>
                    </a:lnTo>
                    <a:lnTo>
                      <a:pt x="1835537" y="203957"/>
                    </a:lnTo>
                    <a:lnTo>
                      <a:pt x="1797161" y="178959"/>
                    </a:lnTo>
                    <a:lnTo>
                      <a:pt x="1757736" y="155419"/>
                    </a:lnTo>
                    <a:lnTo>
                      <a:pt x="1717302" y="133376"/>
                    </a:lnTo>
                    <a:lnTo>
                      <a:pt x="1675899" y="112870"/>
                    </a:lnTo>
                    <a:lnTo>
                      <a:pt x="1633568" y="93939"/>
                    </a:lnTo>
                    <a:lnTo>
                      <a:pt x="1590350" y="76624"/>
                    </a:lnTo>
                    <a:lnTo>
                      <a:pt x="1546285" y="60963"/>
                    </a:lnTo>
                    <a:lnTo>
                      <a:pt x="1501414" y="46998"/>
                    </a:lnTo>
                    <a:lnTo>
                      <a:pt x="1455777" y="34766"/>
                    </a:lnTo>
                    <a:lnTo>
                      <a:pt x="1409415" y="24307"/>
                    </a:lnTo>
                    <a:lnTo>
                      <a:pt x="1362368" y="15662"/>
                    </a:lnTo>
                    <a:lnTo>
                      <a:pt x="1314677" y="8869"/>
                    </a:lnTo>
                    <a:lnTo>
                      <a:pt x="1266383" y="3968"/>
                    </a:lnTo>
                    <a:lnTo>
                      <a:pt x="1217525" y="998"/>
                    </a:lnTo>
                    <a:lnTo>
                      <a:pt x="1168145" y="0"/>
                    </a:lnTo>
                    <a:close/>
                  </a:path>
                </a:pathLst>
              </a:custGeom>
              <a:solidFill>
                <a:srgbClr val="678CCF"/>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object 9"/>
              <p:cNvSpPr/>
              <p:nvPr/>
            </p:nvSpPr>
            <p:spPr>
              <a:xfrm>
                <a:off x="4972816" y="3320102"/>
                <a:ext cx="2334895" cy="2277110"/>
              </a:xfrm>
              <a:custGeom>
                <a:avLst/>
                <a:gdLst/>
                <a:ahLst/>
                <a:cxnLst/>
                <a:rect l="l" t="t" r="r" b="b"/>
                <a:pathLst>
                  <a:path w="2334895" h="2277110">
                    <a:moveTo>
                      <a:pt x="1167384" y="0"/>
                    </a:moveTo>
                    <a:lnTo>
                      <a:pt x="1118033" y="998"/>
                    </a:lnTo>
                    <a:lnTo>
                      <a:pt x="1069205" y="3968"/>
                    </a:lnTo>
                    <a:lnTo>
                      <a:pt x="1020939" y="8869"/>
                    </a:lnTo>
                    <a:lnTo>
                      <a:pt x="973278" y="15662"/>
                    </a:lnTo>
                    <a:lnTo>
                      <a:pt x="926260" y="24307"/>
                    </a:lnTo>
                    <a:lnTo>
                      <a:pt x="879926" y="34766"/>
                    </a:lnTo>
                    <a:lnTo>
                      <a:pt x="834318" y="46998"/>
                    </a:lnTo>
                    <a:lnTo>
                      <a:pt x="789475" y="60963"/>
                    </a:lnTo>
                    <a:lnTo>
                      <a:pt x="745438" y="76624"/>
                    </a:lnTo>
                    <a:lnTo>
                      <a:pt x="702248" y="93939"/>
                    </a:lnTo>
                    <a:lnTo>
                      <a:pt x="659944" y="112870"/>
                    </a:lnTo>
                    <a:lnTo>
                      <a:pt x="618568" y="133376"/>
                    </a:lnTo>
                    <a:lnTo>
                      <a:pt x="578160" y="155419"/>
                    </a:lnTo>
                    <a:lnTo>
                      <a:pt x="538760" y="178959"/>
                    </a:lnTo>
                    <a:lnTo>
                      <a:pt x="500410" y="203957"/>
                    </a:lnTo>
                    <a:lnTo>
                      <a:pt x="463149" y="230372"/>
                    </a:lnTo>
                    <a:lnTo>
                      <a:pt x="427018" y="258166"/>
                    </a:lnTo>
                    <a:lnTo>
                      <a:pt x="392057" y="287299"/>
                    </a:lnTo>
                    <a:lnTo>
                      <a:pt x="358307" y="317731"/>
                    </a:lnTo>
                    <a:lnTo>
                      <a:pt x="325809" y="349423"/>
                    </a:lnTo>
                    <a:lnTo>
                      <a:pt x="294603" y="382336"/>
                    </a:lnTo>
                    <a:lnTo>
                      <a:pt x="264730" y="416429"/>
                    </a:lnTo>
                    <a:lnTo>
                      <a:pt x="236229" y="451664"/>
                    </a:lnTo>
                    <a:lnTo>
                      <a:pt x="209142" y="488001"/>
                    </a:lnTo>
                    <a:lnTo>
                      <a:pt x="183509" y="525401"/>
                    </a:lnTo>
                    <a:lnTo>
                      <a:pt x="159370" y="563823"/>
                    </a:lnTo>
                    <a:lnTo>
                      <a:pt x="136767" y="603229"/>
                    </a:lnTo>
                    <a:lnTo>
                      <a:pt x="115739" y="643578"/>
                    </a:lnTo>
                    <a:lnTo>
                      <a:pt x="96327" y="684833"/>
                    </a:lnTo>
                    <a:lnTo>
                      <a:pt x="78572" y="726952"/>
                    </a:lnTo>
                    <a:lnTo>
                      <a:pt x="62513" y="769896"/>
                    </a:lnTo>
                    <a:lnTo>
                      <a:pt x="48192" y="813627"/>
                    </a:lnTo>
                    <a:lnTo>
                      <a:pt x="35649" y="858103"/>
                    </a:lnTo>
                    <a:lnTo>
                      <a:pt x="24925" y="903287"/>
                    </a:lnTo>
                    <a:lnTo>
                      <a:pt x="16060" y="949138"/>
                    </a:lnTo>
                    <a:lnTo>
                      <a:pt x="9094" y="995618"/>
                    </a:lnTo>
                    <a:lnTo>
                      <a:pt x="4069" y="1042685"/>
                    </a:lnTo>
                    <a:lnTo>
                      <a:pt x="1024" y="1090302"/>
                    </a:lnTo>
                    <a:lnTo>
                      <a:pt x="0" y="1138428"/>
                    </a:lnTo>
                    <a:lnTo>
                      <a:pt x="1024" y="1186553"/>
                    </a:lnTo>
                    <a:lnTo>
                      <a:pt x="4069" y="1234170"/>
                    </a:lnTo>
                    <a:lnTo>
                      <a:pt x="9094" y="1281237"/>
                    </a:lnTo>
                    <a:lnTo>
                      <a:pt x="16060" y="1327717"/>
                    </a:lnTo>
                    <a:lnTo>
                      <a:pt x="24925" y="1373568"/>
                    </a:lnTo>
                    <a:lnTo>
                      <a:pt x="35649" y="1418752"/>
                    </a:lnTo>
                    <a:lnTo>
                      <a:pt x="48192" y="1463228"/>
                    </a:lnTo>
                    <a:lnTo>
                      <a:pt x="62513" y="1506959"/>
                    </a:lnTo>
                    <a:lnTo>
                      <a:pt x="78572" y="1549903"/>
                    </a:lnTo>
                    <a:lnTo>
                      <a:pt x="96327" y="1592022"/>
                    </a:lnTo>
                    <a:lnTo>
                      <a:pt x="115739" y="1633277"/>
                    </a:lnTo>
                    <a:lnTo>
                      <a:pt x="136767" y="1673626"/>
                    </a:lnTo>
                    <a:lnTo>
                      <a:pt x="159370" y="1713032"/>
                    </a:lnTo>
                    <a:lnTo>
                      <a:pt x="183509" y="1751454"/>
                    </a:lnTo>
                    <a:lnTo>
                      <a:pt x="209142" y="1788854"/>
                    </a:lnTo>
                    <a:lnTo>
                      <a:pt x="236229" y="1825191"/>
                    </a:lnTo>
                    <a:lnTo>
                      <a:pt x="264730" y="1860426"/>
                    </a:lnTo>
                    <a:lnTo>
                      <a:pt x="294603" y="1894519"/>
                    </a:lnTo>
                    <a:lnTo>
                      <a:pt x="325809" y="1927432"/>
                    </a:lnTo>
                    <a:lnTo>
                      <a:pt x="358307" y="1959124"/>
                    </a:lnTo>
                    <a:lnTo>
                      <a:pt x="392057" y="1989556"/>
                    </a:lnTo>
                    <a:lnTo>
                      <a:pt x="427018" y="2018689"/>
                    </a:lnTo>
                    <a:lnTo>
                      <a:pt x="463149" y="2046483"/>
                    </a:lnTo>
                    <a:lnTo>
                      <a:pt x="500410" y="2072898"/>
                    </a:lnTo>
                    <a:lnTo>
                      <a:pt x="538760" y="2097896"/>
                    </a:lnTo>
                    <a:lnTo>
                      <a:pt x="578160" y="2121436"/>
                    </a:lnTo>
                    <a:lnTo>
                      <a:pt x="618568" y="2143479"/>
                    </a:lnTo>
                    <a:lnTo>
                      <a:pt x="659944" y="2163985"/>
                    </a:lnTo>
                    <a:lnTo>
                      <a:pt x="702248" y="2182916"/>
                    </a:lnTo>
                    <a:lnTo>
                      <a:pt x="745438" y="2200231"/>
                    </a:lnTo>
                    <a:lnTo>
                      <a:pt x="789475" y="2215892"/>
                    </a:lnTo>
                    <a:lnTo>
                      <a:pt x="834318" y="2229857"/>
                    </a:lnTo>
                    <a:lnTo>
                      <a:pt x="879926" y="2242089"/>
                    </a:lnTo>
                    <a:lnTo>
                      <a:pt x="926260" y="2252548"/>
                    </a:lnTo>
                    <a:lnTo>
                      <a:pt x="973278" y="2261193"/>
                    </a:lnTo>
                    <a:lnTo>
                      <a:pt x="1020939" y="2267986"/>
                    </a:lnTo>
                    <a:lnTo>
                      <a:pt x="1069205" y="2272887"/>
                    </a:lnTo>
                    <a:lnTo>
                      <a:pt x="1118033" y="2275857"/>
                    </a:lnTo>
                    <a:lnTo>
                      <a:pt x="1167384" y="2276856"/>
                    </a:lnTo>
                    <a:lnTo>
                      <a:pt x="1216734" y="2275857"/>
                    </a:lnTo>
                    <a:lnTo>
                      <a:pt x="1265562" y="2272887"/>
                    </a:lnTo>
                    <a:lnTo>
                      <a:pt x="1313828" y="2267986"/>
                    </a:lnTo>
                    <a:lnTo>
                      <a:pt x="1361489" y="2261193"/>
                    </a:lnTo>
                    <a:lnTo>
                      <a:pt x="1408507" y="2252548"/>
                    </a:lnTo>
                    <a:lnTo>
                      <a:pt x="1454841" y="2242089"/>
                    </a:lnTo>
                    <a:lnTo>
                      <a:pt x="1500449" y="2229857"/>
                    </a:lnTo>
                    <a:lnTo>
                      <a:pt x="1545292" y="2215892"/>
                    </a:lnTo>
                    <a:lnTo>
                      <a:pt x="1589329" y="2200231"/>
                    </a:lnTo>
                    <a:lnTo>
                      <a:pt x="1632519" y="2182916"/>
                    </a:lnTo>
                    <a:lnTo>
                      <a:pt x="1674823" y="2163985"/>
                    </a:lnTo>
                    <a:lnTo>
                      <a:pt x="1716199" y="2143479"/>
                    </a:lnTo>
                    <a:lnTo>
                      <a:pt x="1756607" y="2121436"/>
                    </a:lnTo>
                    <a:lnTo>
                      <a:pt x="1796007" y="2097896"/>
                    </a:lnTo>
                    <a:lnTo>
                      <a:pt x="1834357" y="2072898"/>
                    </a:lnTo>
                    <a:lnTo>
                      <a:pt x="1871618" y="2046483"/>
                    </a:lnTo>
                    <a:lnTo>
                      <a:pt x="1907749" y="2018689"/>
                    </a:lnTo>
                    <a:lnTo>
                      <a:pt x="1942710" y="1989556"/>
                    </a:lnTo>
                    <a:lnTo>
                      <a:pt x="1976460" y="1959124"/>
                    </a:lnTo>
                    <a:lnTo>
                      <a:pt x="2008958" y="1927432"/>
                    </a:lnTo>
                    <a:lnTo>
                      <a:pt x="2040164" y="1894519"/>
                    </a:lnTo>
                    <a:lnTo>
                      <a:pt x="2070037" y="1860426"/>
                    </a:lnTo>
                    <a:lnTo>
                      <a:pt x="2098538" y="1825191"/>
                    </a:lnTo>
                    <a:lnTo>
                      <a:pt x="2125625" y="1788854"/>
                    </a:lnTo>
                    <a:lnTo>
                      <a:pt x="2151258" y="1751454"/>
                    </a:lnTo>
                    <a:lnTo>
                      <a:pt x="2175397" y="1713032"/>
                    </a:lnTo>
                    <a:lnTo>
                      <a:pt x="2198000" y="1673626"/>
                    </a:lnTo>
                    <a:lnTo>
                      <a:pt x="2219028" y="1633277"/>
                    </a:lnTo>
                    <a:lnTo>
                      <a:pt x="2238440" y="1592022"/>
                    </a:lnTo>
                    <a:lnTo>
                      <a:pt x="2256195" y="1549903"/>
                    </a:lnTo>
                    <a:lnTo>
                      <a:pt x="2272254" y="1506959"/>
                    </a:lnTo>
                    <a:lnTo>
                      <a:pt x="2286575" y="1463228"/>
                    </a:lnTo>
                    <a:lnTo>
                      <a:pt x="2299118" y="1418752"/>
                    </a:lnTo>
                    <a:lnTo>
                      <a:pt x="2309842" y="1373568"/>
                    </a:lnTo>
                    <a:lnTo>
                      <a:pt x="2318707" y="1327717"/>
                    </a:lnTo>
                    <a:lnTo>
                      <a:pt x="2325673" y="1281237"/>
                    </a:lnTo>
                    <a:lnTo>
                      <a:pt x="2330698" y="1234170"/>
                    </a:lnTo>
                    <a:lnTo>
                      <a:pt x="2333743" y="1186553"/>
                    </a:lnTo>
                    <a:lnTo>
                      <a:pt x="2334768" y="1138428"/>
                    </a:lnTo>
                    <a:lnTo>
                      <a:pt x="2333743" y="1090302"/>
                    </a:lnTo>
                    <a:lnTo>
                      <a:pt x="2330698" y="1042685"/>
                    </a:lnTo>
                    <a:lnTo>
                      <a:pt x="2325673" y="995618"/>
                    </a:lnTo>
                    <a:lnTo>
                      <a:pt x="2318707" y="949138"/>
                    </a:lnTo>
                    <a:lnTo>
                      <a:pt x="2309842" y="903287"/>
                    </a:lnTo>
                    <a:lnTo>
                      <a:pt x="2299118" y="858103"/>
                    </a:lnTo>
                    <a:lnTo>
                      <a:pt x="2286575" y="813627"/>
                    </a:lnTo>
                    <a:lnTo>
                      <a:pt x="2272254" y="769896"/>
                    </a:lnTo>
                    <a:lnTo>
                      <a:pt x="2256195" y="726952"/>
                    </a:lnTo>
                    <a:lnTo>
                      <a:pt x="2238440" y="684833"/>
                    </a:lnTo>
                    <a:lnTo>
                      <a:pt x="2219028" y="643578"/>
                    </a:lnTo>
                    <a:lnTo>
                      <a:pt x="2198000" y="603229"/>
                    </a:lnTo>
                    <a:lnTo>
                      <a:pt x="2175397" y="563823"/>
                    </a:lnTo>
                    <a:lnTo>
                      <a:pt x="2151258" y="525401"/>
                    </a:lnTo>
                    <a:lnTo>
                      <a:pt x="2125625" y="488001"/>
                    </a:lnTo>
                    <a:lnTo>
                      <a:pt x="2098538" y="451664"/>
                    </a:lnTo>
                    <a:lnTo>
                      <a:pt x="2070037" y="416429"/>
                    </a:lnTo>
                    <a:lnTo>
                      <a:pt x="2040164" y="382336"/>
                    </a:lnTo>
                    <a:lnTo>
                      <a:pt x="2008958" y="349423"/>
                    </a:lnTo>
                    <a:lnTo>
                      <a:pt x="1976460" y="317731"/>
                    </a:lnTo>
                    <a:lnTo>
                      <a:pt x="1942710" y="287299"/>
                    </a:lnTo>
                    <a:lnTo>
                      <a:pt x="1907749" y="258166"/>
                    </a:lnTo>
                    <a:lnTo>
                      <a:pt x="1871618" y="230372"/>
                    </a:lnTo>
                    <a:lnTo>
                      <a:pt x="1834357" y="203957"/>
                    </a:lnTo>
                    <a:lnTo>
                      <a:pt x="1796007" y="178959"/>
                    </a:lnTo>
                    <a:lnTo>
                      <a:pt x="1756607" y="155419"/>
                    </a:lnTo>
                    <a:lnTo>
                      <a:pt x="1716199" y="133376"/>
                    </a:lnTo>
                    <a:lnTo>
                      <a:pt x="1674823" y="112870"/>
                    </a:lnTo>
                    <a:lnTo>
                      <a:pt x="1632519" y="93939"/>
                    </a:lnTo>
                    <a:lnTo>
                      <a:pt x="1589329" y="76624"/>
                    </a:lnTo>
                    <a:lnTo>
                      <a:pt x="1545292" y="60963"/>
                    </a:lnTo>
                    <a:lnTo>
                      <a:pt x="1500449" y="46998"/>
                    </a:lnTo>
                    <a:lnTo>
                      <a:pt x="1454841" y="34766"/>
                    </a:lnTo>
                    <a:lnTo>
                      <a:pt x="1408507" y="24307"/>
                    </a:lnTo>
                    <a:lnTo>
                      <a:pt x="1361489" y="15662"/>
                    </a:lnTo>
                    <a:lnTo>
                      <a:pt x="1313828" y="8869"/>
                    </a:lnTo>
                    <a:lnTo>
                      <a:pt x="1265562" y="3968"/>
                    </a:lnTo>
                    <a:lnTo>
                      <a:pt x="1216734" y="998"/>
                    </a:lnTo>
                    <a:lnTo>
                      <a:pt x="1167384" y="0"/>
                    </a:lnTo>
                    <a:close/>
                  </a:path>
                </a:pathLst>
              </a:custGeom>
              <a:solidFill>
                <a:schemeClr val="bg2">
                  <a:lumMod val="50000"/>
                </a:schemeClr>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61" name="Grupo 60"/>
              <p:cNvGrpSpPr/>
              <p:nvPr/>
            </p:nvGrpSpPr>
            <p:grpSpPr>
              <a:xfrm>
                <a:off x="457713" y="2607125"/>
                <a:ext cx="9128760" cy="3479231"/>
                <a:chOff x="457713" y="2607125"/>
                <a:chExt cx="9128760" cy="3479231"/>
              </a:xfrm>
            </p:grpSpPr>
            <p:sp>
              <p:nvSpPr>
                <p:cNvPr id="53" name="object 5"/>
                <p:cNvSpPr/>
                <p:nvPr/>
              </p:nvSpPr>
              <p:spPr>
                <a:xfrm>
                  <a:off x="457713" y="3240940"/>
                  <a:ext cx="9128760" cy="2277110"/>
                </a:xfrm>
                <a:custGeom>
                  <a:avLst/>
                  <a:gdLst/>
                  <a:ahLst/>
                  <a:cxnLst/>
                  <a:rect l="l" t="t" r="r" b="b"/>
                  <a:pathLst>
                    <a:path w="9128760" h="2277110">
                      <a:moveTo>
                        <a:pt x="2334768" y="1138428"/>
                      </a:moveTo>
                      <a:lnTo>
                        <a:pt x="2333739" y="1090307"/>
                      </a:lnTo>
                      <a:lnTo>
                        <a:pt x="2330691" y="1042695"/>
                      </a:lnTo>
                      <a:lnTo>
                        <a:pt x="2325662" y="995629"/>
                      </a:lnTo>
                      <a:lnTo>
                        <a:pt x="2318702" y="949147"/>
                      </a:lnTo>
                      <a:lnTo>
                        <a:pt x="2309838" y="903300"/>
                      </a:lnTo>
                      <a:lnTo>
                        <a:pt x="2299106" y="858113"/>
                      </a:lnTo>
                      <a:lnTo>
                        <a:pt x="2286571" y="813638"/>
                      </a:lnTo>
                      <a:lnTo>
                        <a:pt x="2272246" y="769899"/>
                      </a:lnTo>
                      <a:lnTo>
                        <a:pt x="2256193" y="726960"/>
                      </a:lnTo>
                      <a:lnTo>
                        <a:pt x="2238438" y="684834"/>
                      </a:lnTo>
                      <a:lnTo>
                        <a:pt x="2219020" y="643585"/>
                      </a:lnTo>
                      <a:lnTo>
                        <a:pt x="2197989" y="603237"/>
                      </a:lnTo>
                      <a:lnTo>
                        <a:pt x="2175395" y="563829"/>
                      </a:lnTo>
                      <a:lnTo>
                        <a:pt x="2151253" y="525411"/>
                      </a:lnTo>
                      <a:lnTo>
                        <a:pt x="2125624" y="488010"/>
                      </a:lnTo>
                      <a:lnTo>
                        <a:pt x="2098535" y="451675"/>
                      </a:lnTo>
                      <a:lnTo>
                        <a:pt x="2070036" y="416433"/>
                      </a:lnTo>
                      <a:lnTo>
                        <a:pt x="2040153" y="382346"/>
                      </a:lnTo>
                      <a:lnTo>
                        <a:pt x="2008949" y="349427"/>
                      </a:lnTo>
                      <a:lnTo>
                        <a:pt x="1976450" y="317741"/>
                      </a:lnTo>
                      <a:lnTo>
                        <a:pt x="1942706" y="287299"/>
                      </a:lnTo>
                      <a:lnTo>
                        <a:pt x="1907743" y="258178"/>
                      </a:lnTo>
                      <a:lnTo>
                        <a:pt x="1871611" y="230378"/>
                      </a:lnTo>
                      <a:lnTo>
                        <a:pt x="1834349" y="203962"/>
                      </a:lnTo>
                      <a:lnTo>
                        <a:pt x="1795995" y="178968"/>
                      </a:lnTo>
                      <a:lnTo>
                        <a:pt x="1756600" y="155422"/>
                      </a:lnTo>
                      <a:lnTo>
                        <a:pt x="1716189" y="133388"/>
                      </a:lnTo>
                      <a:lnTo>
                        <a:pt x="1674812" y="112877"/>
                      </a:lnTo>
                      <a:lnTo>
                        <a:pt x="1632508" y="93941"/>
                      </a:lnTo>
                      <a:lnTo>
                        <a:pt x="1589328" y="76631"/>
                      </a:lnTo>
                      <a:lnTo>
                        <a:pt x="1545285" y="60972"/>
                      </a:lnTo>
                      <a:lnTo>
                        <a:pt x="1500441" y="47002"/>
                      </a:lnTo>
                      <a:lnTo>
                        <a:pt x="1454835" y="34772"/>
                      </a:lnTo>
                      <a:lnTo>
                        <a:pt x="1408506" y="24307"/>
                      </a:lnTo>
                      <a:lnTo>
                        <a:pt x="1361478" y="15671"/>
                      </a:lnTo>
                      <a:lnTo>
                        <a:pt x="1313827" y="8877"/>
                      </a:lnTo>
                      <a:lnTo>
                        <a:pt x="1265555" y="3975"/>
                      </a:lnTo>
                      <a:lnTo>
                        <a:pt x="1216723" y="1003"/>
                      </a:lnTo>
                      <a:lnTo>
                        <a:pt x="1167384" y="0"/>
                      </a:lnTo>
                      <a:lnTo>
                        <a:pt x="1118031" y="1003"/>
                      </a:lnTo>
                      <a:lnTo>
                        <a:pt x="1069200" y="3975"/>
                      </a:lnTo>
                      <a:lnTo>
                        <a:pt x="1020927" y="8877"/>
                      </a:lnTo>
                      <a:lnTo>
                        <a:pt x="973277" y="15671"/>
                      </a:lnTo>
                      <a:lnTo>
                        <a:pt x="926249" y="24307"/>
                      </a:lnTo>
                      <a:lnTo>
                        <a:pt x="879919" y="34772"/>
                      </a:lnTo>
                      <a:lnTo>
                        <a:pt x="834313" y="47002"/>
                      </a:lnTo>
                      <a:lnTo>
                        <a:pt x="789470" y="60972"/>
                      </a:lnTo>
                      <a:lnTo>
                        <a:pt x="745426" y="76631"/>
                      </a:lnTo>
                      <a:lnTo>
                        <a:pt x="702246" y="93941"/>
                      </a:lnTo>
                      <a:lnTo>
                        <a:pt x="659942" y="112877"/>
                      </a:lnTo>
                      <a:lnTo>
                        <a:pt x="618566" y="133388"/>
                      </a:lnTo>
                      <a:lnTo>
                        <a:pt x="578154" y="155422"/>
                      </a:lnTo>
                      <a:lnTo>
                        <a:pt x="538759" y="178968"/>
                      </a:lnTo>
                      <a:lnTo>
                        <a:pt x="500405" y="203962"/>
                      </a:lnTo>
                      <a:lnTo>
                        <a:pt x="463143" y="230378"/>
                      </a:lnTo>
                      <a:lnTo>
                        <a:pt x="427012" y="258178"/>
                      </a:lnTo>
                      <a:lnTo>
                        <a:pt x="392049" y="287299"/>
                      </a:lnTo>
                      <a:lnTo>
                        <a:pt x="358305" y="317741"/>
                      </a:lnTo>
                      <a:lnTo>
                        <a:pt x="325805" y="349427"/>
                      </a:lnTo>
                      <a:lnTo>
                        <a:pt x="294601" y="382346"/>
                      </a:lnTo>
                      <a:lnTo>
                        <a:pt x="264718" y="416433"/>
                      </a:lnTo>
                      <a:lnTo>
                        <a:pt x="236220" y="451675"/>
                      </a:lnTo>
                      <a:lnTo>
                        <a:pt x="209130" y="488010"/>
                      </a:lnTo>
                      <a:lnTo>
                        <a:pt x="183502" y="525411"/>
                      </a:lnTo>
                      <a:lnTo>
                        <a:pt x="159359" y="563829"/>
                      </a:lnTo>
                      <a:lnTo>
                        <a:pt x="136766" y="603237"/>
                      </a:lnTo>
                      <a:lnTo>
                        <a:pt x="115735" y="643585"/>
                      </a:lnTo>
                      <a:lnTo>
                        <a:pt x="96316" y="684834"/>
                      </a:lnTo>
                      <a:lnTo>
                        <a:pt x="78562" y="726960"/>
                      </a:lnTo>
                      <a:lnTo>
                        <a:pt x="62509" y="769899"/>
                      </a:lnTo>
                      <a:lnTo>
                        <a:pt x="48183" y="813638"/>
                      </a:lnTo>
                      <a:lnTo>
                        <a:pt x="35648" y="858113"/>
                      </a:lnTo>
                      <a:lnTo>
                        <a:pt x="24917" y="903300"/>
                      </a:lnTo>
                      <a:lnTo>
                        <a:pt x="16052" y="949147"/>
                      </a:lnTo>
                      <a:lnTo>
                        <a:pt x="9093" y="995629"/>
                      </a:lnTo>
                      <a:lnTo>
                        <a:pt x="4064" y="1042695"/>
                      </a:lnTo>
                      <a:lnTo>
                        <a:pt x="1016" y="1090307"/>
                      </a:lnTo>
                      <a:lnTo>
                        <a:pt x="0" y="1138428"/>
                      </a:lnTo>
                      <a:lnTo>
                        <a:pt x="1016" y="1186561"/>
                      </a:lnTo>
                      <a:lnTo>
                        <a:pt x="4064" y="1234173"/>
                      </a:lnTo>
                      <a:lnTo>
                        <a:pt x="9093" y="1281239"/>
                      </a:lnTo>
                      <a:lnTo>
                        <a:pt x="16052" y="1327721"/>
                      </a:lnTo>
                      <a:lnTo>
                        <a:pt x="24917" y="1373568"/>
                      </a:lnTo>
                      <a:lnTo>
                        <a:pt x="35648" y="1418755"/>
                      </a:lnTo>
                      <a:lnTo>
                        <a:pt x="48183" y="1463230"/>
                      </a:lnTo>
                      <a:lnTo>
                        <a:pt x="62509" y="1506969"/>
                      </a:lnTo>
                      <a:lnTo>
                        <a:pt x="78562" y="1549908"/>
                      </a:lnTo>
                      <a:lnTo>
                        <a:pt x="96316" y="1592033"/>
                      </a:lnTo>
                      <a:lnTo>
                        <a:pt x="115735" y="1633283"/>
                      </a:lnTo>
                      <a:lnTo>
                        <a:pt x="136766" y="1673631"/>
                      </a:lnTo>
                      <a:lnTo>
                        <a:pt x="159359" y="1713039"/>
                      </a:lnTo>
                      <a:lnTo>
                        <a:pt x="183502" y="1751457"/>
                      </a:lnTo>
                      <a:lnTo>
                        <a:pt x="209130" y="1788858"/>
                      </a:lnTo>
                      <a:lnTo>
                        <a:pt x="236220" y="1825193"/>
                      </a:lnTo>
                      <a:lnTo>
                        <a:pt x="264718" y="1860435"/>
                      </a:lnTo>
                      <a:lnTo>
                        <a:pt x="294601" y="1894522"/>
                      </a:lnTo>
                      <a:lnTo>
                        <a:pt x="325805" y="1927440"/>
                      </a:lnTo>
                      <a:lnTo>
                        <a:pt x="358305" y="1959127"/>
                      </a:lnTo>
                      <a:lnTo>
                        <a:pt x="392049" y="1989569"/>
                      </a:lnTo>
                      <a:lnTo>
                        <a:pt x="427012" y="2018690"/>
                      </a:lnTo>
                      <a:lnTo>
                        <a:pt x="463143" y="2046490"/>
                      </a:lnTo>
                      <a:lnTo>
                        <a:pt x="500405" y="2072906"/>
                      </a:lnTo>
                      <a:lnTo>
                        <a:pt x="538759" y="2097900"/>
                      </a:lnTo>
                      <a:lnTo>
                        <a:pt x="578154" y="2121446"/>
                      </a:lnTo>
                      <a:lnTo>
                        <a:pt x="618566" y="2143480"/>
                      </a:lnTo>
                      <a:lnTo>
                        <a:pt x="659942" y="2163991"/>
                      </a:lnTo>
                      <a:lnTo>
                        <a:pt x="702246" y="2182926"/>
                      </a:lnTo>
                      <a:lnTo>
                        <a:pt x="745426" y="2200237"/>
                      </a:lnTo>
                      <a:lnTo>
                        <a:pt x="789470" y="2215896"/>
                      </a:lnTo>
                      <a:lnTo>
                        <a:pt x="834313" y="2229866"/>
                      </a:lnTo>
                      <a:lnTo>
                        <a:pt x="879919" y="2242096"/>
                      </a:lnTo>
                      <a:lnTo>
                        <a:pt x="926249" y="2252561"/>
                      </a:lnTo>
                      <a:lnTo>
                        <a:pt x="973277" y="2261197"/>
                      </a:lnTo>
                      <a:lnTo>
                        <a:pt x="1020927" y="2267991"/>
                      </a:lnTo>
                      <a:lnTo>
                        <a:pt x="1069200" y="2272893"/>
                      </a:lnTo>
                      <a:lnTo>
                        <a:pt x="1118031" y="2275865"/>
                      </a:lnTo>
                      <a:lnTo>
                        <a:pt x="1167384" y="2276856"/>
                      </a:lnTo>
                      <a:lnTo>
                        <a:pt x="1216723" y="2275865"/>
                      </a:lnTo>
                      <a:lnTo>
                        <a:pt x="1265555" y="2272893"/>
                      </a:lnTo>
                      <a:lnTo>
                        <a:pt x="1313827" y="2267991"/>
                      </a:lnTo>
                      <a:lnTo>
                        <a:pt x="1361478" y="2261197"/>
                      </a:lnTo>
                      <a:lnTo>
                        <a:pt x="1408506" y="2252561"/>
                      </a:lnTo>
                      <a:lnTo>
                        <a:pt x="1454835" y="2242096"/>
                      </a:lnTo>
                      <a:lnTo>
                        <a:pt x="1500441" y="2229866"/>
                      </a:lnTo>
                      <a:lnTo>
                        <a:pt x="1545285" y="2215896"/>
                      </a:lnTo>
                      <a:lnTo>
                        <a:pt x="1589328" y="2200237"/>
                      </a:lnTo>
                      <a:lnTo>
                        <a:pt x="1632508" y="2182926"/>
                      </a:lnTo>
                      <a:lnTo>
                        <a:pt x="1674812" y="2163991"/>
                      </a:lnTo>
                      <a:lnTo>
                        <a:pt x="1716189" y="2143480"/>
                      </a:lnTo>
                      <a:lnTo>
                        <a:pt x="1756600" y="2121446"/>
                      </a:lnTo>
                      <a:lnTo>
                        <a:pt x="1795995" y="2097900"/>
                      </a:lnTo>
                      <a:lnTo>
                        <a:pt x="1834349" y="2072906"/>
                      </a:lnTo>
                      <a:lnTo>
                        <a:pt x="1871611" y="2046490"/>
                      </a:lnTo>
                      <a:lnTo>
                        <a:pt x="1907743" y="2018690"/>
                      </a:lnTo>
                      <a:lnTo>
                        <a:pt x="1942706" y="1989569"/>
                      </a:lnTo>
                      <a:lnTo>
                        <a:pt x="1976450" y="1959127"/>
                      </a:lnTo>
                      <a:lnTo>
                        <a:pt x="2008949" y="1927440"/>
                      </a:lnTo>
                      <a:lnTo>
                        <a:pt x="2040153" y="1894522"/>
                      </a:lnTo>
                      <a:lnTo>
                        <a:pt x="2070036" y="1860435"/>
                      </a:lnTo>
                      <a:lnTo>
                        <a:pt x="2098535" y="1825193"/>
                      </a:lnTo>
                      <a:lnTo>
                        <a:pt x="2125624" y="1788858"/>
                      </a:lnTo>
                      <a:lnTo>
                        <a:pt x="2151253" y="1751457"/>
                      </a:lnTo>
                      <a:lnTo>
                        <a:pt x="2175395" y="1713039"/>
                      </a:lnTo>
                      <a:lnTo>
                        <a:pt x="2197989" y="1673631"/>
                      </a:lnTo>
                      <a:lnTo>
                        <a:pt x="2219020" y="1633283"/>
                      </a:lnTo>
                      <a:lnTo>
                        <a:pt x="2238438" y="1592033"/>
                      </a:lnTo>
                      <a:lnTo>
                        <a:pt x="2256193" y="1549908"/>
                      </a:lnTo>
                      <a:lnTo>
                        <a:pt x="2272246" y="1506969"/>
                      </a:lnTo>
                      <a:lnTo>
                        <a:pt x="2286571" y="1463230"/>
                      </a:lnTo>
                      <a:lnTo>
                        <a:pt x="2299106" y="1418755"/>
                      </a:lnTo>
                      <a:lnTo>
                        <a:pt x="2309838" y="1373568"/>
                      </a:lnTo>
                      <a:lnTo>
                        <a:pt x="2318702" y="1327721"/>
                      </a:lnTo>
                      <a:lnTo>
                        <a:pt x="2325662" y="1281239"/>
                      </a:lnTo>
                      <a:lnTo>
                        <a:pt x="2330691" y="1234173"/>
                      </a:lnTo>
                      <a:lnTo>
                        <a:pt x="2333739" y="1186561"/>
                      </a:lnTo>
                      <a:lnTo>
                        <a:pt x="2334768" y="1138428"/>
                      </a:lnTo>
                      <a:close/>
                    </a:path>
                    <a:path w="9128760" h="2277110">
                      <a:moveTo>
                        <a:pt x="9128760" y="1138428"/>
                      </a:moveTo>
                      <a:lnTo>
                        <a:pt x="9127731" y="1090307"/>
                      </a:lnTo>
                      <a:lnTo>
                        <a:pt x="9124683" y="1042695"/>
                      </a:lnTo>
                      <a:lnTo>
                        <a:pt x="9119654" y="995629"/>
                      </a:lnTo>
                      <a:lnTo>
                        <a:pt x="9112694" y="949147"/>
                      </a:lnTo>
                      <a:lnTo>
                        <a:pt x="9103830" y="903300"/>
                      </a:lnTo>
                      <a:lnTo>
                        <a:pt x="9093098" y="858113"/>
                      </a:lnTo>
                      <a:lnTo>
                        <a:pt x="9080563" y="813638"/>
                      </a:lnTo>
                      <a:lnTo>
                        <a:pt x="9066238" y="769899"/>
                      </a:lnTo>
                      <a:lnTo>
                        <a:pt x="9050185" y="726960"/>
                      </a:lnTo>
                      <a:lnTo>
                        <a:pt x="9032430" y="684834"/>
                      </a:lnTo>
                      <a:lnTo>
                        <a:pt x="9013012" y="643585"/>
                      </a:lnTo>
                      <a:lnTo>
                        <a:pt x="8991981" y="603237"/>
                      </a:lnTo>
                      <a:lnTo>
                        <a:pt x="8969388" y="563829"/>
                      </a:lnTo>
                      <a:lnTo>
                        <a:pt x="8945245" y="525411"/>
                      </a:lnTo>
                      <a:lnTo>
                        <a:pt x="8919616" y="488010"/>
                      </a:lnTo>
                      <a:lnTo>
                        <a:pt x="8892527" y="451675"/>
                      </a:lnTo>
                      <a:lnTo>
                        <a:pt x="8864028" y="416433"/>
                      </a:lnTo>
                      <a:lnTo>
                        <a:pt x="8834145" y="382346"/>
                      </a:lnTo>
                      <a:lnTo>
                        <a:pt x="8802941" y="349427"/>
                      </a:lnTo>
                      <a:lnTo>
                        <a:pt x="8770442" y="317741"/>
                      </a:lnTo>
                      <a:lnTo>
                        <a:pt x="8736698" y="287299"/>
                      </a:lnTo>
                      <a:lnTo>
                        <a:pt x="8701735" y="258178"/>
                      </a:lnTo>
                      <a:lnTo>
                        <a:pt x="8665604" y="230378"/>
                      </a:lnTo>
                      <a:lnTo>
                        <a:pt x="8628342" y="203962"/>
                      </a:lnTo>
                      <a:lnTo>
                        <a:pt x="8589988" y="178968"/>
                      </a:lnTo>
                      <a:lnTo>
                        <a:pt x="8550592" y="155422"/>
                      </a:lnTo>
                      <a:lnTo>
                        <a:pt x="8510181" y="133388"/>
                      </a:lnTo>
                      <a:lnTo>
                        <a:pt x="8468804" y="112877"/>
                      </a:lnTo>
                      <a:lnTo>
                        <a:pt x="8426501" y="93941"/>
                      </a:lnTo>
                      <a:lnTo>
                        <a:pt x="8383321" y="76631"/>
                      </a:lnTo>
                      <a:lnTo>
                        <a:pt x="8339277" y="60972"/>
                      </a:lnTo>
                      <a:lnTo>
                        <a:pt x="8294433" y="47002"/>
                      </a:lnTo>
                      <a:lnTo>
                        <a:pt x="8248828" y="34772"/>
                      </a:lnTo>
                      <a:lnTo>
                        <a:pt x="8202498" y="24307"/>
                      </a:lnTo>
                      <a:lnTo>
                        <a:pt x="8155470" y="15671"/>
                      </a:lnTo>
                      <a:lnTo>
                        <a:pt x="8107820" y="8877"/>
                      </a:lnTo>
                      <a:lnTo>
                        <a:pt x="8059547" y="3975"/>
                      </a:lnTo>
                      <a:lnTo>
                        <a:pt x="8010715" y="1003"/>
                      </a:lnTo>
                      <a:lnTo>
                        <a:pt x="7961376" y="0"/>
                      </a:lnTo>
                      <a:lnTo>
                        <a:pt x="7912024" y="1003"/>
                      </a:lnTo>
                      <a:lnTo>
                        <a:pt x="7863192" y="3975"/>
                      </a:lnTo>
                      <a:lnTo>
                        <a:pt x="7814919" y="8877"/>
                      </a:lnTo>
                      <a:lnTo>
                        <a:pt x="7767269" y="15671"/>
                      </a:lnTo>
                      <a:lnTo>
                        <a:pt x="7720241" y="24307"/>
                      </a:lnTo>
                      <a:lnTo>
                        <a:pt x="7673911" y="34772"/>
                      </a:lnTo>
                      <a:lnTo>
                        <a:pt x="7628306" y="47002"/>
                      </a:lnTo>
                      <a:lnTo>
                        <a:pt x="7583462" y="60972"/>
                      </a:lnTo>
                      <a:lnTo>
                        <a:pt x="7539418" y="76631"/>
                      </a:lnTo>
                      <a:lnTo>
                        <a:pt x="7496238" y="93941"/>
                      </a:lnTo>
                      <a:lnTo>
                        <a:pt x="7453935" y="112877"/>
                      </a:lnTo>
                      <a:lnTo>
                        <a:pt x="7412558" y="133388"/>
                      </a:lnTo>
                      <a:lnTo>
                        <a:pt x="7372147" y="155422"/>
                      </a:lnTo>
                      <a:lnTo>
                        <a:pt x="7332751" y="178968"/>
                      </a:lnTo>
                      <a:lnTo>
                        <a:pt x="7294397" y="203962"/>
                      </a:lnTo>
                      <a:lnTo>
                        <a:pt x="7257135" y="230378"/>
                      </a:lnTo>
                      <a:lnTo>
                        <a:pt x="7221004" y="258178"/>
                      </a:lnTo>
                      <a:lnTo>
                        <a:pt x="7186041" y="287299"/>
                      </a:lnTo>
                      <a:lnTo>
                        <a:pt x="7152297" y="317741"/>
                      </a:lnTo>
                      <a:lnTo>
                        <a:pt x="7119798" y="349427"/>
                      </a:lnTo>
                      <a:lnTo>
                        <a:pt x="7088594" y="382346"/>
                      </a:lnTo>
                      <a:lnTo>
                        <a:pt x="7058711" y="416433"/>
                      </a:lnTo>
                      <a:lnTo>
                        <a:pt x="7030212" y="451675"/>
                      </a:lnTo>
                      <a:lnTo>
                        <a:pt x="7003123" y="488010"/>
                      </a:lnTo>
                      <a:lnTo>
                        <a:pt x="6977494" y="525411"/>
                      </a:lnTo>
                      <a:lnTo>
                        <a:pt x="6953351" y="563829"/>
                      </a:lnTo>
                      <a:lnTo>
                        <a:pt x="6930758" y="603237"/>
                      </a:lnTo>
                      <a:lnTo>
                        <a:pt x="6909727" y="643585"/>
                      </a:lnTo>
                      <a:lnTo>
                        <a:pt x="6890309" y="684834"/>
                      </a:lnTo>
                      <a:lnTo>
                        <a:pt x="6872554" y="726960"/>
                      </a:lnTo>
                      <a:lnTo>
                        <a:pt x="6856501" y="769899"/>
                      </a:lnTo>
                      <a:lnTo>
                        <a:pt x="6842176" y="813638"/>
                      </a:lnTo>
                      <a:lnTo>
                        <a:pt x="6829641" y="858113"/>
                      </a:lnTo>
                      <a:lnTo>
                        <a:pt x="6818909" y="903300"/>
                      </a:lnTo>
                      <a:lnTo>
                        <a:pt x="6810045" y="949147"/>
                      </a:lnTo>
                      <a:lnTo>
                        <a:pt x="6803085" y="995629"/>
                      </a:lnTo>
                      <a:lnTo>
                        <a:pt x="6798056" y="1042695"/>
                      </a:lnTo>
                      <a:lnTo>
                        <a:pt x="6795008" y="1090307"/>
                      </a:lnTo>
                      <a:lnTo>
                        <a:pt x="6793992" y="1138428"/>
                      </a:lnTo>
                      <a:lnTo>
                        <a:pt x="6795008" y="1186561"/>
                      </a:lnTo>
                      <a:lnTo>
                        <a:pt x="6798056" y="1234173"/>
                      </a:lnTo>
                      <a:lnTo>
                        <a:pt x="6803085" y="1281239"/>
                      </a:lnTo>
                      <a:lnTo>
                        <a:pt x="6810045" y="1327721"/>
                      </a:lnTo>
                      <a:lnTo>
                        <a:pt x="6818909" y="1373568"/>
                      </a:lnTo>
                      <a:lnTo>
                        <a:pt x="6829641" y="1418755"/>
                      </a:lnTo>
                      <a:lnTo>
                        <a:pt x="6842176" y="1463230"/>
                      </a:lnTo>
                      <a:lnTo>
                        <a:pt x="6856501" y="1506969"/>
                      </a:lnTo>
                      <a:lnTo>
                        <a:pt x="6872554" y="1549908"/>
                      </a:lnTo>
                      <a:lnTo>
                        <a:pt x="6890309" y="1592033"/>
                      </a:lnTo>
                      <a:lnTo>
                        <a:pt x="6909727" y="1633283"/>
                      </a:lnTo>
                      <a:lnTo>
                        <a:pt x="6930758" y="1673631"/>
                      </a:lnTo>
                      <a:lnTo>
                        <a:pt x="6953351" y="1713039"/>
                      </a:lnTo>
                      <a:lnTo>
                        <a:pt x="6977494" y="1751457"/>
                      </a:lnTo>
                      <a:lnTo>
                        <a:pt x="7003123" y="1788858"/>
                      </a:lnTo>
                      <a:lnTo>
                        <a:pt x="7030212" y="1825193"/>
                      </a:lnTo>
                      <a:lnTo>
                        <a:pt x="7058711" y="1860435"/>
                      </a:lnTo>
                      <a:lnTo>
                        <a:pt x="7088594" y="1894522"/>
                      </a:lnTo>
                      <a:lnTo>
                        <a:pt x="7119798" y="1927440"/>
                      </a:lnTo>
                      <a:lnTo>
                        <a:pt x="7152297" y="1959127"/>
                      </a:lnTo>
                      <a:lnTo>
                        <a:pt x="7186041" y="1989569"/>
                      </a:lnTo>
                      <a:lnTo>
                        <a:pt x="7221004" y="2018690"/>
                      </a:lnTo>
                      <a:lnTo>
                        <a:pt x="7257135" y="2046490"/>
                      </a:lnTo>
                      <a:lnTo>
                        <a:pt x="7294397" y="2072906"/>
                      </a:lnTo>
                      <a:lnTo>
                        <a:pt x="7332751" y="2097900"/>
                      </a:lnTo>
                      <a:lnTo>
                        <a:pt x="7372147" y="2121446"/>
                      </a:lnTo>
                      <a:lnTo>
                        <a:pt x="7412558" y="2143480"/>
                      </a:lnTo>
                      <a:lnTo>
                        <a:pt x="7453935" y="2163991"/>
                      </a:lnTo>
                      <a:lnTo>
                        <a:pt x="7496238" y="2182926"/>
                      </a:lnTo>
                      <a:lnTo>
                        <a:pt x="7539418" y="2200237"/>
                      </a:lnTo>
                      <a:lnTo>
                        <a:pt x="7583462" y="2215896"/>
                      </a:lnTo>
                      <a:lnTo>
                        <a:pt x="7628306" y="2229866"/>
                      </a:lnTo>
                      <a:lnTo>
                        <a:pt x="7673911" y="2242096"/>
                      </a:lnTo>
                      <a:lnTo>
                        <a:pt x="7720241" y="2252561"/>
                      </a:lnTo>
                      <a:lnTo>
                        <a:pt x="7767269" y="2261197"/>
                      </a:lnTo>
                      <a:lnTo>
                        <a:pt x="7814919" y="2267991"/>
                      </a:lnTo>
                      <a:lnTo>
                        <a:pt x="7863192" y="2272893"/>
                      </a:lnTo>
                      <a:lnTo>
                        <a:pt x="7912024" y="2275865"/>
                      </a:lnTo>
                      <a:lnTo>
                        <a:pt x="7961376" y="2276856"/>
                      </a:lnTo>
                      <a:lnTo>
                        <a:pt x="8010715" y="2275865"/>
                      </a:lnTo>
                      <a:lnTo>
                        <a:pt x="8059547" y="2272893"/>
                      </a:lnTo>
                      <a:lnTo>
                        <a:pt x="8107820" y="2267991"/>
                      </a:lnTo>
                      <a:lnTo>
                        <a:pt x="8155470" y="2261197"/>
                      </a:lnTo>
                      <a:lnTo>
                        <a:pt x="8202498" y="2252561"/>
                      </a:lnTo>
                      <a:lnTo>
                        <a:pt x="8248828" y="2242096"/>
                      </a:lnTo>
                      <a:lnTo>
                        <a:pt x="8294433" y="2229866"/>
                      </a:lnTo>
                      <a:lnTo>
                        <a:pt x="8339277" y="2215896"/>
                      </a:lnTo>
                      <a:lnTo>
                        <a:pt x="8383321" y="2200237"/>
                      </a:lnTo>
                      <a:lnTo>
                        <a:pt x="8426501" y="2182926"/>
                      </a:lnTo>
                      <a:lnTo>
                        <a:pt x="8468804" y="2163991"/>
                      </a:lnTo>
                      <a:lnTo>
                        <a:pt x="8510181" y="2143480"/>
                      </a:lnTo>
                      <a:lnTo>
                        <a:pt x="8550592" y="2121446"/>
                      </a:lnTo>
                      <a:lnTo>
                        <a:pt x="8589988" y="2097900"/>
                      </a:lnTo>
                      <a:lnTo>
                        <a:pt x="8628342" y="2072906"/>
                      </a:lnTo>
                      <a:lnTo>
                        <a:pt x="8665604" y="2046490"/>
                      </a:lnTo>
                      <a:lnTo>
                        <a:pt x="8701735" y="2018690"/>
                      </a:lnTo>
                      <a:lnTo>
                        <a:pt x="8736698" y="1989569"/>
                      </a:lnTo>
                      <a:lnTo>
                        <a:pt x="8770442" y="1959127"/>
                      </a:lnTo>
                      <a:lnTo>
                        <a:pt x="8802941" y="1927440"/>
                      </a:lnTo>
                      <a:lnTo>
                        <a:pt x="8834145" y="1894522"/>
                      </a:lnTo>
                      <a:lnTo>
                        <a:pt x="8864028" y="1860435"/>
                      </a:lnTo>
                      <a:lnTo>
                        <a:pt x="8892527" y="1825193"/>
                      </a:lnTo>
                      <a:lnTo>
                        <a:pt x="8919616" y="1788858"/>
                      </a:lnTo>
                      <a:lnTo>
                        <a:pt x="8945245" y="1751457"/>
                      </a:lnTo>
                      <a:lnTo>
                        <a:pt x="8969388" y="1713039"/>
                      </a:lnTo>
                      <a:lnTo>
                        <a:pt x="8991981" y="1673631"/>
                      </a:lnTo>
                      <a:lnTo>
                        <a:pt x="9013012" y="1633283"/>
                      </a:lnTo>
                      <a:lnTo>
                        <a:pt x="9032430" y="1592033"/>
                      </a:lnTo>
                      <a:lnTo>
                        <a:pt x="9050185" y="1549908"/>
                      </a:lnTo>
                      <a:lnTo>
                        <a:pt x="9066238" y="1506969"/>
                      </a:lnTo>
                      <a:lnTo>
                        <a:pt x="9080563" y="1463230"/>
                      </a:lnTo>
                      <a:lnTo>
                        <a:pt x="9093098" y="1418755"/>
                      </a:lnTo>
                      <a:lnTo>
                        <a:pt x="9103830" y="1373568"/>
                      </a:lnTo>
                      <a:lnTo>
                        <a:pt x="9112694" y="1327721"/>
                      </a:lnTo>
                      <a:lnTo>
                        <a:pt x="9119654" y="1281239"/>
                      </a:lnTo>
                      <a:lnTo>
                        <a:pt x="9124683" y="1234173"/>
                      </a:lnTo>
                      <a:lnTo>
                        <a:pt x="9127731" y="1186561"/>
                      </a:lnTo>
                      <a:lnTo>
                        <a:pt x="9128760" y="1138428"/>
                      </a:lnTo>
                      <a:close/>
                    </a:path>
                  </a:pathLst>
                </a:custGeom>
                <a:solidFill>
                  <a:srgbClr val="9E5EC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56" name="Grupo 55"/>
                <p:cNvGrpSpPr/>
                <p:nvPr/>
              </p:nvGrpSpPr>
              <p:grpSpPr>
                <a:xfrm>
                  <a:off x="3244383" y="2607125"/>
                  <a:ext cx="5954558" cy="3479231"/>
                  <a:chOff x="4112618" y="2612793"/>
                  <a:chExt cx="5954558" cy="3479231"/>
                </a:xfrm>
              </p:grpSpPr>
              <p:pic>
                <p:nvPicPr>
                  <p:cNvPr id="58" name="object 17"/>
                  <p:cNvPicPr/>
                  <p:nvPr/>
                </p:nvPicPr>
                <p:blipFill>
                  <a:blip r:embed="rId4" cstate="print"/>
                  <a:stretch>
                    <a:fillRect/>
                  </a:stretch>
                </p:blipFill>
                <p:spPr>
                  <a:xfrm>
                    <a:off x="4112618" y="5068219"/>
                    <a:ext cx="1229287" cy="1023805"/>
                  </a:xfrm>
                  <a:prstGeom prst="rect">
                    <a:avLst/>
                  </a:prstGeom>
                </p:spPr>
              </p:pic>
              <p:pic>
                <p:nvPicPr>
                  <p:cNvPr id="59" name="object 18"/>
                  <p:cNvPicPr/>
                  <p:nvPr/>
                </p:nvPicPr>
                <p:blipFill>
                  <a:blip r:embed="rId5" cstate="print"/>
                  <a:stretch>
                    <a:fillRect/>
                  </a:stretch>
                </p:blipFill>
                <p:spPr>
                  <a:xfrm>
                    <a:off x="8726198" y="2612793"/>
                    <a:ext cx="1340978" cy="1284242"/>
                  </a:xfrm>
                  <a:prstGeom prst="rect">
                    <a:avLst/>
                  </a:prstGeom>
                </p:spPr>
              </p:pic>
              <p:pic>
                <p:nvPicPr>
                  <p:cNvPr id="60" name="object 19"/>
                  <p:cNvPicPr/>
                  <p:nvPr/>
                </p:nvPicPr>
                <p:blipFill>
                  <a:blip r:embed="rId6" cstate="print"/>
                  <a:stretch>
                    <a:fillRect/>
                  </a:stretch>
                </p:blipFill>
                <p:spPr>
                  <a:xfrm>
                    <a:off x="6617306" y="5126196"/>
                    <a:ext cx="916984" cy="892402"/>
                  </a:xfrm>
                  <a:prstGeom prst="roundRect">
                    <a:avLst/>
                  </a:prstGeom>
                  <a:solidFill>
                    <a:schemeClr val="bg1">
                      <a:lumMod val="75000"/>
                    </a:schemeClr>
                  </a:solidFill>
                </p:spPr>
              </p:pic>
            </p:grpSp>
          </p:grpSp>
        </p:grpSp>
        <p:sp>
          <p:nvSpPr>
            <p:cNvPr id="63" name="CuadroTexto 62"/>
            <p:cNvSpPr txBox="1"/>
            <p:nvPr/>
          </p:nvSpPr>
          <p:spPr>
            <a:xfrm>
              <a:off x="1100997" y="3353775"/>
              <a:ext cx="1997868" cy="1568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 IMPUESTOS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Contribuciones</a:t>
              </a:r>
              <a:r>
                <a:rPr kumimoji="0" lang="es-ES" sz="1200" b="0" i="0" u="none" strike="noStrike" kern="1200" cap="none" spc="12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a</a:t>
              </a:r>
              <a:r>
                <a:rPr kumimoji="0" lang="es-ES" sz="1200" b="0" i="0" u="none" strike="noStrike" kern="1200" cap="none" spc="114"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pagar </a:t>
              </a:r>
              <a:r>
                <a:rPr kumimoji="0" lang="es-ES" sz="1200" b="0" i="0" u="none" strike="noStrike" kern="1200" cap="none" spc="-22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por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parte</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de</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las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personas</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físicas</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y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morales</a:t>
              </a:r>
              <a:r>
                <a:rPr kumimoji="0" lang="es-ES" sz="1200" b="0" i="0" u="none" strike="noStrike" kern="1200" cap="none" spc="-5" normalizeH="0" baseline="0" noProof="0" dirty="0" smtClean="0">
                  <a:ln>
                    <a:noFill/>
                  </a:ln>
                  <a:solidFill>
                    <a:srgbClr val="FFFFFF"/>
                  </a:solidFill>
                  <a:effectLst/>
                  <a:uLnTx/>
                  <a:uFillTx/>
                  <a:latin typeface="Arial Rounded MT Bold" panose="020F0704030504030204" pitchFamily="34" charset="0"/>
                  <a:ea typeface="+mn-ea"/>
                  <a:cs typeface="Bahnschrift"/>
                </a:rPr>
                <a:t>.</a:t>
              </a:r>
              <a:endParaRPr kumimoji="0" lang="es-ES" sz="1200" b="0" i="0" u="none" strike="noStrike" kern="1200" cap="none" spc="0" normalizeH="0" baseline="0" noProof="0" dirty="0" smtClean="0">
                <a:ln>
                  <a:noFill/>
                </a:ln>
                <a:solidFill>
                  <a:srgbClr val="000000"/>
                </a:solidFill>
                <a:effectLst/>
                <a:uLnTx/>
                <a:uFillTx/>
                <a:latin typeface="Arial Rounded MT Bold" panose="020F0704030504030204" pitchFamily="34" charset="0"/>
                <a:ea typeface="+mn-ea"/>
                <a:cs typeface="Bahnschrif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FFC000"/>
                  </a:solidFill>
                  <a:effectLst/>
                  <a:uLnTx/>
                  <a:uFillTx/>
                  <a:latin typeface="Arial Rounded MT Bold" panose="020F0704030504030204" pitchFamily="34" charset="0"/>
                  <a:ea typeface="+mn-ea"/>
                  <a:cs typeface="+mn-cs"/>
                </a:rPr>
                <a:t> </a:t>
              </a:r>
              <a:r>
                <a:rPr kumimoji="0" lang="es-ES" sz="1200" b="1" i="0" u="none" strike="noStrike" kern="1200" cap="none" spc="0" normalizeH="0" baseline="0" noProof="0" dirty="0" smtClean="0">
                  <a:ln>
                    <a:noFill/>
                  </a:ln>
                  <a:solidFill>
                    <a:srgbClr val="FFD44B"/>
                  </a:solidFill>
                  <a:effectLst/>
                  <a:uLnTx/>
                  <a:uFillTx/>
                  <a:latin typeface="Arial Rounded MT Bold" panose="020F0704030504030204" pitchFamily="34" charset="0"/>
                  <a:ea typeface="+mn-ea"/>
                  <a:cs typeface="+mn-cs"/>
                </a:rPr>
                <a:t>$740,855,841</a:t>
              </a:r>
              <a:endParaRPr kumimoji="0" lang="es-MX" sz="12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endParaRPr>
            </a:p>
          </p:txBody>
        </p:sp>
        <p:sp>
          <p:nvSpPr>
            <p:cNvPr id="64" name="CuadroTexto 63"/>
            <p:cNvSpPr txBox="1"/>
            <p:nvPr/>
          </p:nvSpPr>
          <p:spPr>
            <a:xfrm>
              <a:off x="3285365" y="3076325"/>
              <a:ext cx="2113646" cy="1630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DERECHOS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Se</a:t>
              </a:r>
              <a:r>
                <a:rPr kumimoji="0" lang="es-ES" sz="1200" b="0" i="0" u="none" strike="noStrike" kern="1200" cap="none" spc="12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dan</a:t>
              </a:r>
              <a:r>
                <a:rPr kumimoji="0" lang="es-ES" sz="1200" b="0" i="0" u="none" strike="noStrike" kern="1200" cap="none" spc="12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por</a:t>
              </a:r>
              <a:r>
                <a:rPr kumimoji="0" lang="es-ES" sz="1200" b="0" i="0" u="none" strike="noStrike" kern="1200" cap="none" spc="12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el</a:t>
              </a:r>
              <a:r>
                <a:rPr kumimoji="0" lang="es-ES" sz="1200" b="0" i="0" u="none" strike="noStrike" kern="1200" cap="none" spc="114"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uso,</a:t>
              </a:r>
              <a:r>
                <a:rPr kumimoji="0" lang="es-ES" sz="1200" b="0" i="0" u="none" strike="noStrike" kern="1200" cap="none" spc="10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goce</a:t>
              </a:r>
              <a:r>
                <a:rPr kumimoji="0" lang="es-ES" sz="1200" b="0" i="0" u="none" strike="noStrike" kern="1200" cap="none" spc="114"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o </a:t>
              </a:r>
              <a:r>
                <a:rPr kumimoji="0" lang="es-ES" sz="1200" b="0" i="0" u="none" strike="noStrike" kern="1200" cap="none" spc="-22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aprovechamiento</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de</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los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bienes</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de</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dominio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público.</a:t>
              </a:r>
              <a:endParaRPr kumimoji="0" lang="es-ES" sz="12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Bahnschrif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C000"/>
                  </a:solidFill>
                  <a:effectLst/>
                  <a:uLnTx/>
                  <a:uFillTx/>
                  <a:latin typeface="Arial Rounded MT Bold" panose="020F0704030504030204" pitchFamily="34" charset="0"/>
                  <a:ea typeface="+mn-ea"/>
                  <a:cs typeface="+mn-cs"/>
                </a:rPr>
                <a:t> </a:t>
              </a:r>
              <a:r>
                <a:rPr kumimoji="0" lang="es-ES" sz="12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rPr>
                <a:t>$115,251,805</a:t>
              </a:r>
              <a:endParaRPr kumimoji="0" lang="es-MX" sz="12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endParaRPr>
            </a:p>
          </p:txBody>
        </p:sp>
        <p:sp>
          <p:nvSpPr>
            <p:cNvPr id="65" name="CuadroTexto 64"/>
            <p:cNvSpPr txBox="1"/>
            <p:nvPr/>
          </p:nvSpPr>
          <p:spPr>
            <a:xfrm>
              <a:off x="5611365" y="3082807"/>
              <a:ext cx="2041893" cy="1568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 PRODUCTOS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Contraprestaciones por  los servicios prestados  en sus funciones de  derecho privado.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rPr>
                <a:t> $14,544,518</a:t>
              </a:r>
              <a:endParaRPr kumimoji="0" lang="es-MX" sz="12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endParaRPr>
            </a:p>
          </p:txBody>
        </p:sp>
        <p:sp>
          <p:nvSpPr>
            <p:cNvPr id="66" name="CuadroTexto 65"/>
            <p:cNvSpPr txBox="1"/>
            <p:nvPr/>
          </p:nvSpPr>
          <p:spPr>
            <a:xfrm>
              <a:off x="7860040" y="3353775"/>
              <a:ext cx="2159371" cy="1384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APROVECHAMIENTOS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Ingresos</a:t>
              </a:r>
              <a:r>
                <a:rPr kumimoji="0" lang="es-ES" sz="1200" b="0" i="0" u="none" strike="noStrike" kern="1200" cap="none" spc="114"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por</a:t>
              </a:r>
              <a:r>
                <a:rPr kumimoji="0" lang="es-ES" sz="1200" b="0" i="0" u="none" strike="noStrike" kern="1200" cap="none" spc="11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funciones </a:t>
              </a:r>
              <a:r>
                <a:rPr kumimoji="0" lang="es-ES" sz="1200" b="0" i="0" u="none" strike="noStrike" kern="1200" cap="none" spc="-22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de</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derecho</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público </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distintos</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de</a:t>
              </a:r>
              <a:r>
                <a:rPr kumimoji="0" lang="es-ES" sz="12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Bahnschrift"/>
                </a:rPr>
                <a:t> las </a:t>
              </a:r>
              <a:r>
                <a:rPr kumimoji="0" lang="es-ES" sz="1200" b="0" i="0" u="none" strike="noStrike" kern="1200" cap="none" spc="5" normalizeH="0" baseline="0" noProof="0" dirty="0">
                  <a:ln>
                    <a:noFill/>
                  </a:ln>
                  <a:solidFill>
                    <a:srgbClr val="FFFFFF"/>
                  </a:solidFill>
                  <a:effectLst/>
                  <a:uLnTx/>
                  <a:uFillTx/>
                  <a:latin typeface="Arial Rounded MT Bold" panose="020F0704030504030204" pitchFamily="34" charset="0"/>
                  <a:ea typeface="+mn-ea"/>
                  <a:cs typeface="Bahnschrift"/>
                </a:rPr>
                <a:t> </a:t>
              </a:r>
              <a:r>
                <a:rPr kumimoji="0" lang="es-ES" sz="1200" b="0" i="0" u="none" strike="noStrike" kern="1200" cap="none" spc="-5" normalizeH="0" baseline="0" noProof="0" dirty="0" smtClean="0">
                  <a:ln>
                    <a:noFill/>
                  </a:ln>
                  <a:solidFill>
                    <a:srgbClr val="FFFFFF"/>
                  </a:solidFill>
                  <a:effectLst/>
                  <a:uLnTx/>
                  <a:uFillTx/>
                  <a:latin typeface="Arial Rounded MT Bold" panose="020F0704030504030204" pitchFamily="34" charset="0"/>
                  <a:ea typeface="+mn-ea"/>
                  <a:cs typeface="Bahnschrift"/>
                </a:rPr>
                <a:t>contribuciones.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 </a:t>
              </a:r>
              <a:r>
                <a:rPr kumimoji="0" lang="es-ES" sz="1200" b="1" i="0" u="none" strike="noStrike" kern="1200" cap="none" spc="0" normalizeH="0" baseline="0" noProof="0" dirty="0" smtClean="0">
                  <a:ln>
                    <a:noFill/>
                  </a:ln>
                  <a:solidFill>
                    <a:srgbClr val="FFD44B"/>
                  </a:solidFill>
                  <a:effectLst/>
                  <a:uLnTx/>
                  <a:uFillTx/>
                  <a:latin typeface="Arial Rounded MT Bold" panose="020F0704030504030204" pitchFamily="34" charset="0"/>
                  <a:ea typeface="+mn-ea"/>
                  <a:cs typeface="+mn-cs"/>
                </a:rPr>
                <a:t>$28,066,480</a:t>
              </a:r>
              <a:endParaRPr kumimoji="0" lang="es-MX" sz="12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endParaRPr>
            </a:p>
          </p:txBody>
        </p:sp>
        <p:pic>
          <p:nvPicPr>
            <p:cNvPr id="1030" name="Picture 6" descr="Declaración de impuestos mbox negocios finanzas, negocios, Servicio, gente,  pago png | PNGWi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632" t="10620" r="33096"/>
            <a:stretch/>
          </p:blipFill>
          <p:spPr bwMode="auto">
            <a:xfrm>
              <a:off x="1610114" y="2401903"/>
              <a:ext cx="1051971" cy="951872"/>
            </a:xfrm>
            <a:prstGeom prst="roundRect">
              <a:avLst/>
            </a:prstGeom>
            <a:noFill/>
            <a:extLst>
              <a:ext uri="{909E8E84-426E-40DD-AFC4-6F175D3DCCD1}">
                <a14:hiddenFill xmlns:a14="http://schemas.microsoft.com/office/drawing/2010/main">
                  <a:solidFill>
                    <a:srgbClr val="FFFFFF"/>
                  </a:solidFill>
                </a14:hiddenFill>
              </a:ext>
            </a:extLst>
          </p:spPr>
        </p:pic>
      </p:grpSp>
      <p:sp>
        <p:nvSpPr>
          <p:cNvPr id="76" name="Rectángulo 75"/>
          <p:cNvSpPr/>
          <p:nvPr/>
        </p:nvSpPr>
        <p:spPr>
          <a:xfrm flipH="1">
            <a:off x="433179" y="733589"/>
            <a:ext cx="7511864" cy="584775"/>
          </a:xfrm>
          <a:prstGeom prst="rect">
            <a:avLst/>
          </a:prstGeom>
        </p:spPr>
        <p:txBody>
          <a:bodyPr wrap="square">
            <a:spAutoFit/>
          </a:bodyPr>
          <a:lstStyle/>
          <a:p>
            <a:pPr marL="0" marR="0" lvl="0" indent="182880" algn="ctr" defTabSz="914400" rtl="0" eaLnBrk="1" fontAlgn="auto" latinLnBrk="0" hangingPunct="1">
              <a:lnSpc>
                <a:spcPct val="100000"/>
              </a:lnSpc>
              <a:spcBef>
                <a:spcPts val="0"/>
              </a:spcBef>
              <a:spcAft>
                <a:spcPts val="505"/>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Los </a:t>
            </a:r>
            <a:r>
              <a:rPr kumimoji="0" lang="es-ES" sz="16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Ingresos </a:t>
            </a:r>
            <a:r>
              <a:rPr kumimoji="0" lang="es-ES"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previstos en la Ley </a:t>
            </a:r>
            <a:r>
              <a:rPr kumimoji="0" lang="es-ES" sz="16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para </a:t>
            </a:r>
            <a:r>
              <a:rPr kumimoji="0" lang="es-ES"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el </a:t>
            </a:r>
            <a:r>
              <a:rPr kumimoji="0" lang="es-ES" sz="16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Ejercicio </a:t>
            </a:r>
            <a:r>
              <a:rPr lang="es-ES" sz="1600" b="1" dirty="0">
                <a:solidFill>
                  <a:prstClr val="white"/>
                </a:solidFill>
                <a:latin typeface="Arial Rounded MT Bold" panose="020F0704030504030204" pitchFamily="34" charset="0"/>
                <a:cs typeface="Bahnschrift"/>
              </a:rPr>
              <a:t>F</a:t>
            </a:r>
            <a:r>
              <a:rPr kumimoji="0" lang="es-ES" sz="16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iscal 2022 </a:t>
            </a:r>
            <a:r>
              <a:rPr kumimoji="0" lang="es-ES"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son </a:t>
            </a:r>
            <a:r>
              <a:rPr kumimoji="0" lang="es-ES" sz="16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de          </a:t>
            </a:r>
            <a:r>
              <a:rPr kumimoji="0" lang="es-ES" sz="1600" b="1" i="0" u="none" strike="noStrike" kern="1200" cap="none" spc="0" normalizeH="0" baseline="0" noProof="0" dirty="0" smtClean="0">
                <a:ln>
                  <a:noFill/>
                </a:ln>
                <a:solidFill>
                  <a:srgbClr val="FFC000"/>
                </a:solidFill>
                <a:effectLst/>
                <a:uLnTx/>
                <a:uFillTx/>
                <a:latin typeface="Arial Rounded MT Bold" panose="020F0704030504030204" pitchFamily="34" charset="0"/>
                <a:ea typeface="+mn-ea"/>
                <a:cs typeface="Bahnschrift"/>
              </a:rPr>
              <a:t>$</a:t>
            </a:r>
            <a:r>
              <a:rPr kumimoji="0" lang="es-ES" sz="1600" b="1" i="0" u="none" strike="noStrike" kern="1200" cap="none" spc="0" normalizeH="0" baseline="0" noProof="0" dirty="0" smtClean="0">
                <a:ln>
                  <a:noFill/>
                </a:ln>
                <a:solidFill>
                  <a:srgbClr val="FFC000"/>
                </a:solidFill>
                <a:effectLst/>
                <a:uLnTx/>
                <a:uFillTx/>
                <a:latin typeface="Arial Rounded MT Bold" panose="020F0704030504030204" pitchFamily="34" charset="0"/>
                <a:ea typeface="+mn-ea"/>
                <a:cs typeface="+mn-cs"/>
              </a:rPr>
              <a:t>1</a:t>
            </a:r>
            <a:r>
              <a:rPr lang="es-ES" sz="1600" b="1" dirty="0">
                <a:solidFill>
                  <a:srgbClr val="FFC000"/>
                </a:solidFill>
                <a:latin typeface="Arial Rounded MT Bold" panose="020F0704030504030204" pitchFamily="34" charset="0"/>
              </a:rPr>
              <a:t> </a:t>
            </a:r>
            <a:r>
              <a:rPr kumimoji="0" lang="es-ES" sz="1600" b="1" i="0" u="none" strike="noStrike" kern="1200" cap="none" spc="0" normalizeH="0" baseline="0" noProof="0" dirty="0" smtClean="0">
                <a:ln>
                  <a:noFill/>
                </a:ln>
                <a:solidFill>
                  <a:srgbClr val="FFC000"/>
                </a:solidFill>
                <a:effectLst/>
                <a:uLnTx/>
                <a:uFillTx/>
                <a:latin typeface="Arial Rounded MT Bold" panose="020F0704030504030204" pitchFamily="34" charset="0"/>
                <a:ea typeface="+mn-ea"/>
                <a:cs typeface="+mn-cs"/>
              </a:rPr>
              <a:t>511,687,721 </a:t>
            </a:r>
            <a:r>
              <a:rPr kumimoji="0" lang="es-ES" sz="16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pesos, </a:t>
            </a:r>
            <a:r>
              <a:rPr kumimoji="0" lang="es-ES"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rPr>
              <a:t>y provienen de las siguientes fuentes de ingreso:</a:t>
            </a:r>
            <a:endParaRPr kumimoji="0" lang="es-MX"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endParaRPr>
          </a:p>
        </p:txBody>
      </p:sp>
      <p:sp>
        <p:nvSpPr>
          <p:cNvPr id="85" name="Rectángulo 84"/>
          <p:cNvSpPr/>
          <p:nvPr/>
        </p:nvSpPr>
        <p:spPr>
          <a:xfrm>
            <a:off x="406069" y="1874433"/>
            <a:ext cx="289694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E48312"/>
                </a:solidFill>
                <a:effectLst/>
                <a:uLnTx/>
                <a:uFillTx/>
                <a:latin typeface="Arial Rounded MT Bold" panose="020F0704030504030204" pitchFamily="34" charset="0"/>
                <a:ea typeface="+mn-ea"/>
                <a:cs typeface="+mn-cs"/>
              </a:rPr>
              <a:t>INGRESOS </a:t>
            </a:r>
            <a:r>
              <a:rPr kumimoji="0" lang="es-ES" sz="2000" b="0" i="0" u="none" strike="noStrike" kern="1200" cap="none" spc="0" normalizeH="0" baseline="0" noProof="0" dirty="0" smtClean="0">
                <a:ln>
                  <a:noFill/>
                </a:ln>
                <a:solidFill>
                  <a:srgbClr val="E48312"/>
                </a:solidFill>
                <a:effectLst/>
                <a:uLnTx/>
                <a:uFillTx/>
                <a:latin typeface="Arial Rounded MT Bold" panose="020F0704030504030204" pitchFamily="34" charset="0"/>
                <a:ea typeface="+mn-ea"/>
                <a:cs typeface="+mn-cs"/>
              </a:rPr>
              <a:t>PROPIOS</a:t>
            </a:r>
            <a:endParaRPr kumimoji="0" lang="es-MX" sz="2000" b="0" i="0" u="none" strike="noStrike" kern="1200" cap="none" spc="0" normalizeH="0" baseline="0" noProof="0" dirty="0">
              <a:ln>
                <a:noFill/>
              </a:ln>
              <a:solidFill>
                <a:srgbClr val="E48312"/>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73399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8684" y="802653"/>
            <a:ext cx="5280966" cy="430887"/>
          </a:xfrm>
        </p:spPr>
        <p:txBody>
          <a:bodyPr/>
          <a:lstStyle/>
          <a:p>
            <a:pPr algn="l"/>
            <a:r>
              <a:rPr lang="es-ES" b="1" kern="1200" dirty="0">
                <a:solidFill>
                  <a:prstClr val="white"/>
                </a:solidFill>
                <a:latin typeface="Arial Rounded MT Bold" panose="020F0704030504030204" pitchFamily="34" charset="0"/>
                <a:ea typeface="+mn-ea"/>
              </a:rPr>
              <a:t>APORTACIONES FEDERALES</a:t>
            </a:r>
            <a:endParaRPr lang="es-MX" b="1" kern="1200" dirty="0">
              <a:solidFill>
                <a:prstClr val="white"/>
              </a:solidFill>
              <a:latin typeface="Arial Rounded MT Bold" panose="020F0704030504030204" pitchFamily="34" charset="0"/>
              <a:ea typeface="+mn-ea"/>
            </a:endParaRPr>
          </a:p>
        </p:txBody>
      </p:sp>
      <p:sp>
        <p:nvSpPr>
          <p:cNvPr id="27" name="object 17"/>
          <p:cNvSpPr txBox="1"/>
          <p:nvPr/>
        </p:nvSpPr>
        <p:spPr>
          <a:xfrm>
            <a:off x="11777471" y="6298737"/>
            <a:ext cx="219710" cy="252095"/>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7</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8"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
        <p:nvSpPr>
          <p:cNvPr id="63" name="CuadroTexto 62"/>
          <p:cNvSpPr txBox="1"/>
          <p:nvPr/>
        </p:nvSpPr>
        <p:spPr>
          <a:xfrm>
            <a:off x="950434" y="4036898"/>
            <a:ext cx="20734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PARTICIPACIONES FEDERALES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 $740,855,841</a:t>
            </a:r>
            <a:endParaRPr kumimoji="0" lang="es-MX"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64" name="CuadroTexto 63"/>
          <p:cNvSpPr txBox="1"/>
          <p:nvPr/>
        </p:nvSpPr>
        <p:spPr>
          <a:xfrm>
            <a:off x="3416845" y="4008066"/>
            <a:ext cx="174888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DERECHOS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 $115,251,805</a:t>
            </a:r>
            <a:endParaRPr kumimoji="0" lang="es-MX"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32" name="CuadroTexto 31"/>
          <p:cNvSpPr txBox="1"/>
          <p:nvPr/>
        </p:nvSpPr>
        <p:spPr>
          <a:xfrm>
            <a:off x="378445" y="2001586"/>
            <a:ext cx="2845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E48312"/>
                </a:solidFill>
                <a:effectLst/>
                <a:uLnTx/>
                <a:uFillTx/>
                <a:latin typeface="Arial Rounded MT Bold" panose="020F0704030504030204" pitchFamily="34" charset="0"/>
                <a:ea typeface="+mn-ea"/>
                <a:cs typeface="+mn-cs"/>
              </a:rPr>
              <a:t>APORTACIONES</a:t>
            </a:r>
            <a:endParaRPr kumimoji="0" lang="es-MX" sz="2000" b="0" i="0" u="none" strike="noStrike" kern="1200" cap="none" spc="0" normalizeH="0" baseline="0" noProof="0" dirty="0">
              <a:ln>
                <a:noFill/>
              </a:ln>
              <a:solidFill>
                <a:srgbClr val="E48312"/>
              </a:solidFill>
              <a:effectLst/>
              <a:uLnTx/>
              <a:uFillTx/>
              <a:latin typeface="Arial Rounded MT Bold" panose="020F0704030504030204" pitchFamily="34" charset="0"/>
              <a:ea typeface="+mn-ea"/>
              <a:cs typeface="+mn-cs"/>
            </a:endParaRPr>
          </a:p>
        </p:txBody>
      </p:sp>
      <p:sp>
        <p:nvSpPr>
          <p:cNvPr id="6" name="CuadroTexto 5"/>
          <p:cNvSpPr txBox="1"/>
          <p:nvPr/>
        </p:nvSpPr>
        <p:spPr>
          <a:xfrm>
            <a:off x="363376" y="2756876"/>
            <a:ext cx="531089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E48312"/>
                </a:solidFill>
                <a:effectLst/>
                <a:uLnTx/>
                <a:uFillTx/>
                <a:latin typeface="Arial Rounded MT Bold" panose="020F0704030504030204" pitchFamily="34" charset="0"/>
                <a:ea typeface="+mn-ea"/>
                <a:cs typeface="+mn-cs"/>
              </a:rPr>
              <a:t>Aportaciones Federales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Son caracterizadas por ser un recurso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etiquetado, es decir, que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se deben  cubrir los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objetivos que impacten en el desarrollo social y humano de los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ciudadanos, por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lo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que, </a:t>
            </a: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contribuyen a  mejorar la infraestructura en zonas económicamente vulnerables, así  como para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invertir en seguridad pública.</a:t>
            </a:r>
            <a:endParaRPr kumimoji="0" lang="es-MX"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uadroTexto 4"/>
          <p:cNvSpPr txBox="1"/>
          <p:nvPr/>
        </p:nvSpPr>
        <p:spPr>
          <a:xfrm>
            <a:off x="10151470" y="2803301"/>
            <a:ext cx="1357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002060"/>
                </a:solidFill>
                <a:effectLst/>
                <a:uLnTx/>
                <a:uFillTx/>
                <a:latin typeface="Calibri"/>
                <a:ea typeface="+mn-ea"/>
                <a:cs typeface="+mn-cs"/>
              </a:rPr>
              <a:t>FORTAMUN</a:t>
            </a:r>
            <a:endParaRPr kumimoji="0" lang="es-MX"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1" name="CuadroTexto 20"/>
          <p:cNvSpPr txBox="1"/>
          <p:nvPr/>
        </p:nvSpPr>
        <p:spPr>
          <a:xfrm>
            <a:off x="7338536" y="4472468"/>
            <a:ext cx="7204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002060"/>
                </a:solidFill>
                <a:effectLst/>
                <a:uLnTx/>
                <a:uFillTx/>
                <a:latin typeface="Calibri"/>
                <a:ea typeface="+mn-ea"/>
                <a:cs typeface="+mn-cs"/>
              </a:rPr>
              <a:t>FISM</a:t>
            </a:r>
            <a:endParaRPr kumimoji="0" lang="es-MX" sz="1800" b="1" i="0" u="none" strike="noStrike" kern="1200" cap="none" spc="0" normalizeH="0" baseline="0" noProof="0" dirty="0">
              <a:ln>
                <a:noFill/>
              </a:ln>
              <a:solidFill>
                <a:srgbClr val="002060"/>
              </a:solidFill>
              <a:effectLst/>
              <a:uLnTx/>
              <a:uFillTx/>
              <a:latin typeface="Calibri"/>
              <a:ea typeface="+mn-ea"/>
              <a:cs typeface="+mn-cs"/>
            </a:endParaRPr>
          </a:p>
        </p:txBody>
      </p:sp>
      <p:grpSp>
        <p:nvGrpSpPr>
          <p:cNvPr id="17" name="Grupo 16"/>
          <p:cNvGrpSpPr/>
          <p:nvPr/>
        </p:nvGrpSpPr>
        <p:grpSpPr>
          <a:xfrm>
            <a:off x="7223685" y="3112905"/>
            <a:ext cx="4773496" cy="1029577"/>
            <a:chOff x="7223685" y="3112910"/>
            <a:chExt cx="4006809" cy="932692"/>
          </a:xfrm>
        </p:grpSpPr>
        <p:grpSp>
          <p:nvGrpSpPr>
            <p:cNvPr id="4" name="Grupo 3"/>
            <p:cNvGrpSpPr/>
            <p:nvPr/>
          </p:nvGrpSpPr>
          <p:grpSpPr>
            <a:xfrm>
              <a:off x="7223685" y="3112910"/>
              <a:ext cx="4006809" cy="923988"/>
              <a:chOff x="7252418" y="2888585"/>
              <a:chExt cx="3180055" cy="837758"/>
            </a:xfrm>
          </p:grpSpPr>
          <p:pic>
            <p:nvPicPr>
              <p:cNvPr id="14" name="object 23"/>
              <p:cNvPicPr/>
              <p:nvPr/>
            </p:nvPicPr>
            <p:blipFill rotWithShape="1">
              <a:blip r:embed="rId4" cstate="print"/>
              <a:srcRect l="49098"/>
              <a:stretch/>
            </p:blipFill>
            <p:spPr>
              <a:xfrm>
                <a:off x="8345978" y="2888585"/>
                <a:ext cx="2086495" cy="837758"/>
              </a:xfrm>
              <a:prstGeom prst="rect">
                <a:avLst/>
              </a:prstGeom>
            </p:spPr>
          </p:pic>
          <p:pic>
            <p:nvPicPr>
              <p:cNvPr id="18" name="object 23"/>
              <p:cNvPicPr/>
              <p:nvPr/>
            </p:nvPicPr>
            <p:blipFill rotWithShape="1">
              <a:blip r:embed="rId4" cstate="print"/>
              <a:srcRect r="73321"/>
              <a:stretch/>
            </p:blipFill>
            <p:spPr>
              <a:xfrm>
                <a:off x="7252418" y="2888585"/>
                <a:ext cx="1093560" cy="837758"/>
              </a:xfrm>
              <a:prstGeom prst="rect">
                <a:avLst/>
              </a:prstGeom>
            </p:spPr>
          </p:pic>
        </p:grpSp>
        <p:sp>
          <p:nvSpPr>
            <p:cNvPr id="7" name="CuadroTexto 6"/>
            <p:cNvSpPr txBox="1"/>
            <p:nvPr/>
          </p:nvSpPr>
          <p:spPr>
            <a:xfrm>
              <a:off x="7654587" y="3125515"/>
              <a:ext cx="3165771" cy="920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Fondo de Aportaciones para el Fortalecimiento de los Municipios y de las Demarcaciones Territoriales del Distrito Federal </a:t>
              </a:r>
              <a:endParaRPr kumimoji="0" lang="es-ES" sz="12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0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rgbClr val="FFD44B"/>
                  </a:solidFill>
                  <a:effectLst/>
                  <a:uLnTx/>
                  <a:uFillTx/>
                  <a:latin typeface="Arial Rounded MT Bold" panose="020F0704030504030204" pitchFamily="34" charset="0"/>
                  <a:ea typeface="+mn-ea"/>
                  <a:cs typeface="+mn-cs"/>
                </a:rPr>
                <a:t>$161,084,658</a:t>
              </a:r>
              <a:endParaRPr kumimoji="0" lang="es-MX" sz="14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endParaRPr>
            </a:p>
          </p:txBody>
        </p:sp>
      </p:grpSp>
      <p:grpSp>
        <p:nvGrpSpPr>
          <p:cNvPr id="29" name="Grupo 28"/>
          <p:cNvGrpSpPr/>
          <p:nvPr/>
        </p:nvGrpSpPr>
        <p:grpSpPr>
          <a:xfrm rot="10800000">
            <a:off x="6188101" y="4802520"/>
            <a:ext cx="4777916" cy="912195"/>
            <a:chOff x="7223685" y="3112910"/>
            <a:chExt cx="4006809" cy="923988"/>
          </a:xfrm>
        </p:grpSpPr>
        <p:grpSp>
          <p:nvGrpSpPr>
            <p:cNvPr id="30" name="Grupo 29"/>
            <p:cNvGrpSpPr/>
            <p:nvPr/>
          </p:nvGrpSpPr>
          <p:grpSpPr>
            <a:xfrm>
              <a:off x="7223685" y="3112910"/>
              <a:ext cx="4006809" cy="923988"/>
              <a:chOff x="7252418" y="2888585"/>
              <a:chExt cx="3180055" cy="837758"/>
            </a:xfrm>
          </p:grpSpPr>
          <p:pic>
            <p:nvPicPr>
              <p:cNvPr id="33" name="object 23"/>
              <p:cNvPicPr/>
              <p:nvPr/>
            </p:nvPicPr>
            <p:blipFill rotWithShape="1">
              <a:blip r:embed="rId4" cstate="print">
                <a:duotone>
                  <a:prstClr val="black"/>
                  <a:srgbClr val="92D050">
                    <a:tint val="45000"/>
                    <a:satMod val="400000"/>
                  </a:srgbClr>
                </a:duotone>
              </a:blip>
              <a:srcRect l="49098"/>
              <a:stretch/>
            </p:blipFill>
            <p:spPr>
              <a:xfrm>
                <a:off x="8345978" y="2888585"/>
                <a:ext cx="2086495" cy="837758"/>
              </a:xfrm>
              <a:prstGeom prst="rect">
                <a:avLst/>
              </a:prstGeom>
            </p:spPr>
          </p:pic>
          <p:pic>
            <p:nvPicPr>
              <p:cNvPr id="36" name="object 23"/>
              <p:cNvPicPr/>
              <p:nvPr/>
            </p:nvPicPr>
            <p:blipFill rotWithShape="1">
              <a:blip r:embed="rId4" cstate="print">
                <a:duotone>
                  <a:prstClr val="black"/>
                  <a:srgbClr val="92D050">
                    <a:tint val="45000"/>
                    <a:satMod val="400000"/>
                  </a:srgbClr>
                </a:duotone>
              </a:blip>
              <a:srcRect r="73321"/>
              <a:stretch/>
            </p:blipFill>
            <p:spPr>
              <a:xfrm>
                <a:off x="7252418" y="2888585"/>
                <a:ext cx="1093560" cy="837758"/>
              </a:xfrm>
              <a:prstGeom prst="rect">
                <a:avLst/>
              </a:prstGeom>
            </p:spPr>
          </p:pic>
        </p:grpSp>
        <p:sp>
          <p:nvSpPr>
            <p:cNvPr id="31" name="CuadroTexto 30"/>
            <p:cNvSpPr txBox="1"/>
            <p:nvPr/>
          </p:nvSpPr>
          <p:spPr>
            <a:xfrm>
              <a:off x="7654587" y="3125514"/>
              <a:ext cx="3165771" cy="3117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sp>
        <p:nvSpPr>
          <p:cNvPr id="25" name="CuadroTexto 24"/>
          <p:cNvSpPr txBox="1"/>
          <p:nvPr/>
        </p:nvSpPr>
        <p:spPr>
          <a:xfrm>
            <a:off x="6899336" y="4836709"/>
            <a:ext cx="3165771" cy="89255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  Fondo de Aportaciones para la Infraestructura Social Municipal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smtClean="0">
              <a:ln>
                <a:noFill/>
              </a:ln>
              <a:solidFill>
                <a:srgbClr val="FFD44B"/>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rPr>
              <a:t>$14,888,259 </a:t>
            </a:r>
            <a:endParaRPr kumimoji="0" lang="es-MX" sz="1400" b="1" i="0" u="none" strike="noStrike" kern="1200" cap="none" spc="0" normalizeH="0" baseline="0" noProof="0" dirty="0">
              <a:ln>
                <a:noFill/>
              </a:ln>
              <a:solidFill>
                <a:srgbClr val="FFD44B"/>
              </a:solidFill>
              <a:effectLst/>
              <a:uLnTx/>
              <a:uFillTx/>
              <a:latin typeface="Arial Rounded MT Bold" panose="020F0704030504030204" pitchFamily="34" charset="0"/>
              <a:ea typeface="+mn-ea"/>
              <a:cs typeface="+mn-cs"/>
            </a:endParaRPr>
          </a:p>
        </p:txBody>
      </p:sp>
      <p:sp>
        <p:nvSpPr>
          <p:cNvPr id="37" name="Rectángulo redondeado 36"/>
          <p:cNvSpPr/>
          <p:nvPr/>
        </p:nvSpPr>
        <p:spPr>
          <a:xfrm>
            <a:off x="1618296" y="5729261"/>
            <a:ext cx="2937079" cy="481184"/>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TOTAL APORTACIONES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mn-cs"/>
              </a:rPr>
              <a:t>$175,972,917</a:t>
            </a:r>
            <a:endParaRPr kumimoji="0" lang="es-MX" sz="1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pic>
        <p:nvPicPr>
          <p:cNvPr id="38" name="object 14"/>
          <p:cNvPicPr/>
          <p:nvPr/>
        </p:nvPicPr>
        <p:blipFill>
          <a:blip r:embed="rId5" cstate="print">
            <a:clrChange>
              <a:clrFrom>
                <a:srgbClr val="000000">
                  <a:alpha val="0"/>
                </a:srgbClr>
              </a:clrFrom>
              <a:clrTo>
                <a:srgbClr val="000000">
                  <a:alpha val="0"/>
                </a:srgbClr>
              </a:clrTo>
            </a:clrChange>
            <a:duotone>
              <a:prstClr val="black"/>
              <a:srgbClr val="FFC000">
                <a:tint val="45000"/>
                <a:satMod val="400000"/>
              </a:srgbClr>
            </a:duotone>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6736337" y="4163232"/>
            <a:ext cx="683820" cy="683820"/>
          </a:xfrm>
          <a:prstGeom prst="rect">
            <a:avLst/>
          </a:prstGeom>
        </p:spPr>
      </p:pic>
      <p:pic>
        <p:nvPicPr>
          <p:cNvPr id="39" name="object 15"/>
          <p:cNvPicPr/>
          <p:nvPr/>
        </p:nvPicPr>
        <p:blipFill>
          <a:blip r:embed="rId7" cstate="print">
            <a:clrChange>
              <a:clrFrom>
                <a:srgbClr val="000000">
                  <a:alpha val="0"/>
                </a:srgbClr>
              </a:clrFrom>
              <a:clrTo>
                <a:srgbClr val="000000">
                  <a:alpha val="0"/>
                </a:srgbClr>
              </a:clrTo>
            </a:clrChange>
            <a:duotone>
              <a:prstClr val="black"/>
              <a:srgbClr val="0070C0">
                <a:tint val="45000"/>
                <a:satMod val="400000"/>
              </a:srgbClr>
            </a:duotone>
          </a:blip>
          <a:stretch>
            <a:fillRect/>
          </a:stretch>
        </p:blipFill>
        <p:spPr>
          <a:xfrm>
            <a:off x="9622802" y="2466781"/>
            <a:ext cx="683820" cy="683820"/>
          </a:xfrm>
          <a:prstGeom prst="rect">
            <a:avLst/>
          </a:prstGeom>
        </p:spPr>
      </p:pic>
    </p:spTree>
    <p:extLst>
      <p:ext uri="{BB962C8B-B14F-4D97-AF65-F5344CB8AC3E}">
        <p14:creationId xmlns:p14="http://schemas.microsoft.com/office/powerpoint/2010/main" val="3599851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7"/>
          <p:cNvSpPr txBox="1"/>
          <p:nvPr/>
        </p:nvSpPr>
        <p:spPr>
          <a:xfrm>
            <a:off x="11777471" y="6298737"/>
            <a:ext cx="219710" cy="252095"/>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8</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10" name="Tabla 9"/>
          <p:cNvGraphicFramePr>
            <a:graphicFrameLocks noGrp="1"/>
          </p:cNvGraphicFramePr>
          <p:nvPr>
            <p:extLst>
              <p:ext uri="{D42A27DB-BD31-4B8C-83A1-F6EECF244321}">
                <p14:modId xmlns:p14="http://schemas.microsoft.com/office/powerpoint/2010/main" val="4017584089"/>
              </p:ext>
            </p:extLst>
          </p:nvPr>
        </p:nvGraphicFramePr>
        <p:xfrm>
          <a:off x="3012390" y="2299633"/>
          <a:ext cx="6186026" cy="4016961"/>
        </p:xfrm>
        <a:graphic>
          <a:graphicData uri="http://schemas.openxmlformats.org/drawingml/2006/table">
            <a:tbl>
              <a:tblPr firstRow="1" firstCol="1" bandRow="1">
                <a:tableStyleId>{BC89EF96-8CEA-46FF-86C4-4CE0E7609802}</a:tableStyleId>
              </a:tblPr>
              <a:tblGrid>
                <a:gridCol w="3364774">
                  <a:extLst>
                    <a:ext uri="{9D8B030D-6E8A-4147-A177-3AD203B41FA5}">
                      <a16:colId xmlns:a16="http://schemas.microsoft.com/office/drawing/2014/main" val="1396177628"/>
                    </a:ext>
                  </a:extLst>
                </a:gridCol>
                <a:gridCol w="1485659">
                  <a:extLst>
                    <a:ext uri="{9D8B030D-6E8A-4147-A177-3AD203B41FA5}">
                      <a16:colId xmlns:a16="http://schemas.microsoft.com/office/drawing/2014/main" val="1531435597"/>
                    </a:ext>
                  </a:extLst>
                </a:gridCol>
                <a:gridCol w="1335593">
                  <a:extLst>
                    <a:ext uri="{9D8B030D-6E8A-4147-A177-3AD203B41FA5}">
                      <a16:colId xmlns:a16="http://schemas.microsoft.com/office/drawing/2014/main" val="3494254497"/>
                    </a:ext>
                  </a:extLst>
                </a:gridCol>
              </a:tblGrid>
              <a:tr h="283523">
                <a:tc>
                  <a:txBody>
                    <a:bodyPr/>
                    <a:lstStyle/>
                    <a:p>
                      <a:pPr algn="ctr">
                        <a:spcAft>
                          <a:spcPts val="0"/>
                        </a:spcAft>
                      </a:pPr>
                      <a:r>
                        <a:rPr lang="es-ES" sz="1200" dirty="0" smtClean="0">
                          <a:solidFill>
                            <a:schemeClr val="bg1"/>
                          </a:solidFill>
                          <a:effectLst/>
                          <a:latin typeface="+mj-lt"/>
                        </a:rPr>
                        <a:t>ORIGEN DE LOS INGRESOS</a:t>
                      </a:r>
                      <a:endParaRPr lang="es-MX" sz="1200" dirty="0">
                        <a:solidFill>
                          <a:schemeClr val="bg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spcAft>
                          <a:spcPts val="0"/>
                        </a:spcAft>
                      </a:pPr>
                      <a:r>
                        <a:rPr lang="es-ES" sz="1200" dirty="0" smtClean="0">
                          <a:solidFill>
                            <a:schemeClr val="bg1"/>
                          </a:solidFill>
                          <a:effectLst/>
                          <a:latin typeface="+mj-lt"/>
                        </a:rPr>
                        <a:t>SUBTOTAL</a:t>
                      </a:r>
                      <a:endParaRPr lang="es-MX" sz="1200" dirty="0">
                        <a:solidFill>
                          <a:schemeClr val="bg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spcAft>
                          <a:spcPts val="0"/>
                        </a:spcAft>
                      </a:pPr>
                      <a:r>
                        <a:rPr lang="es-ES" sz="1200" dirty="0" smtClean="0">
                          <a:solidFill>
                            <a:schemeClr val="bg1"/>
                          </a:solidFill>
                          <a:effectLst/>
                          <a:latin typeface="+mj-lt"/>
                        </a:rPr>
                        <a:t>IMPORTE</a:t>
                      </a:r>
                      <a:endParaRPr lang="es-MX" sz="1200" dirty="0">
                        <a:solidFill>
                          <a:schemeClr val="bg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97139545"/>
                  </a:ext>
                </a:extLst>
              </a:tr>
              <a:tr h="77246">
                <a:tc gridSpan="3">
                  <a:txBody>
                    <a:bodyPr/>
                    <a:lstStyle/>
                    <a:p>
                      <a:pPr algn="ctr">
                        <a:spcAft>
                          <a:spcPts val="0"/>
                        </a:spcAft>
                      </a:pPr>
                      <a:endParaRPr lang="es-MX" sz="2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01906257"/>
                  </a:ext>
                </a:extLst>
              </a:tr>
              <a:tr h="168236">
                <a:tc>
                  <a:txBody>
                    <a:bodyPr/>
                    <a:lstStyle/>
                    <a:p>
                      <a:pPr algn="ctr">
                        <a:spcAft>
                          <a:spcPts val="0"/>
                        </a:spcAft>
                      </a:pPr>
                      <a:r>
                        <a:rPr lang="es-ES" sz="1100" dirty="0">
                          <a:effectLst/>
                          <a:latin typeface="+mj-lt"/>
                        </a:rPr>
                        <a:t> INGRESOS PROPIOS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tc>
                  <a:txBody>
                    <a:bodyPr/>
                    <a:lstStyle/>
                    <a:p>
                      <a:pPr algn="ctr">
                        <a:spcAft>
                          <a:spcPts val="0"/>
                        </a:spcAft>
                      </a:pPr>
                      <a:r>
                        <a:rPr lang="es-ES" sz="1100" b="1" dirty="0" smtClean="0">
                          <a:effectLst/>
                          <a:latin typeface="+mj-lt"/>
                        </a:rPr>
                        <a:t>$898,718,644 </a:t>
                      </a:r>
                      <a:endParaRPr lang="es-MX" sz="1100" b="1"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tc>
                  <a:txBody>
                    <a:bodyPr/>
                    <a:lstStyle/>
                    <a:p>
                      <a:pPr algn="ct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extLst>
                  <a:ext uri="{0D108BD9-81ED-4DB2-BD59-A6C34878D82A}">
                    <a16:rowId xmlns:a16="http://schemas.microsoft.com/office/drawing/2014/main" val="560793304"/>
                  </a:ext>
                </a:extLst>
              </a:tr>
              <a:tr h="168236">
                <a:tc>
                  <a:txBody>
                    <a:bodyPr/>
                    <a:lstStyle/>
                    <a:p>
                      <a:pPr algn="l">
                        <a:spcAft>
                          <a:spcPts val="0"/>
                        </a:spcAft>
                      </a:pPr>
                      <a:r>
                        <a:rPr lang="es-ES" sz="1100" b="0" dirty="0">
                          <a:effectLst/>
                          <a:latin typeface="+mj-lt"/>
                        </a:rPr>
                        <a:t>Impuestos</a:t>
                      </a:r>
                      <a:endParaRPr lang="es-MX" sz="1100" b="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r>
                        <a:rPr lang="es-ES" sz="1100" dirty="0" smtClean="0">
                          <a:effectLst/>
                          <a:latin typeface="+mj-lt"/>
                        </a:rPr>
                        <a:t>$ 740,855,841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673623"/>
                  </a:ext>
                </a:extLst>
              </a:tr>
              <a:tr h="176682">
                <a:tc>
                  <a:txBody>
                    <a:bodyPr/>
                    <a:lstStyle/>
                    <a:p>
                      <a:pPr algn="l">
                        <a:spcAft>
                          <a:spcPts val="0"/>
                        </a:spcAft>
                      </a:pPr>
                      <a:r>
                        <a:rPr lang="es-ES" sz="1100" b="0" dirty="0">
                          <a:effectLst/>
                          <a:latin typeface="+mj-lt"/>
                        </a:rPr>
                        <a:t>Derechos</a:t>
                      </a:r>
                      <a:endParaRPr lang="es-MX" sz="1100" b="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r>
                        <a:rPr lang="es-ES" sz="1100" dirty="0" smtClean="0">
                          <a:effectLst/>
                          <a:latin typeface="+mj-lt"/>
                        </a:rPr>
                        <a:t>$115,251,805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1378594"/>
                  </a:ext>
                </a:extLst>
              </a:tr>
              <a:tr h="168236">
                <a:tc>
                  <a:txBody>
                    <a:bodyPr/>
                    <a:lstStyle/>
                    <a:p>
                      <a:pPr algn="l">
                        <a:spcAft>
                          <a:spcPts val="0"/>
                        </a:spcAft>
                      </a:pPr>
                      <a:r>
                        <a:rPr lang="es-ES" sz="1100" b="0" dirty="0">
                          <a:effectLst/>
                          <a:latin typeface="+mj-lt"/>
                        </a:rPr>
                        <a:t>Productos</a:t>
                      </a:r>
                      <a:endParaRPr lang="es-MX" sz="1100" b="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r>
                        <a:rPr lang="es-ES" sz="1100" dirty="0" smtClean="0">
                          <a:effectLst/>
                          <a:latin typeface="+mj-lt"/>
                        </a:rPr>
                        <a:t>$14,544,518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52092"/>
                  </a:ext>
                </a:extLst>
              </a:tr>
              <a:tr h="214297">
                <a:tc>
                  <a:txBody>
                    <a:bodyPr/>
                    <a:lstStyle/>
                    <a:p>
                      <a:pPr algn="l">
                        <a:spcAft>
                          <a:spcPts val="0"/>
                        </a:spcAft>
                      </a:pPr>
                      <a:r>
                        <a:rPr lang="es-ES" sz="1100" b="0" dirty="0">
                          <a:effectLst/>
                          <a:latin typeface="+mj-lt"/>
                        </a:rPr>
                        <a:t>Aprovechamientos</a:t>
                      </a:r>
                      <a:endParaRPr lang="es-MX" sz="1100" b="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r>
                        <a:rPr lang="es-ES" sz="1100" dirty="0" smtClean="0">
                          <a:effectLst/>
                          <a:latin typeface="+mj-lt"/>
                        </a:rPr>
                        <a:t>$ 28,066,480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872689"/>
                  </a:ext>
                </a:extLst>
              </a:tr>
              <a:tr h="504709">
                <a:tc>
                  <a:txBody>
                    <a:bodyPr/>
                    <a:lstStyle/>
                    <a:p>
                      <a:pPr algn="ctr">
                        <a:spcAft>
                          <a:spcPts val="0"/>
                        </a:spcAft>
                      </a:pPr>
                      <a:r>
                        <a:rPr lang="es-ES" sz="1100" dirty="0">
                          <a:effectLst/>
                          <a:latin typeface="+mj-lt"/>
                        </a:rPr>
                        <a:t> PARTICIPACIONES, APORTACIONES, CONVENIOS, INCENTIVOS DERIVADOS DE LA COLABORACIÓN FISCAL Y FONDOS DISTINTOS DE APORTACIONES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tc>
                  <a:txBody>
                    <a:bodyPr/>
                    <a:lstStyle/>
                    <a:p>
                      <a:pPr algn="ctr">
                        <a:spcAft>
                          <a:spcPts val="0"/>
                        </a:spcAft>
                      </a:pPr>
                      <a:r>
                        <a:rPr lang="es-ES" sz="1100" dirty="0" smtClean="0">
                          <a:effectLst/>
                          <a:latin typeface="+mj-lt"/>
                        </a:rPr>
                        <a:t> </a:t>
                      </a:r>
                      <a:r>
                        <a:rPr lang="es-ES" sz="1100" b="1" dirty="0" smtClean="0">
                          <a:effectLst/>
                          <a:latin typeface="+mj-lt"/>
                        </a:rPr>
                        <a:t>$544,413,387 </a:t>
                      </a:r>
                      <a:endParaRPr lang="es-MX" sz="1100" b="1"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extLst>
                  <a:ext uri="{0D108BD9-81ED-4DB2-BD59-A6C34878D82A}">
                    <a16:rowId xmlns:a16="http://schemas.microsoft.com/office/drawing/2014/main" val="718779488"/>
                  </a:ext>
                </a:extLst>
              </a:tr>
              <a:tr h="58586">
                <a:tc gridSpan="3">
                  <a:txBody>
                    <a:bodyPr/>
                    <a:lstStyle/>
                    <a:p>
                      <a:pPr algn="l">
                        <a:spcAft>
                          <a:spcPts val="0"/>
                        </a:spcAft>
                      </a:pPr>
                      <a:endParaRPr lang="es-MX" sz="20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spcAft>
                          <a:spcPts val="0"/>
                        </a:spcAft>
                      </a:pPr>
                      <a:endParaRPr lang="es-MX" sz="1200" b="1" dirty="0">
                        <a:solidFill>
                          <a:schemeClr val="tx1"/>
                        </a:solidFill>
                        <a:effectLst/>
                        <a:latin typeface="Arial Rounded MT Bold" panose="020F0704030504030204" pitchFamily="34" charset="0"/>
                        <a:ea typeface="Times New Roman" panose="02020603050405020304" pitchFamily="18" charset="0"/>
                      </a:endParaRPr>
                    </a:p>
                  </a:txBody>
                  <a:tcPr marL="32546" marR="32546"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r">
                        <a:spcAft>
                          <a:spcPts val="0"/>
                        </a:spcAft>
                      </a:pPr>
                      <a:endParaRPr lang="es-MX" sz="1200" dirty="0">
                        <a:solidFill>
                          <a:schemeClr val="tx1"/>
                        </a:solidFill>
                        <a:effectLst/>
                        <a:latin typeface="Arial Rounded MT Bold" panose="020F0704030504030204" pitchFamily="34" charset="0"/>
                        <a:ea typeface="Times New Roman" panose="02020603050405020304" pitchFamily="18" charset="0"/>
                      </a:endParaRPr>
                    </a:p>
                  </a:txBody>
                  <a:tcPr marL="32546" marR="32546"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16074591"/>
                  </a:ext>
                </a:extLst>
              </a:tr>
              <a:tr h="202096">
                <a:tc>
                  <a:txBody>
                    <a:bodyPr/>
                    <a:lstStyle/>
                    <a:p>
                      <a:pPr algn="l">
                        <a:spcAft>
                          <a:spcPts val="0"/>
                        </a:spcAft>
                      </a:pPr>
                      <a:r>
                        <a:rPr lang="es-ES" sz="1100" dirty="0">
                          <a:effectLst/>
                          <a:latin typeface="+mj-lt"/>
                        </a:rPr>
                        <a:t> PARTICIPACIONES </a:t>
                      </a:r>
                      <a:endParaRPr lang="es-MX" sz="110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7EFFF"/>
                    </a:solidFill>
                  </a:tcPr>
                </a:tc>
                <a:tc>
                  <a:txBody>
                    <a:bodyPr/>
                    <a:lstStyle/>
                    <a:p>
                      <a:pPr algn="r">
                        <a:spcAft>
                          <a:spcPts val="0"/>
                        </a:spcAft>
                      </a:pPr>
                      <a:r>
                        <a:rPr lang="es-ES" sz="1100" b="1" dirty="0" smtClean="0">
                          <a:solidFill>
                            <a:schemeClr val="tx1"/>
                          </a:solidFill>
                          <a:effectLst/>
                          <a:latin typeface="+mj-lt"/>
                        </a:rPr>
                        <a:t>$368,440,470 </a:t>
                      </a:r>
                      <a:endParaRPr lang="es-MX" sz="1100" b="1"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7EFFF"/>
                    </a:solid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7EFFF"/>
                    </a:solidFill>
                  </a:tcPr>
                </a:tc>
                <a:extLst>
                  <a:ext uri="{0D108BD9-81ED-4DB2-BD59-A6C34878D82A}">
                    <a16:rowId xmlns:a16="http://schemas.microsoft.com/office/drawing/2014/main" val="3535793667"/>
                  </a:ext>
                </a:extLst>
              </a:tr>
              <a:tr h="168236">
                <a:tc>
                  <a:txBody>
                    <a:bodyPr/>
                    <a:lstStyle/>
                    <a:p>
                      <a:pPr algn="l">
                        <a:spcAft>
                          <a:spcPts val="0"/>
                        </a:spcAft>
                      </a:pPr>
                      <a:r>
                        <a:rPr lang="es-ES" sz="1100" dirty="0">
                          <a:effectLst/>
                          <a:latin typeface="+mj-lt"/>
                        </a:rPr>
                        <a:t> </a:t>
                      </a:r>
                      <a:r>
                        <a:rPr lang="es-ES" sz="1100" b="0" dirty="0">
                          <a:effectLst/>
                          <a:latin typeface="+mj-lt"/>
                        </a:rPr>
                        <a:t>Participaciones </a:t>
                      </a:r>
                      <a:r>
                        <a:rPr lang="es-ES" sz="1100" b="0" dirty="0" smtClean="0">
                          <a:effectLst/>
                          <a:latin typeface="+mj-lt"/>
                        </a:rPr>
                        <a:t>Federales </a:t>
                      </a:r>
                      <a:endParaRPr lang="es-MX" sz="1100" b="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r>
                        <a:rPr lang="es-ES" sz="1100" dirty="0" smtClean="0">
                          <a:effectLst/>
                          <a:latin typeface="+mj-lt"/>
                        </a:rPr>
                        <a:t>$368,440,470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178267"/>
                  </a:ext>
                </a:extLst>
              </a:tr>
              <a:tr h="194872">
                <a:tc>
                  <a:txBody>
                    <a:bodyPr/>
                    <a:lstStyle/>
                    <a:p>
                      <a:pPr algn="l">
                        <a:spcAft>
                          <a:spcPts val="0"/>
                        </a:spcAft>
                      </a:pPr>
                      <a:r>
                        <a:rPr lang="es-ES" sz="1100" dirty="0">
                          <a:effectLst/>
                          <a:latin typeface="+mj-lt"/>
                        </a:rPr>
                        <a:t> APORTACIONES FEDERALES RAMO 33 </a:t>
                      </a:r>
                      <a:endParaRPr lang="es-MX" sz="1100" dirty="0">
                        <a:solidFill>
                          <a:srgbClr val="FFC000"/>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7EFFF"/>
                    </a:solidFill>
                  </a:tcPr>
                </a:tc>
                <a:tc>
                  <a:txBody>
                    <a:bodyPr/>
                    <a:lstStyle/>
                    <a:p>
                      <a:pPr algn="r">
                        <a:spcAft>
                          <a:spcPts val="0"/>
                        </a:spcAft>
                      </a:pPr>
                      <a:r>
                        <a:rPr lang="es-ES" sz="1100" b="1" dirty="0">
                          <a:solidFill>
                            <a:schemeClr val="tx1"/>
                          </a:solidFill>
                          <a:effectLst/>
                          <a:latin typeface="+mj-lt"/>
                        </a:rPr>
                        <a:t>          </a:t>
                      </a:r>
                      <a:r>
                        <a:rPr lang="es-ES" sz="1100" b="1" dirty="0" smtClean="0">
                          <a:solidFill>
                            <a:schemeClr val="tx1"/>
                          </a:solidFill>
                          <a:effectLst/>
                          <a:latin typeface="+mj-lt"/>
                        </a:rPr>
                        <a:t>$175,972,917 </a:t>
                      </a:r>
                      <a:endParaRPr lang="es-MX" sz="1100" b="1"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7EFFF"/>
                    </a:solid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7EFFF"/>
                    </a:solidFill>
                  </a:tcPr>
                </a:tc>
                <a:extLst>
                  <a:ext uri="{0D108BD9-81ED-4DB2-BD59-A6C34878D82A}">
                    <a16:rowId xmlns:a16="http://schemas.microsoft.com/office/drawing/2014/main" val="414062564"/>
                  </a:ext>
                </a:extLst>
              </a:tr>
              <a:tr h="504709">
                <a:tc>
                  <a:txBody>
                    <a:bodyPr/>
                    <a:lstStyle/>
                    <a:p>
                      <a:pPr algn="l">
                        <a:spcAft>
                          <a:spcPts val="0"/>
                        </a:spcAft>
                      </a:pPr>
                      <a:r>
                        <a:rPr lang="es-ES" sz="1100" b="0" dirty="0">
                          <a:effectLst/>
                          <a:latin typeface="+mj-lt"/>
                        </a:rPr>
                        <a:t> Fondo de Aportaciones para el Fortalecimiento de los Municipios y de las Demarcaciones Territoriales del Distrito Federal </a:t>
                      </a:r>
                      <a:r>
                        <a:rPr lang="es-ES" sz="1100" b="1" dirty="0">
                          <a:effectLst/>
                          <a:latin typeface="+mj-lt"/>
                        </a:rPr>
                        <a:t>(FORTAMUN) </a:t>
                      </a:r>
                      <a:endParaRPr lang="es-MX" sz="1100" b="1"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r>
                        <a:rPr lang="es-ES" sz="1100" dirty="0" smtClean="0">
                          <a:effectLst/>
                          <a:latin typeface="+mj-lt"/>
                        </a:rPr>
                        <a:t>  $161,084,658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692878"/>
                  </a:ext>
                </a:extLst>
              </a:tr>
              <a:tr h="375028">
                <a:tc>
                  <a:txBody>
                    <a:bodyPr/>
                    <a:lstStyle/>
                    <a:p>
                      <a:pPr algn="l">
                        <a:spcAft>
                          <a:spcPts val="0"/>
                        </a:spcAft>
                      </a:pPr>
                      <a:r>
                        <a:rPr lang="es-ES" sz="1100" b="0" dirty="0">
                          <a:effectLst/>
                          <a:latin typeface="+mj-lt"/>
                        </a:rPr>
                        <a:t> Fondo de Aportaciones para la Infraestructura Social Municipal </a:t>
                      </a:r>
                      <a:r>
                        <a:rPr lang="es-ES" sz="1100" b="1" dirty="0">
                          <a:effectLst/>
                          <a:latin typeface="+mj-lt"/>
                        </a:rPr>
                        <a:t>(FISM) </a:t>
                      </a:r>
                      <a:endParaRPr lang="es-MX" sz="1100" b="1"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dirty="0">
                          <a:effectLst/>
                          <a:latin typeface="+mj-lt"/>
                        </a:rPr>
                        <a:t>         </a:t>
                      </a:r>
                      <a:r>
                        <a:rPr lang="es-ES" sz="1100" dirty="0" smtClean="0">
                          <a:effectLst/>
                          <a:latin typeface="+mj-lt"/>
                        </a:rPr>
                        <a:t> $14,888,259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060224"/>
                  </a:ext>
                </a:extLst>
              </a:tr>
              <a:tr h="232517">
                <a:tc>
                  <a:txBody>
                    <a:bodyPr/>
                    <a:lstStyle/>
                    <a:p>
                      <a:pPr algn="ctr">
                        <a:spcAft>
                          <a:spcPts val="0"/>
                        </a:spcAft>
                      </a:pPr>
                      <a:r>
                        <a:rPr lang="es-ES" sz="1100" dirty="0">
                          <a:effectLst/>
                          <a:latin typeface="+mj-lt"/>
                        </a:rPr>
                        <a:t> INGRESOS DERIVADOS DE FINANCIAMIENTOS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tc>
                  <a:txBody>
                    <a:bodyPr/>
                    <a:lstStyle/>
                    <a:p>
                      <a:pPr algn="ctr">
                        <a:spcAft>
                          <a:spcPts val="0"/>
                        </a:spcAft>
                      </a:pPr>
                      <a:r>
                        <a:rPr lang="es-ES" sz="1100" dirty="0" smtClean="0">
                          <a:effectLst/>
                          <a:latin typeface="+mj-lt"/>
                        </a:rPr>
                        <a:t> </a:t>
                      </a:r>
                      <a:r>
                        <a:rPr lang="es-ES" sz="1100" b="1" dirty="0" smtClean="0">
                          <a:solidFill>
                            <a:schemeClr val="tx1"/>
                          </a:solidFill>
                          <a:effectLst/>
                          <a:latin typeface="+mj-lt"/>
                        </a:rPr>
                        <a:t>$68,555,690 </a:t>
                      </a:r>
                      <a:endParaRPr lang="es-MX" sz="1100" b="1"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tc>
                  <a:txBody>
                    <a:bodyPr/>
                    <a:lstStyle/>
                    <a:p>
                      <a:pPr algn="r">
                        <a:spcAft>
                          <a:spcPts val="0"/>
                        </a:spcAft>
                      </a:pPr>
                      <a:r>
                        <a:rPr lang="es-ES" sz="1100" dirty="0">
                          <a:effectLst/>
                          <a:latin typeface="+mj-lt"/>
                        </a:rPr>
                        <a:t> </a:t>
                      </a:r>
                      <a:endParaRPr lang="es-MX" sz="110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9DBFF"/>
                    </a:solidFill>
                  </a:tcPr>
                </a:tc>
                <a:extLst>
                  <a:ext uri="{0D108BD9-81ED-4DB2-BD59-A6C34878D82A}">
                    <a16:rowId xmlns:a16="http://schemas.microsoft.com/office/drawing/2014/main" val="721074139"/>
                  </a:ext>
                </a:extLst>
              </a:tr>
              <a:tr h="201988">
                <a:tc>
                  <a:txBody>
                    <a:bodyPr/>
                    <a:lstStyle/>
                    <a:p>
                      <a:pPr algn="l">
                        <a:spcAft>
                          <a:spcPts val="0"/>
                        </a:spcAft>
                      </a:pPr>
                      <a:r>
                        <a:rPr lang="es-ES" sz="1100" b="0" dirty="0">
                          <a:effectLst/>
                          <a:latin typeface="+mj-lt"/>
                        </a:rPr>
                        <a:t> Financiamiento Propio </a:t>
                      </a:r>
                      <a:endParaRPr lang="es-MX" sz="1100" b="0" dirty="0">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l">
                        <a:spcAft>
                          <a:spcPts val="0"/>
                        </a:spcAft>
                      </a:pPr>
                      <a:r>
                        <a:rPr lang="es-ES" sz="1100" b="0" dirty="0">
                          <a:effectLst/>
                          <a:latin typeface="+mj-lt"/>
                        </a:rPr>
                        <a:t> </a:t>
                      </a:r>
                      <a:endParaRPr lang="es-MX" sz="1100" b="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s-ES" sz="1100" b="0" dirty="0" smtClean="0">
                          <a:effectLst/>
                          <a:latin typeface="+mj-lt"/>
                        </a:rPr>
                        <a:t>$68,555,690</a:t>
                      </a:r>
                      <a:endParaRPr lang="es-MX" sz="1100" b="0" dirty="0">
                        <a:solidFill>
                          <a:schemeClr val="tx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328183"/>
                  </a:ext>
                </a:extLst>
              </a:tr>
              <a:tr h="46575">
                <a:tc gridSpan="3">
                  <a:txBody>
                    <a:bodyPr/>
                    <a:lstStyle/>
                    <a:p>
                      <a:pPr algn="ctr">
                        <a:spcAft>
                          <a:spcPts val="0"/>
                        </a:spcAft>
                      </a:pPr>
                      <a:endParaRPr lang="es-MX" sz="200" dirty="0">
                        <a:solidFill>
                          <a:srgbClr val="006FC0"/>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11830130"/>
                  </a:ext>
                </a:extLst>
              </a:tr>
              <a:tr h="271189">
                <a:tc>
                  <a:txBody>
                    <a:bodyPr/>
                    <a:lstStyle/>
                    <a:p>
                      <a:pPr algn="ctr">
                        <a:spcAft>
                          <a:spcPts val="0"/>
                        </a:spcAft>
                      </a:pPr>
                      <a:r>
                        <a:rPr lang="es-ES" sz="1200" dirty="0">
                          <a:solidFill>
                            <a:schemeClr val="bg1"/>
                          </a:solidFill>
                          <a:effectLst/>
                          <a:latin typeface="+mj-lt"/>
                        </a:rPr>
                        <a:t> </a:t>
                      </a:r>
                      <a:r>
                        <a:rPr lang="es-ES" sz="1400" dirty="0">
                          <a:solidFill>
                            <a:schemeClr val="bg1"/>
                          </a:solidFill>
                          <a:effectLst/>
                          <a:latin typeface="+mj-lt"/>
                        </a:rPr>
                        <a:t>TOTAL PRESUPUESTO  </a:t>
                      </a:r>
                      <a:endParaRPr lang="es-MX" sz="1400" dirty="0">
                        <a:solidFill>
                          <a:schemeClr val="bg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algn="ctr">
                        <a:spcAft>
                          <a:spcPts val="0"/>
                        </a:spcAft>
                      </a:pPr>
                      <a:r>
                        <a:rPr lang="es-ES" sz="1400" b="1" dirty="0" smtClean="0">
                          <a:solidFill>
                            <a:schemeClr val="bg1"/>
                          </a:solidFill>
                          <a:effectLst/>
                          <a:latin typeface="+mj-lt"/>
                        </a:rPr>
                        <a:t>$1,511,687,721</a:t>
                      </a:r>
                      <a:r>
                        <a:rPr lang="es-ES" sz="1400" dirty="0">
                          <a:solidFill>
                            <a:schemeClr val="bg1"/>
                          </a:solidFill>
                          <a:effectLst/>
                          <a:latin typeface="+mj-lt"/>
                        </a:rPr>
                        <a:t> </a:t>
                      </a:r>
                      <a:endParaRPr lang="es-MX" sz="1400" dirty="0">
                        <a:solidFill>
                          <a:schemeClr val="bg1"/>
                        </a:solidFill>
                        <a:effectLst/>
                        <a:latin typeface="+mj-lt"/>
                        <a:ea typeface="Times New Roman" panose="02020603050405020304" pitchFamily="18" charset="0"/>
                      </a:endParaRPr>
                    </a:p>
                  </a:txBody>
                  <a:tcPr marL="32546" marR="3254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s-MX"/>
                    </a:p>
                  </a:txBody>
                  <a:tcPr/>
                </a:tc>
                <a:extLst>
                  <a:ext uri="{0D108BD9-81ED-4DB2-BD59-A6C34878D82A}">
                    <a16:rowId xmlns:a16="http://schemas.microsoft.com/office/drawing/2014/main" val="2103610781"/>
                  </a:ext>
                </a:extLst>
              </a:tr>
            </a:tbl>
          </a:graphicData>
        </a:graphic>
      </p:graphicFrame>
      <p:sp>
        <p:nvSpPr>
          <p:cNvPr id="17" name="Rectángulo 16"/>
          <p:cNvSpPr/>
          <p:nvPr/>
        </p:nvSpPr>
        <p:spPr>
          <a:xfrm flipH="1">
            <a:off x="727572" y="803969"/>
            <a:ext cx="7511864" cy="523220"/>
          </a:xfrm>
          <a:prstGeom prst="rect">
            <a:avLst/>
          </a:prstGeom>
        </p:spPr>
        <p:txBody>
          <a:bodyPr wrap="square">
            <a:spAutoFit/>
          </a:bodyPr>
          <a:lstStyle/>
          <a:p>
            <a:pPr marL="0" marR="0" lvl="0" indent="182880" algn="ctr" defTabSz="914400" rtl="0" eaLnBrk="1" fontAlgn="auto" latinLnBrk="0" hangingPunct="1">
              <a:lnSpc>
                <a:spcPct val="100000"/>
              </a:lnSpc>
              <a:spcBef>
                <a:spcPts val="0"/>
              </a:spcBef>
              <a:spcAft>
                <a:spcPts val="505"/>
              </a:spcAft>
              <a:buClrTx/>
              <a:buSzTx/>
              <a:buFontTx/>
              <a:buNone/>
              <a:tabLst/>
              <a:defRPr/>
            </a:pPr>
            <a:r>
              <a:rPr lang="es-ES" sz="2800" b="1" dirty="0" smtClean="0">
                <a:solidFill>
                  <a:prstClr val="white"/>
                </a:solidFill>
                <a:latin typeface="Arial Rounded MT Bold" panose="020F0704030504030204" pitchFamily="34" charset="0"/>
                <a:cs typeface="Bahnschrift"/>
              </a:rPr>
              <a:t>RESUMEN</a:t>
            </a:r>
            <a:r>
              <a:rPr kumimoji="0" lang="es-ES" sz="2800"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mn-ea"/>
                <a:cs typeface="Bahnschrift"/>
              </a:rPr>
              <a:t> DE INGRESOS</a:t>
            </a:r>
            <a:endParaRPr kumimoji="0" lang="es-MX"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Bahnschrift"/>
            </a:endParaRPr>
          </a:p>
        </p:txBody>
      </p:sp>
      <p:grpSp>
        <p:nvGrpSpPr>
          <p:cNvPr id="18" name="Grupo 17"/>
          <p:cNvGrpSpPr/>
          <p:nvPr/>
        </p:nvGrpSpPr>
        <p:grpSpPr>
          <a:xfrm>
            <a:off x="570772" y="2337233"/>
            <a:ext cx="1997860" cy="4213599"/>
            <a:chOff x="1022061" y="1423414"/>
            <a:chExt cx="2961929" cy="5310151"/>
          </a:xfrm>
        </p:grpSpPr>
        <p:sp>
          <p:nvSpPr>
            <p:cNvPr id="19" name="object 10"/>
            <p:cNvSpPr/>
            <p:nvPr/>
          </p:nvSpPr>
          <p:spPr>
            <a:xfrm>
              <a:off x="2147316" y="6633997"/>
              <a:ext cx="509270" cy="88900"/>
            </a:xfrm>
            <a:custGeom>
              <a:avLst/>
              <a:gdLst/>
              <a:ahLst/>
              <a:cxnLst/>
              <a:rect l="l" t="t" r="r" b="b"/>
              <a:pathLst>
                <a:path w="509269" h="88900">
                  <a:moveTo>
                    <a:pt x="308482" y="0"/>
                  </a:moveTo>
                  <a:lnTo>
                    <a:pt x="0" y="5130"/>
                  </a:lnTo>
                  <a:lnTo>
                    <a:pt x="1904" y="85737"/>
                  </a:lnTo>
                  <a:lnTo>
                    <a:pt x="20954" y="85737"/>
                  </a:lnTo>
                  <a:lnTo>
                    <a:pt x="91532" y="87109"/>
                  </a:lnTo>
                  <a:lnTo>
                    <a:pt x="195003" y="88171"/>
                  </a:lnTo>
                  <a:lnTo>
                    <a:pt x="252475" y="88341"/>
                  </a:lnTo>
                  <a:lnTo>
                    <a:pt x="319290" y="88064"/>
                  </a:lnTo>
                  <a:lnTo>
                    <a:pt x="382428" y="87130"/>
                  </a:lnTo>
                  <a:lnTo>
                    <a:pt x="437788" y="85381"/>
                  </a:lnTo>
                  <a:lnTo>
                    <a:pt x="481267" y="82658"/>
                  </a:lnTo>
                  <a:lnTo>
                    <a:pt x="508761" y="78803"/>
                  </a:lnTo>
                  <a:lnTo>
                    <a:pt x="504074" y="64346"/>
                  </a:lnTo>
                  <a:lnTo>
                    <a:pt x="432593" y="46347"/>
                  </a:lnTo>
                  <a:lnTo>
                    <a:pt x="349349" y="31002"/>
                  </a:lnTo>
                  <a:lnTo>
                    <a:pt x="309371" y="24511"/>
                  </a:lnTo>
                  <a:lnTo>
                    <a:pt x="308482"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object 15"/>
            <p:cNvSpPr/>
            <p:nvPr/>
          </p:nvSpPr>
          <p:spPr>
            <a:xfrm>
              <a:off x="1618488" y="6644665"/>
              <a:ext cx="509270" cy="88900"/>
            </a:xfrm>
            <a:custGeom>
              <a:avLst/>
              <a:gdLst/>
              <a:ahLst/>
              <a:cxnLst/>
              <a:rect l="l" t="t" r="r" b="b"/>
              <a:pathLst>
                <a:path w="509269" h="88900">
                  <a:moveTo>
                    <a:pt x="308356" y="0"/>
                  </a:moveTo>
                  <a:lnTo>
                    <a:pt x="0" y="5283"/>
                  </a:lnTo>
                  <a:lnTo>
                    <a:pt x="1778" y="85763"/>
                  </a:lnTo>
                  <a:lnTo>
                    <a:pt x="20955" y="85763"/>
                  </a:lnTo>
                  <a:lnTo>
                    <a:pt x="92040" y="87122"/>
                  </a:lnTo>
                  <a:lnTo>
                    <a:pt x="196263" y="88194"/>
                  </a:lnTo>
                  <a:lnTo>
                    <a:pt x="254126" y="88366"/>
                  </a:lnTo>
                  <a:lnTo>
                    <a:pt x="320598" y="88092"/>
                  </a:lnTo>
                  <a:lnTo>
                    <a:pt x="383352" y="87169"/>
                  </a:lnTo>
                  <a:lnTo>
                    <a:pt x="438332" y="85445"/>
                  </a:lnTo>
                  <a:lnTo>
                    <a:pt x="481487" y="82766"/>
                  </a:lnTo>
                  <a:lnTo>
                    <a:pt x="508762" y="78981"/>
                  </a:lnTo>
                  <a:lnTo>
                    <a:pt x="504074" y="64451"/>
                  </a:lnTo>
                  <a:lnTo>
                    <a:pt x="432593" y="46428"/>
                  </a:lnTo>
                  <a:lnTo>
                    <a:pt x="349349" y="31086"/>
                  </a:lnTo>
                  <a:lnTo>
                    <a:pt x="309372" y="24599"/>
                  </a:lnTo>
                  <a:lnTo>
                    <a:pt x="308356"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 name="Grupo 20"/>
            <p:cNvGrpSpPr/>
            <p:nvPr/>
          </p:nvGrpSpPr>
          <p:grpSpPr>
            <a:xfrm>
              <a:off x="1022061" y="1423414"/>
              <a:ext cx="2961929" cy="5249040"/>
              <a:chOff x="1022061" y="1423414"/>
              <a:chExt cx="2961929" cy="5249040"/>
            </a:xfrm>
          </p:grpSpPr>
          <p:sp>
            <p:nvSpPr>
              <p:cNvPr id="22" name="object 9"/>
              <p:cNvSpPr/>
              <p:nvPr/>
            </p:nvSpPr>
            <p:spPr>
              <a:xfrm>
                <a:off x="2028444" y="4835652"/>
                <a:ext cx="439420" cy="1827659"/>
              </a:xfrm>
              <a:custGeom>
                <a:avLst/>
                <a:gdLst/>
                <a:ahLst/>
                <a:cxnLst/>
                <a:rect l="l" t="t" r="r" b="b"/>
                <a:pathLst>
                  <a:path w="439419" h="1442084">
                    <a:moveTo>
                      <a:pt x="130682" y="1441424"/>
                    </a:moveTo>
                    <a:lnTo>
                      <a:pt x="130175" y="1441450"/>
                    </a:lnTo>
                    <a:lnTo>
                      <a:pt x="130301" y="1441615"/>
                    </a:lnTo>
                    <a:lnTo>
                      <a:pt x="130429" y="1441704"/>
                    </a:lnTo>
                    <a:lnTo>
                      <a:pt x="130682" y="1441424"/>
                    </a:lnTo>
                    <a:close/>
                  </a:path>
                  <a:path w="439419" h="1442084">
                    <a:moveTo>
                      <a:pt x="438912" y="0"/>
                    </a:moveTo>
                    <a:lnTo>
                      <a:pt x="0" y="32003"/>
                    </a:lnTo>
                    <a:lnTo>
                      <a:pt x="3213" y="42971"/>
                    </a:lnTo>
                    <a:lnTo>
                      <a:pt x="7018" y="62968"/>
                    </a:lnTo>
                    <a:lnTo>
                      <a:pt x="16183" y="127226"/>
                    </a:lnTo>
                    <a:lnTo>
                      <a:pt x="21430" y="170077"/>
                    </a:lnTo>
                    <a:lnTo>
                      <a:pt x="27045" y="219135"/>
                    </a:lnTo>
                    <a:lnTo>
                      <a:pt x="32974" y="273696"/>
                    </a:lnTo>
                    <a:lnTo>
                      <a:pt x="39159" y="333054"/>
                    </a:lnTo>
                    <a:lnTo>
                      <a:pt x="45545" y="396503"/>
                    </a:lnTo>
                    <a:lnTo>
                      <a:pt x="52077" y="463339"/>
                    </a:lnTo>
                    <a:lnTo>
                      <a:pt x="58697" y="532855"/>
                    </a:lnTo>
                    <a:lnTo>
                      <a:pt x="65350" y="604348"/>
                    </a:lnTo>
                    <a:lnTo>
                      <a:pt x="71981" y="677111"/>
                    </a:lnTo>
                    <a:lnTo>
                      <a:pt x="78533" y="750439"/>
                    </a:lnTo>
                    <a:lnTo>
                      <a:pt x="84951" y="823628"/>
                    </a:lnTo>
                    <a:lnTo>
                      <a:pt x="91177" y="895971"/>
                    </a:lnTo>
                    <a:lnTo>
                      <a:pt x="97158" y="966763"/>
                    </a:lnTo>
                    <a:lnTo>
                      <a:pt x="102836" y="1035299"/>
                    </a:lnTo>
                    <a:lnTo>
                      <a:pt x="108155" y="1100874"/>
                    </a:lnTo>
                    <a:lnTo>
                      <a:pt x="113061" y="1162783"/>
                    </a:lnTo>
                    <a:lnTo>
                      <a:pt x="117496" y="1220320"/>
                    </a:lnTo>
                    <a:lnTo>
                      <a:pt x="121406" y="1272780"/>
                    </a:lnTo>
                    <a:lnTo>
                      <a:pt x="124733" y="1319457"/>
                    </a:lnTo>
                    <a:lnTo>
                      <a:pt x="127422" y="1359647"/>
                    </a:lnTo>
                    <a:lnTo>
                      <a:pt x="130664" y="1417743"/>
                    </a:lnTo>
                    <a:lnTo>
                      <a:pt x="131104" y="1434238"/>
                    </a:lnTo>
                    <a:lnTo>
                      <a:pt x="130682" y="1441424"/>
                    </a:lnTo>
                    <a:lnTo>
                      <a:pt x="420116" y="1423860"/>
                    </a:lnTo>
                    <a:lnTo>
                      <a:pt x="438912"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object 14"/>
              <p:cNvSpPr/>
              <p:nvPr/>
            </p:nvSpPr>
            <p:spPr>
              <a:xfrm>
                <a:off x="1469136" y="4835652"/>
                <a:ext cx="469900" cy="1836802"/>
              </a:xfrm>
              <a:custGeom>
                <a:avLst/>
                <a:gdLst/>
                <a:ahLst/>
                <a:cxnLst/>
                <a:rect l="l" t="t" r="r" b="b"/>
                <a:pathLst>
                  <a:path w="469900" h="1411604">
                    <a:moveTo>
                      <a:pt x="469391" y="0"/>
                    </a:moveTo>
                    <a:lnTo>
                      <a:pt x="0" y="0"/>
                    </a:lnTo>
                    <a:lnTo>
                      <a:pt x="28451" y="231433"/>
                    </a:lnTo>
                    <a:lnTo>
                      <a:pt x="83121" y="715327"/>
                    </a:lnTo>
                    <a:lnTo>
                      <a:pt x="160146" y="1411223"/>
                    </a:lnTo>
                    <a:lnTo>
                      <a:pt x="450469" y="1393850"/>
                    </a:lnTo>
                    <a:lnTo>
                      <a:pt x="469391"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 name="Grupo 23"/>
              <p:cNvGrpSpPr/>
              <p:nvPr/>
            </p:nvGrpSpPr>
            <p:grpSpPr>
              <a:xfrm>
                <a:off x="1022061" y="1423414"/>
                <a:ext cx="2961929" cy="4307897"/>
                <a:chOff x="1022061" y="1423414"/>
                <a:chExt cx="2961929" cy="4307897"/>
              </a:xfrm>
            </p:grpSpPr>
            <p:grpSp>
              <p:nvGrpSpPr>
                <p:cNvPr id="26" name="Grupo 25"/>
                <p:cNvGrpSpPr/>
                <p:nvPr/>
              </p:nvGrpSpPr>
              <p:grpSpPr>
                <a:xfrm>
                  <a:off x="1022061" y="1423414"/>
                  <a:ext cx="2961929" cy="4307897"/>
                  <a:chOff x="1022061" y="1423414"/>
                  <a:chExt cx="2961929" cy="4307897"/>
                </a:xfrm>
              </p:grpSpPr>
              <p:sp>
                <p:nvSpPr>
                  <p:cNvPr id="28" name="object 6"/>
                  <p:cNvSpPr/>
                  <p:nvPr/>
                </p:nvSpPr>
                <p:spPr>
                  <a:xfrm>
                    <a:off x="2110740" y="1786255"/>
                    <a:ext cx="1873250" cy="2099945"/>
                  </a:xfrm>
                  <a:custGeom>
                    <a:avLst/>
                    <a:gdLst/>
                    <a:ahLst/>
                    <a:cxnLst/>
                    <a:rect l="l" t="t" r="r" b="b"/>
                    <a:pathLst>
                      <a:path w="1873250" h="2099945">
                        <a:moveTo>
                          <a:pt x="0" y="2099945"/>
                        </a:moveTo>
                        <a:lnTo>
                          <a:pt x="1872995" y="2099945"/>
                        </a:lnTo>
                        <a:lnTo>
                          <a:pt x="1872995" y="0"/>
                        </a:lnTo>
                        <a:lnTo>
                          <a:pt x="0" y="0"/>
                        </a:lnTo>
                        <a:lnTo>
                          <a:pt x="0" y="2099945"/>
                        </a:lnTo>
                        <a:close/>
                      </a:path>
                    </a:pathLst>
                  </a:custGeom>
                  <a:ln w="9144">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object 7"/>
                  <p:cNvSpPr/>
                  <p:nvPr/>
                </p:nvSpPr>
                <p:spPr>
                  <a:xfrm>
                    <a:off x="1403551" y="1423414"/>
                    <a:ext cx="2296593" cy="2598486"/>
                  </a:xfrm>
                  <a:prstGeom prst="snip1Rect">
                    <a:avLst/>
                  </a:prstGeom>
                  <a:solidFill>
                    <a:schemeClr val="accent1">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0" name="object 8"/>
                  <p:cNvPicPr/>
                  <p:nvPr/>
                </p:nvPicPr>
                <p:blipFill>
                  <a:blip r:embed="rId2" cstate="print"/>
                  <a:stretch>
                    <a:fillRect/>
                  </a:stretch>
                </p:blipFill>
                <p:spPr>
                  <a:xfrm>
                    <a:off x="1022061" y="2345436"/>
                    <a:ext cx="2375442" cy="1290827"/>
                  </a:xfrm>
                  <a:prstGeom prst="rect">
                    <a:avLst/>
                  </a:prstGeom>
                </p:spPr>
              </p:pic>
              <p:sp>
                <p:nvSpPr>
                  <p:cNvPr id="31" name="object 20"/>
                  <p:cNvSpPr/>
                  <p:nvPr/>
                </p:nvSpPr>
                <p:spPr>
                  <a:xfrm>
                    <a:off x="1389298" y="3315588"/>
                    <a:ext cx="1099473" cy="2415723"/>
                  </a:xfrm>
                  <a:custGeom>
                    <a:avLst/>
                    <a:gdLst/>
                    <a:ahLst/>
                    <a:cxnLst/>
                    <a:rect l="l" t="t" r="r" b="b"/>
                    <a:pathLst>
                      <a:path w="1102360" h="3423284">
                        <a:moveTo>
                          <a:pt x="236270" y="3378289"/>
                        </a:moveTo>
                        <a:lnTo>
                          <a:pt x="234619" y="3375710"/>
                        </a:lnTo>
                        <a:lnTo>
                          <a:pt x="232067" y="3374809"/>
                        </a:lnTo>
                        <a:lnTo>
                          <a:pt x="230924" y="3374364"/>
                        </a:lnTo>
                        <a:lnTo>
                          <a:pt x="229666" y="3374136"/>
                        </a:lnTo>
                        <a:lnTo>
                          <a:pt x="228777" y="3374136"/>
                        </a:lnTo>
                        <a:lnTo>
                          <a:pt x="227888" y="3374136"/>
                        </a:lnTo>
                        <a:lnTo>
                          <a:pt x="227253" y="3374364"/>
                        </a:lnTo>
                        <a:lnTo>
                          <a:pt x="227126" y="3374809"/>
                        </a:lnTo>
                        <a:lnTo>
                          <a:pt x="228130" y="3376422"/>
                        </a:lnTo>
                        <a:lnTo>
                          <a:pt x="229412" y="3377615"/>
                        </a:lnTo>
                        <a:lnTo>
                          <a:pt x="230924" y="3378289"/>
                        </a:lnTo>
                        <a:lnTo>
                          <a:pt x="231686" y="3378593"/>
                        </a:lnTo>
                        <a:lnTo>
                          <a:pt x="232460" y="3378670"/>
                        </a:lnTo>
                        <a:lnTo>
                          <a:pt x="234619" y="3378670"/>
                        </a:lnTo>
                        <a:lnTo>
                          <a:pt x="235762" y="3378289"/>
                        </a:lnTo>
                        <a:lnTo>
                          <a:pt x="236270" y="3378289"/>
                        </a:lnTo>
                        <a:close/>
                      </a:path>
                      <a:path w="1102360" h="3423284">
                        <a:moveTo>
                          <a:pt x="268274" y="3382784"/>
                        </a:moveTo>
                        <a:lnTo>
                          <a:pt x="265480" y="3380168"/>
                        </a:lnTo>
                        <a:lnTo>
                          <a:pt x="258368" y="3378822"/>
                        </a:lnTo>
                        <a:lnTo>
                          <a:pt x="256844" y="3378708"/>
                        </a:lnTo>
                        <a:lnTo>
                          <a:pt x="255562" y="3378708"/>
                        </a:lnTo>
                        <a:lnTo>
                          <a:pt x="252272" y="3378708"/>
                        </a:lnTo>
                        <a:lnTo>
                          <a:pt x="249974" y="3379432"/>
                        </a:lnTo>
                        <a:lnTo>
                          <a:pt x="250113" y="3379813"/>
                        </a:lnTo>
                        <a:lnTo>
                          <a:pt x="250113" y="3380448"/>
                        </a:lnTo>
                        <a:lnTo>
                          <a:pt x="254431" y="3380448"/>
                        </a:lnTo>
                        <a:lnTo>
                          <a:pt x="262813" y="3382137"/>
                        </a:lnTo>
                        <a:lnTo>
                          <a:pt x="265734" y="3383254"/>
                        </a:lnTo>
                        <a:lnTo>
                          <a:pt x="267131" y="3383254"/>
                        </a:lnTo>
                        <a:lnTo>
                          <a:pt x="267385" y="3383191"/>
                        </a:lnTo>
                        <a:lnTo>
                          <a:pt x="268274" y="3382784"/>
                        </a:lnTo>
                        <a:close/>
                      </a:path>
                      <a:path w="1102360" h="3423284">
                        <a:moveTo>
                          <a:pt x="295706" y="3396424"/>
                        </a:moveTo>
                        <a:lnTo>
                          <a:pt x="293547" y="3393744"/>
                        </a:lnTo>
                        <a:lnTo>
                          <a:pt x="289991" y="3391446"/>
                        </a:lnTo>
                        <a:lnTo>
                          <a:pt x="286689" y="3389388"/>
                        </a:lnTo>
                        <a:lnTo>
                          <a:pt x="283641" y="3387852"/>
                        </a:lnTo>
                        <a:lnTo>
                          <a:pt x="282371" y="3387852"/>
                        </a:lnTo>
                        <a:lnTo>
                          <a:pt x="282117" y="3387877"/>
                        </a:lnTo>
                        <a:lnTo>
                          <a:pt x="281990" y="3387941"/>
                        </a:lnTo>
                        <a:lnTo>
                          <a:pt x="283133" y="3390074"/>
                        </a:lnTo>
                        <a:lnTo>
                          <a:pt x="284911" y="3391954"/>
                        </a:lnTo>
                        <a:lnTo>
                          <a:pt x="287070" y="3393440"/>
                        </a:lnTo>
                        <a:lnTo>
                          <a:pt x="290118" y="3395434"/>
                        </a:lnTo>
                        <a:lnTo>
                          <a:pt x="293293" y="3396970"/>
                        </a:lnTo>
                        <a:lnTo>
                          <a:pt x="294690" y="3396970"/>
                        </a:lnTo>
                        <a:lnTo>
                          <a:pt x="294944" y="3396881"/>
                        </a:lnTo>
                        <a:lnTo>
                          <a:pt x="295706" y="3396424"/>
                        </a:lnTo>
                        <a:close/>
                      </a:path>
                      <a:path w="1102360" h="3423284">
                        <a:moveTo>
                          <a:pt x="315518" y="3418967"/>
                        </a:moveTo>
                        <a:lnTo>
                          <a:pt x="312978" y="3414928"/>
                        </a:lnTo>
                        <a:lnTo>
                          <a:pt x="310819" y="3411309"/>
                        </a:lnTo>
                        <a:lnTo>
                          <a:pt x="307263" y="3409188"/>
                        </a:lnTo>
                        <a:lnTo>
                          <a:pt x="306120" y="3409188"/>
                        </a:lnTo>
                        <a:lnTo>
                          <a:pt x="305993" y="3409188"/>
                        </a:lnTo>
                        <a:lnTo>
                          <a:pt x="305739" y="3409302"/>
                        </a:lnTo>
                        <a:lnTo>
                          <a:pt x="304850" y="3409302"/>
                        </a:lnTo>
                        <a:lnTo>
                          <a:pt x="307390" y="3412540"/>
                        </a:lnTo>
                        <a:lnTo>
                          <a:pt x="309676" y="3416262"/>
                        </a:lnTo>
                        <a:lnTo>
                          <a:pt x="311835" y="3419868"/>
                        </a:lnTo>
                        <a:lnTo>
                          <a:pt x="312978" y="3422878"/>
                        </a:lnTo>
                        <a:lnTo>
                          <a:pt x="314121" y="3422878"/>
                        </a:lnTo>
                        <a:lnTo>
                          <a:pt x="315137" y="3422700"/>
                        </a:lnTo>
                        <a:lnTo>
                          <a:pt x="315518" y="3418967"/>
                        </a:lnTo>
                        <a:close/>
                      </a:path>
                      <a:path w="1102360" h="3423284">
                        <a:moveTo>
                          <a:pt x="1101902" y="2261108"/>
                        </a:moveTo>
                        <a:lnTo>
                          <a:pt x="1054404" y="23368"/>
                        </a:lnTo>
                        <a:lnTo>
                          <a:pt x="355142" y="0"/>
                        </a:lnTo>
                        <a:lnTo>
                          <a:pt x="352475" y="24003"/>
                        </a:lnTo>
                        <a:lnTo>
                          <a:pt x="301561" y="83731"/>
                        </a:lnTo>
                        <a:lnTo>
                          <a:pt x="187604" y="233527"/>
                        </a:lnTo>
                        <a:lnTo>
                          <a:pt x="68770" y="429387"/>
                        </a:lnTo>
                        <a:lnTo>
                          <a:pt x="3225" y="627253"/>
                        </a:lnTo>
                        <a:lnTo>
                          <a:pt x="0" y="985100"/>
                        </a:lnTo>
                        <a:lnTo>
                          <a:pt x="13843" y="1574596"/>
                        </a:lnTo>
                        <a:lnTo>
                          <a:pt x="31699" y="2126069"/>
                        </a:lnTo>
                        <a:lnTo>
                          <a:pt x="40563" y="2369820"/>
                        </a:lnTo>
                        <a:lnTo>
                          <a:pt x="1101902" y="2261108"/>
                        </a:lnTo>
                        <a:close/>
                      </a:path>
                    </a:pathLst>
                  </a:custGeom>
                  <a:solidFill>
                    <a:srgbClr val="00206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2" name="object 24"/>
                  <p:cNvPicPr/>
                  <p:nvPr/>
                </p:nvPicPr>
                <p:blipFill>
                  <a:blip r:embed="rId3" cstate="print"/>
                  <a:stretch>
                    <a:fillRect/>
                  </a:stretch>
                </p:blipFill>
                <p:spPr>
                  <a:xfrm>
                    <a:off x="1536382" y="1423416"/>
                    <a:ext cx="879157" cy="1094232"/>
                  </a:xfrm>
                  <a:prstGeom prst="rect">
                    <a:avLst/>
                  </a:prstGeom>
                </p:spPr>
              </p:pic>
            </p:grpSp>
            <p:sp>
              <p:nvSpPr>
                <p:cNvPr id="27" name="object 25"/>
                <p:cNvSpPr/>
                <p:nvPr/>
              </p:nvSpPr>
              <p:spPr>
                <a:xfrm>
                  <a:off x="1808099" y="2996183"/>
                  <a:ext cx="608330" cy="638810"/>
                </a:xfrm>
                <a:custGeom>
                  <a:avLst/>
                  <a:gdLst/>
                  <a:ahLst/>
                  <a:cxnLst/>
                  <a:rect l="l" t="t" r="r" b="b"/>
                  <a:pathLst>
                    <a:path w="608330" h="638810">
                      <a:moveTo>
                        <a:pt x="561975" y="0"/>
                      </a:moveTo>
                      <a:lnTo>
                        <a:pt x="94614" y="0"/>
                      </a:lnTo>
                      <a:lnTo>
                        <a:pt x="77593" y="2980"/>
                      </a:lnTo>
                      <a:lnTo>
                        <a:pt x="63404" y="11175"/>
                      </a:lnTo>
                      <a:lnTo>
                        <a:pt x="53359" y="23467"/>
                      </a:lnTo>
                      <a:lnTo>
                        <a:pt x="48768" y="38735"/>
                      </a:lnTo>
                      <a:lnTo>
                        <a:pt x="0" y="592836"/>
                      </a:lnTo>
                      <a:lnTo>
                        <a:pt x="2085" y="609478"/>
                      </a:lnTo>
                      <a:lnTo>
                        <a:pt x="10683" y="623585"/>
                      </a:lnTo>
                      <a:lnTo>
                        <a:pt x="24449" y="633716"/>
                      </a:lnTo>
                      <a:lnTo>
                        <a:pt x="42037" y="638428"/>
                      </a:lnTo>
                      <a:lnTo>
                        <a:pt x="47370" y="638555"/>
                      </a:lnTo>
                      <a:lnTo>
                        <a:pt x="500888" y="627252"/>
                      </a:lnTo>
                      <a:lnTo>
                        <a:pt x="540910" y="604089"/>
                      </a:lnTo>
                      <a:lnTo>
                        <a:pt x="607821" y="46736"/>
                      </a:lnTo>
                      <a:lnTo>
                        <a:pt x="606069" y="30007"/>
                      </a:lnTo>
                      <a:lnTo>
                        <a:pt x="597709" y="15684"/>
                      </a:lnTo>
                      <a:lnTo>
                        <a:pt x="584086" y="5266"/>
                      </a:lnTo>
                      <a:lnTo>
                        <a:pt x="566546" y="253"/>
                      </a:lnTo>
                      <a:lnTo>
                        <a:pt x="561975" y="0"/>
                      </a:lnTo>
                      <a:close/>
                    </a:path>
                  </a:pathLst>
                </a:custGeom>
                <a:solidFill>
                  <a:schemeClr val="bg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5" name="object 27"/>
              <p:cNvSpPr/>
              <p:nvPr/>
            </p:nvSpPr>
            <p:spPr>
              <a:xfrm>
                <a:off x="1612392" y="3246120"/>
                <a:ext cx="582295" cy="259079"/>
              </a:xfrm>
              <a:custGeom>
                <a:avLst/>
                <a:gdLst/>
                <a:ahLst/>
                <a:cxnLst/>
                <a:rect l="l" t="t" r="r" b="b"/>
                <a:pathLst>
                  <a:path w="582294" h="259079">
                    <a:moveTo>
                      <a:pt x="236982" y="0"/>
                    </a:moveTo>
                    <a:lnTo>
                      <a:pt x="179867" y="18323"/>
                    </a:lnTo>
                    <a:lnTo>
                      <a:pt x="151518" y="35470"/>
                    </a:lnTo>
                    <a:lnTo>
                      <a:pt x="138779" y="43005"/>
                    </a:lnTo>
                    <a:lnTo>
                      <a:pt x="125610" y="49897"/>
                    </a:lnTo>
                    <a:lnTo>
                      <a:pt x="112014" y="56133"/>
                    </a:lnTo>
                    <a:lnTo>
                      <a:pt x="65405" y="67563"/>
                    </a:lnTo>
                    <a:lnTo>
                      <a:pt x="0" y="247522"/>
                    </a:lnTo>
                    <a:lnTo>
                      <a:pt x="396240" y="259079"/>
                    </a:lnTo>
                    <a:lnTo>
                      <a:pt x="413089" y="247905"/>
                    </a:lnTo>
                    <a:lnTo>
                      <a:pt x="449119" y="222742"/>
                    </a:lnTo>
                    <a:lnTo>
                      <a:pt x="482554" y="196125"/>
                    </a:lnTo>
                    <a:lnTo>
                      <a:pt x="491616" y="180593"/>
                    </a:lnTo>
                    <a:lnTo>
                      <a:pt x="487807" y="178434"/>
                    </a:lnTo>
                    <a:lnTo>
                      <a:pt x="481710" y="177418"/>
                    </a:lnTo>
                    <a:lnTo>
                      <a:pt x="474472" y="177418"/>
                    </a:lnTo>
                    <a:lnTo>
                      <a:pt x="429341" y="188456"/>
                    </a:lnTo>
                    <a:lnTo>
                      <a:pt x="411535" y="201251"/>
                    </a:lnTo>
                    <a:lnTo>
                      <a:pt x="405288" y="204279"/>
                    </a:lnTo>
                    <a:lnTo>
                      <a:pt x="398803" y="205974"/>
                    </a:lnTo>
                    <a:lnTo>
                      <a:pt x="392176" y="206501"/>
                    </a:lnTo>
                    <a:lnTo>
                      <a:pt x="373703" y="203267"/>
                    </a:lnTo>
                    <a:lnTo>
                      <a:pt x="357457" y="196151"/>
                    </a:lnTo>
                    <a:lnTo>
                      <a:pt x="345902" y="189035"/>
                    </a:lnTo>
                    <a:lnTo>
                      <a:pt x="341503" y="185800"/>
                    </a:lnTo>
                    <a:lnTo>
                      <a:pt x="372477" y="179780"/>
                    </a:lnTo>
                    <a:lnTo>
                      <a:pt x="441848" y="165163"/>
                    </a:lnTo>
                    <a:lnTo>
                      <a:pt x="514292" y="147117"/>
                    </a:lnTo>
                    <a:lnTo>
                      <a:pt x="554482" y="130809"/>
                    </a:lnTo>
                    <a:lnTo>
                      <a:pt x="566799" y="119481"/>
                    </a:lnTo>
                    <a:lnTo>
                      <a:pt x="577008" y="111140"/>
                    </a:lnTo>
                    <a:lnTo>
                      <a:pt x="582146" y="102824"/>
                    </a:lnTo>
                    <a:lnTo>
                      <a:pt x="579247" y="91566"/>
                    </a:lnTo>
                    <a:lnTo>
                      <a:pt x="573027" y="86363"/>
                    </a:lnTo>
                    <a:lnTo>
                      <a:pt x="562355" y="83089"/>
                    </a:lnTo>
                    <a:lnTo>
                      <a:pt x="548350" y="81387"/>
                    </a:lnTo>
                    <a:lnTo>
                      <a:pt x="532130" y="80899"/>
                    </a:lnTo>
                    <a:lnTo>
                      <a:pt x="511393" y="81395"/>
                    </a:lnTo>
                    <a:lnTo>
                      <a:pt x="472872" y="83577"/>
                    </a:lnTo>
                    <a:lnTo>
                      <a:pt x="458851" y="84074"/>
                    </a:lnTo>
                    <a:lnTo>
                      <a:pt x="436227" y="85792"/>
                    </a:lnTo>
                    <a:lnTo>
                      <a:pt x="413686" y="88106"/>
                    </a:lnTo>
                    <a:lnTo>
                      <a:pt x="391217" y="91039"/>
                    </a:lnTo>
                    <a:lnTo>
                      <a:pt x="368808" y="94614"/>
                    </a:lnTo>
                    <a:lnTo>
                      <a:pt x="431625" y="74215"/>
                    </a:lnTo>
                    <a:lnTo>
                      <a:pt x="476660" y="59199"/>
                    </a:lnTo>
                    <a:lnTo>
                      <a:pt x="501015" y="50291"/>
                    </a:lnTo>
                    <a:lnTo>
                      <a:pt x="510414" y="40949"/>
                    </a:lnTo>
                    <a:lnTo>
                      <a:pt x="508015" y="30797"/>
                    </a:lnTo>
                    <a:lnTo>
                      <a:pt x="496496" y="22645"/>
                    </a:lnTo>
                    <a:lnTo>
                      <a:pt x="478535" y="19303"/>
                    </a:lnTo>
                    <a:lnTo>
                      <a:pt x="474726" y="19303"/>
                    </a:lnTo>
                    <a:lnTo>
                      <a:pt x="470789" y="19684"/>
                    </a:lnTo>
                    <a:lnTo>
                      <a:pt x="466725" y="20574"/>
                    </a:lnTo>
                    <a:lnTo>
                      <a:pt x="433318" y="29469"/>
                    </a:lnTo>
                    <a:lnTo>
                      <a:pt x="386064" y="42973"/>
                    </a:lnTo>
                    <a:lnTo>
                      <a:pt x="339548" y="55310"/>
                    </a:lnTo>
                    <a:lnTo>
                      <a:pt x="308356" y="60705"/>
                    </a:lnTo>
                    <a:lnTo>
                      <a:pt x="305943" y="60705"/>
                    </a:lnTo>
                    <a:lnTo>
                      <a:pt x="235584" y="52704"/>
                    </a:lnTo>
                    <a:lnTo>
                      <a:pt x="236982"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3" name="Picture 2" descr="Corregidora Avanza Contigo | Transparencia"/>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49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33" y="640994"/>
            <a:ext cx="8404860" cy="861774"/>
          </a:xfrm>
        </p:spPr>
        <p:txBody>
          <a:bodyPr/>
          <a:lstStyle/>
          <a:p>
            <a:r>
              <a:rPr lang="es-ES" b="1" dirty="0">
                <a:latin typeface="Arial Rounded MT Bold" panose="020F0704030504030204" pitchFamily="34" charset="0"/>
              </a:rPr>
              <a:t>¿</a:t>
            </a:r>
            <a:r>
              <a:rPr lang="es-ES" b="1" dirty="0" smtClean="0">
                <a:latin typeface="Arial Rounded MT Bold" panose="020F0704030504030204" pitchFamily="34" charset="0"/>
              </a:rPr>
              <a:t>QUÉ ES EL PRESUPUESTO DE EGRESOS Y CUÁL ES SU IMPORTANCIA?</a:t>
            </a:r>
            <a:endParaRPr lang="es-MX" b="1" dirty="0">
              <a:latin typeface="Arial Rounded MT Bold" panose="020F0704030504030204" pitchFamily="34" charset="0"/>
            </a:endParaRPr>
          </a:p>
        </p:txBody>
      </p:sp>
      <p:sp>
        <p:nvSpPr>
          <p:cNvPr id="4" name="Rectángulo 3"/>
          <p:cNvSpPr/>
          <p:nvPr/>
        </p:nvSpPr>
        <p:spPr>
          <a:xfrm>
            <a:off x="180858" y="2042428"/>
            <a:ext cx="6971412" cy="1815882"/>
          </a:xfrm>
          <a:prstGeom prst="rect">
            <a:avLst/>
          </a:prstGeom>
        </p:spPr>
        <p:txBody>
          <a:bodyPr wrap="square">
            <a:spAutoFit/>
          </a:bodyPr>
          <a:lstStyle/>
          <a:p>
            <a:pPr marL="0" marR="0" lvl="0" indent="182880" algn="just" defTabSz="914400" rtl="0" eaLnBrk="1" fontAlgn="auto" latinLnBrk="0" hangingPunct="1">
              <a:lnSpc>
                <a:spcPct val="100000"/>
              </a:lnSpc>
              <a:spcBef>
                <a:spcPts val="300"/>
              </a:spcBef>
              <a:spcAft>
                <a:spcPts val="300"/>
              </a:spcAft>
              <a:buClrTx/>
              <a:buSzTx/>
              <a:buFontTx/>
              <a:buNone/>
              <a:tabLst/>
              <a:defRPr/>
            </a:pPr>
            <a:r>
              <a:rPr kumimoji="0" lang="es-ES"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El presupuesto de egresos es el documento donde se describen los diferentes rubros a los que el municipio proyecta destinar recursos financieros para cumplir con su función de prestar bienes y servicios a los habitantes de su territorio, su importancia radica en constituir la expresión económica de la política gubernamental y se integra con los presupuestos de las dependencias y organismos </a:t>
            </a:r>
            <a:r>
              <a:rPr kumimoji="0" lang="es-ES" sz="1600" b="1" i="0" u="none" strike="noStrike" kern="1200" cap="none" spc="0" normalizeH="0" baseline="0" noProof="0" dirty="0" smtClean="0">
                <a:ln>
                  <a:noFill/>
                </a:ln>
                <a:solidFill>
                  <a:srgbClr val="002060"/>
                </a:solidFill>
                <a:effectLst/>
                <a:uLnTx/>
                <a:uFillTx/>
                <a:latin typeface="Arial Rounded MT Bold" panose="020F0704030504030204" pitchFamily="34" charset="0"/>
                <a:ea typeface="+mn-ea"/>
                <a:cs typeface="+mn-cs"/>
              </a:rPr>
              <a:t>municipales.</a:t>
            </a:r>
            <a:endParaRPr kumimoji="0" lang="es-MX" sz="16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p:txBody>
      </p:sp>
      <p:sp>
        <p:nvSpPr>
          <p:cNvPr id="66" name="object 17"/>
          <p:cNvSpPr txBox="1"/>
          <p:nvPr/>
        </p:nvSpPr>
        <p:spPr>
          <a:xfrm>
            <a:off x="11672596" y="6298737"/>
            <a:ext cx="324585" cy="243656"/>
          </a:xfrm>
          <a:prstGeom prst="rect">
            <a:avLst/>
          </a:prstGeom>
        </p:spPr>
        <p:txBody>
          <a:bodyPr vert="horz" wrap="square" lIns="0" tIns="0" rIns="0" bIns="0" rtlCol="0">
            <a:spAutoFit/>
          </a:bodyPr>
          <a:lstStyle/>
          <a:p>
            <a:pPr marL="68580" marR="0" lvl="0" indent="0" algn="l" defTabSz="914400" rtl="0" eaLnBrk="1" fontAlgn="auto" latinLnBrk="0" hangingPunct="1">
              <a:lnSpc>
                <a:spcPts val="1864"/>
              </a:lnSpc>
              <a:spcBef>
                <a:spcPts val="0"/>
              </a:spcBef>
              <a:spcAft>
                <a:spcPts val="0"/>
              </a:spcAft>
              <a:buClrTx/>
              <a:buSzTx/>
              <a:buFontTx/>
              <a:buNone/>
              <a:tabLst/>
              <a:defRPr/>
            </a:pPr>
            <a:r>
              <a:rPr kumimoji="0" lang="es-ES" sz="1600" b="1" i="0" u="none" strike="noStrike" kern="1200" cap="none" spc="-5" normalizeH="0" baseline="0" noProof="0" dirty="0" smtClean="0">
                <a:ln>
                  <a:noFill/>
                </a:ln>
                <a:solidFill>
                  <a:srgbClr val="FFFFFF"/>
                </a:solidFill>
                <a:effectLst/>
                <a:uLnTx/>
                <a:uFillTx/>
                <a:latin typeface="Arial"/>
                <a:ea typeface="+mn-ea"/>
                <a:cs typeface="Arial"/>
              </a:rPr>
              <a:t>9</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pic>
        <p:nvPicPr>
          <p:cNvPr id="69" name="Picture 2" descr="Corregidora Avanza Contigo | Transparencia"/>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28522" y="171456"/>
            <a:ext cx="1474990" cy="14452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255058" y="3485486"/>
            <a:ext cx="5904807" cy="3251761"/>
            <a:chOff x="7783329" y="2197074"/>
            <a:chExt cx="5904807" cy="3696815"/>
          </a:xfrm>
        </p:grpSpPr>
        <p:pic>
          <p:nvPicPr>
            <p:cNvPr id="4100" name="Picture 4" descr="El Presupuesto - YouTube"/>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100000" l="4375" r="98438">
                          <a14:foregroundMark x1="88594" y1="34861" x2="88594" y2="34861"/>
                          <a14:foregroundMark x1="89531" y1="37083" x2="89531" y2="37083"/>
                          <a14:foregroundMark x1="98438" y1="74722" x2="98438" y2="74722"/>
                          <a14:foregroundMark x1="94766" y1="75417" x2="94766" y2="75417"/>
                          <a14:foregroundMark x1="95703" y1="82361" x2="95703" y2="82361"/>
                          <a14:foregroundMark x1="51953" y1="90278" x2="51953" y2="90278"/>
                          <a14:foregroundMark x1="55078" y1="87361" x2="55078" y2="87361"/>
                          <a14:foregroundMark x1="57734" y1="90000" x2="57734" y2="90000"/>
                          <a14:foregroundMark x1="57500" y1="93333" x2="57500" y2="93333"/>
                          <a14:foregroundMark x1="57891" y1="88056" x2="57891" y2="88056"/>
                          <a14:foregroundMark x1="42734" y1="77361" x2="42734" y2="77361"/>
                          <a14:foregroundMark x1="46484" y1="91944" x2="46484" y2="91944"/>
                          <a14:foregroundMark x1="30625" y1="85694" x2="30625" y2="85694"/>
                          <a14:foregroundMark x1="29141" y1="90278" x2="29141" y2="90278"/>
                          <a14:foregroundMark x1="9297" y1="95278" x2="9297" y2="95278"/>
                          <a14:foregroundMark x1="13828" y1="95278" x2="13828" y2="95278"/>
                          <a14:foregroundMark x1="95313" y1="70000" x2="95313" y2="70000"/>
                          <a14:foregroundMark x1="95313" y1="77361" x2="95313" y2="77361"/>
                          <a14:foregroundMark x1="95469" y1="91250" x2="95469" y2="91250"/>
                          <a14:foregroundMark x1="96953" y1="86944" x2="96953" y2="86944"/>
                          <a14:backgroundMark x1="20156" y1="86528" x2="20156" y2="86528"/>
                          <a14:backgroundMark x1="41172" y1="88472" x2="41172" y2="88472"/>
                          <a14:backgroundMark x1="56563" y1="87778" x2="56563" y2="87778"/>
                          <a14:backgroundMark x1="69688" y1="87778" x2="69688" y2="87778"/>
                          <a14:backgroundMark x1="70625" y1="86528" x2="70625" y2="86528"/>
                          <a14:backgroundMark x1="72031" y1="76389" x2="72031" y2="76389"/>
                          <a14:backgroundMark x1="79766" y1="59722" x2="79766" y2="59722"/>
                          <a14:backgroundMark x1="82813" y1="46389" x2="82813" y2="46389"/>
                          <a14:backgroundMark x1="76719" y1="36111" x2="76719" y2="36111"/>
                          <a14:backgroundMark x1="74922" y1="38056" x2="74922" y2="38056"/>
                          <a14:backgroundMark x1="99688" y1="78889" x2="99688" y2="78889"/>
                          <a14:backgroundMark x1="72969" y1="40000" x2="72969" y2="40000"/>
                          <a14:backgroundMark x1="71875" y1="75417" x2="71875" y2="75417"/>
                          <a14:backgroundMark x1="70391" y1="38056" x2="70391" y2="38056"/>
                          <a14:backgroundMark x1="70391" y1="36806" x2="70391" y2="36806"/>
                          <a14:backgroundMark x1="70781" y1="36389" x2="70781" y2="36389"/>
                          <a14:backgroundMark x1="70781" y1="36389" x2="70781" y2="36389"/>
                          <a14:backgroundMark x1="70938" y1="41528" x2="70938" y2="41528"/>
                          <a14:backgroundMark x1="70938" y1="41528" x2="70938" y2="41528"/>
                          <a14:backgroundMark x1="83750" y1="78333" x2="83750" y2="78333"/>
                          <a14:backgroundMark x1="90391" y1="80556" x2="90391" y2="80556"/>
                          <a14:backgroundMark x1="83906" y1="81111" x2="83906" y2="81111"/>
                          <a14:backgroundMark x1="77969" y1="68750" x2="77969" y2="68750"/>
                          <a14:backgroundMark x1="70234" y1="86528" x2="70234" y2="86528"/>
                          <a14:backgroundMark x1="72188" y1="96111" x2="72188" y2="96111"/>
                          <a14:backgroundMark x1="53750" y1="91389" x2="53750" y2="91389"/>
                          <a14:backgroundMark x1="63750" y1="91944" x2="63750" y2="91944"/>
                          <a14:backgroundMark x1="47109" y1="92639" x2="47109" y2="92639"/>
                          <a14:backgroundMark x1="51406" y1="88750" x2="51406" y2="88750"/>
                          <a14:backgroundMark x1="20859" y1="89722" x2="20859" y2="89722"/>
                          <a14:backgroundMark x1="19609" y1="89167" x2="19609" y2="89167"/>
                          <a14:backgroundMark x1="10781" y1="95556" x2="10781" y2="95556"/>
                          <a14:backgroundMark x1="8984" y1="95556" x2="8984" y2="95556"/>
                          <a14:backgroundMark x1="13125" y1="95139" x2="13125" y2="95139"/>
                          <a14:backgroundMark x1="11016" y1="87500" x2="11016" y2="87500"/>
                          <a14:backgroundMark x1="11172" y1="86250" x2="11172" y2="86250"/>
                          <a14:backgroundMark x1="12422" y1="85972" x2="12422" y2="85972"/>
                          <a14:backgroundMark x1="13672" y1="85972" x2="13672" y2="85972"/>
                          <a14:backgroundMark x1="17422" y1="92639" x2="17422" y2="92639"/>
                          <a14:backgroundMark x1="25391" y1="94167" x2="25391" y2="94167"/>
                          <a14:backgroundMark x1="25391" y1="94167" x2="25391" y2="94167"/>
                          <a14:backgroundMark x1="29453" y1="90139" x2="29453" y2="90139"/>
                          <a14:backgroundMark x1="37188" y1="96806" x2="37188" y2="96806"/>
                          <a14:backgroundMark x1="37188" y1="98056" x2="37188" y2="98056"/>
                          <a14:backgroundMark x1="31094" y1="76944" x2="31094" y2="76944"/>
                          <a14:backgroundMark x1="43125" y1="79583" x2="43125" y2="79583"/>
                          <a14:backgroundMark x1="44531" y1="82083" x2="44531" y2="82083"/>
                          <a14:backgroundMark x1="57344" y1="85972" x2="57344" y2="85972"/>
                          <a14:backgroundMark x1="55156" y1="88194" x2="55156" y2="88194"/>
                          <a14:backgroundMark x1="60938" y1="81389" x2="60938" y2="81389"/>
                          <a14:backgroundMark x1="57344" y1="93889" x2="57344" y2="93889"/>
                          <a14:backgroundMark x1="56406" y1="80833" x2="56406" y2="80833"/>
                          <a14:backgroundMark x1="57344" y1="79583" x2="57344" y2="79583"/>
                          <a14:backgroundMark x1="65391" y1="84306" x2="65391" y2="84306"/>
                          <a14:backgroundMark x1="75781" y1="68056" x2="75781" y2="68056"/>
                          <a14:backgroundMark x1="82109" y1="61944" x2="82109" y2="61944"/>
                          <a14:backgroundMark x1="86797" y1="73472" x2="86797" y2="73472"/>
                          <a14:backgroundMark x1="81719" y1="69306" x2="81719" y2="69306"/>
                          <a14:backgroundMark x1="69688" y1="42500" x2="69688" y2="42500"/>
                          <a14:backgroundMark x1="69688" y1="47917" x2="69688" y2="47917"/>
                          <a14:backgroundMark x1="94688" y1="78333" x2="94688" y2="78333"/>
                          <a14:backgroundMark x1="96797" y1="78333" x2="96797" y2="78333"/>
                          <a14:backgroundMark x1="85000" y1="36111" x2="85000" y2="36111"/>
                          <a14:backgroundMark x1="85000" y1="40000" x2="85000" y2="40000"/>
                          <a14:backgroundMark x1="74219" y1="46667" x2="74219" y2="46667"/>
                          <a14:backgroundMark x1="90156" y1="36111" x2="90156" y2="36111"/>
                          <a14:backgroundMark x1="87344" y1="32639" x2="87344" y2="32639"/>
                          <a14:backgroundMark x1="89844" y1="39028" x2="89844" y2="39028"/>
                          <a14:backgroundMark x1="89844" y1="38333" x2="89844" y2="38333"/>
                          <a14:backgroundMark x1="89844" y1="33194" x2="89688" y2="34167"/>
                          <a14:backgroundMark x1="89141" y1="35139" x2="89141" y2="35139"/>
                          <a14:backgroundMark x1="89297" y1="34861" x2="89297" y2="34861"/>
                          <a14:backgroundMark x1="88359" y1="33889" x2="88359" y2="33889"/>
                          <a14:backgroundMark x1="89688" y1="33611" x2="89688" y2="33611"/>
                          <a14:backgroundMark x1="93750" y1="88472" x2="93750" y2="88472"/>
                          <a14:backgroundMark x1="77266" y1="90417" x2="77266" y2="90417"/>
                          <a14:backgroundMark x1="23047" y1="84583" x2="23047" y2="84583"/>
                        </a14:backgroundRemoval>
                      </a14:imgEffect>
                    </a14:imgLayer>
                  </a14:imgProps>
                </a:ext>
                <a:ext uri="{28A0092B-C50C-407E-A947-70E740481C1C}">
                  <a14:useLocalDpi xmlns:a14="http://schemas.microsoft.com/office/drawing/2010/main" val="0"/>
                </a:ext>
              </a:extLst>
            </a:blip>
            <a:srcRect r="10208" b="7113"/>
            <a:stretch/>
          </p:blipFill>
          <p:spPr bwMode="auto">
            <a:xfrm>
              <a:off x="8788849" y="2197074"/>
              <a:ext cx="4234136" cy="2463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object 6"/>
            <p:cNvGrpSpPr/>
            <p:nvPr/>
          </p:nvGrpSpPr>
          <p:grpSpPr>
            <a:xfrm>
              <a:off x="7783329" y="3585029"/>
              <a:ext cx="5904807" cy="2308860"/>
              <a:chOff x="3087623" y="3058668"/>
              <a:chExt cx="6116574" cy="2308860"/>
            </a:xfrm>
          </p:grpSpPr>
          <p:pic>
            <p:nvPicPr>
              <p:cNvPr id="12" name="object 8"/>
              <p:cNvPicPr/>
              <p:nvPr/>
            </p:nvPicPr>
            <p:blipFill>
              <a:blip r:embed="rId6" cstate="print"/>
              <a:stretch>
                <a:fillRect/>
              </a:stretch>
            </p:blipFill>
            <p:spPr>
              <a:xfrm>
                <a:off x="9114535" y="5219065"/>
                <a:ext cx="89662" cy="97028"/>
              </a:xfrm>
              <a:prstGeom prst="rect">
                <a:avLst/>
              </a:prstGeom>
            </p:spPr>
          </p:pic>
          <p:pic>
            <p:nvPicPr>
              <p:cNvPr id="14" name="object 10"/>
              <p:cNvPicPr/>
              <p:nvPr/>
            </p:nvPicPr>
            <p:blipFill>
              <a:blip r:embed="rId7" cstate="print"/>
              <a:stretch>
                <a:fillRect/>
              </a:stretch>
            </p:blipFill>
            <p:spPr>
              <a:xfrm>
                <a:off x="3087623" y="5204460"/>
                <a:ext cx="93599" cy="96011"/>
              </a:xfrm>
              <a:prstGeom prst="rect">
                <a:avLst/>
              </a:prstGeom>
            </p:spPr>
          </p:pic>
          <p:sp>
            <p:nvSpPr>
              <p:cNvPr id="15" name="object 11"/>
              <p:cNvSpPr/>
              <p:nvPr/>
            </p:nvSpPr>
            <p:spPr>
              <a:xfrm>
                <a:off x="4636007" y="5332476"/>
                <a:ext cx="2966085" cy="1905"/>
              </a:xfrm>
              <a:custGeom>
                <a:avLst/>
                <a:gdLst/>
                <a:ahLst/>
                <a:cxnLst/>
                <a:rect l="l" t="t" r="r" b="b"/>
                <a:pathLst>
                  <a:path w="2966084" h="1904">
                    <a:moveTo>
                      <a:pt x="1482978" y="0"/>
                    </a:moveTo>
                    <a:lnTo>
                      <a:pt x="0" y="1524"/>
                    </a:lnTo>
                    <a:lnTo>
                      <a:pt x="2965703" y="1524"/>
                    </a:lnTo>
                    <a:lnTo>
                      <a:pt x="1482978" y="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object 12"/>
              <p:cNvSpPr/>
              <p:nvPr/>
            </p:nvSpPr>
            <p:spPr>
              <a:xfrm>
                <a:off x="6920484" y="4611623"/>
                <a:ext cx="681355" cy="632460"/>
              </a:xfrm>
              <a:custGeom>
                <a:avLst/>
                <a:gdLst/>
                <a:ahLst/>
                <a:cxnLst/>
                <a:rect l="l" t="t" r="r" b="b"/>
                <a:pathLst>
                  <a:path w="681354" h="632460">
                    <a:moveTo>
                      <a:pt x="681228" y="74676"/>
                    </a:moveTo>
                    <a:lnTo>
                      <a:pt x="675411" y="45605"/>
                    </a:lnTo>
                    <a:lnTo>
                      <a:pt x="659549" y="21869"/>
                    </a:lnTo>
                    <a:lnTo>
                      <a:pt x="636054" y="5867"/>
                    </a:lnTo>
                    <a:lnTo>
                      <a:pt x="607314" y="0"/>
                    </a:lnTo>
                    <a:lnTo>
                      <a:pt x="73914" y="0"/>
                    </a:lnTo>
                    <a:lnTo>
                      <a:pt x="45161" y="5867"/>
                    </a:lnTo>
                    <a:lnTo>
                      <a:pt x="21666" y="21869"/>
                    </a:lnTo>
                    <a:lnTo>
                      <a:pt x="5803" y="45605"/>
                    </a:lnTo>
                    <a:lnTo>
                      <a:pt x="0" y="74676"/>
                    </a:lnTo>
                    <a:lnTo>
                      <a:pt x="312420" y="74676"/>
                    </a:lnTo>
                    <a:lnTo>
                      <a:pt x="312420" y="632460"/>
                    </a:lnTo>
                    <a:lnTo>
                      <a:pt x="361175" y="632460"/>
                    </a:lnTo>
                    <a:lnTo>
                      <a:pt x="361175" y="74676"/>
                    </a:lnTo>
                    <a:lnTo>
                      <a:pt x="681228" y="74676"/>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object 13"/>
              <p:cNvSpPr/>
              <p:nvPr/>
            </p:nvSpPr>
            <p:spPr>
              <a:xfrm>
                <a:off x="7211567" y="4688586"/>
                <a:ext cx="83820" cy="0"/>
              </a:xfrm>
              <a:custGeom>
                <a:avLst/>
                <a:gdLst/>
                <a:ahLst/>
                <a:cxnLst/>
                <a:rect l="l" t="t" r="r" b="b"/>
                <a:pathLst>
                  <a:path w="83820">
                    <a:moveTo>
                      <a:pt x="0" y="0"/>
                    </a:moveTo>
                    <a:lnTo>
                      <a:pt x="83820" y="0"/>
                    </a:lnTo>
                  </a:path>
                </a:pathLst>
              </a:custGeom>
              <a:ln w="3175">
                <a:solidFill>
                  <a:srgbClr val="2531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object 14"/>
              <p:cNvSpPr/>
              <p:nvPr/>
            </p:nvSpPr>
            <p:spPr>
              <a:xfrm>
                <a:off x="7050023" y="5087112"/>
                <a:ext cx="417830" cy="210820"/>
              </a:xfrm>
              <a:custGeom>
                <a:avLst/>
                <a:gdLst/>
                <a:ahLst/>
                <a:cxnLst/>
                <a:rect l="l" t="t" r="r" b="b"/>
                <a:pathLst>
                  <a:path w="417829" h="210820">
                    <a:moveTo>
                      <a:pt x="208787" y="0"/>
                    </a:moveTo>
                    <a:lnTo>
                      <a:pt x="204977" y="0"/>
                    </a:lnTo>
                    <a:lnTo>
                      <a:pt x="158340" y="6284"/>
                    </a:lnTo>
                    <a:lnTo>
                      <a:pt x="115544" y="22488"/>
                    </a:lnTo>
                    <a:lnTo>
                      <a:pt x="77755" y="47412"/>
                    </a:lnTo>
                    <a:lnTo>
                      <a:pt x="46139" y="79856"/>
                    </a:lnTo>
                    <a:lnTo>
                      <a:pt x="21864" y="118620"/>
                    </a:lnTo>
                    <a:lnTo>
                      <a:pt x="6096" y="162505"/>
                    </a:lnTo>
                    <a:lnTo>
                      <a:pt x="0" y="210312"/>
                    </a:lnTo>
                    <a:lnTo>
                      <a:pt x="6603" y="210312"/>
                    </a:lnTo>
                    <a:lnTo>
                      <a:pt x="12664" y="163412"/>
                    </a:lnTo>
                    <a:lnTo>
                      <a:pt x="28308" y="120491"/>
                    </a:lnTo>
                    <a:lnTo>
                      <a:pt x="52343" y="82729"/>
                    </a:lnTo>
                    <a:lnTo>
                      <a:pt x="83577" y="51305"/>
                    </a:lnTo>
                    <a:lnTo>
                      <a:pt x="120815" y="27398"/>
                    </a:lnTo>
                    <a:lnTo>
                      <a:pt x="162865" y="12189"/>
                    </a:lnTo>
                    <a:lnTo>
                      <a:pt x="208533" y="6857"/>
                    </a:lnTo>
                    <a:lnTo>
                      <a:pt x="212344" y="6857"/>
                    </a:lnTo>
                    <a:lnTo>
                      <a:pt x="257456" y="12916"/>
                    </a:lnTo>
                    <a:lnTo>
                      <a:pt x="298858" y="28576"/>
                    </a:lnTo>
                    <a:lnTo>
                      <a:pt x="335421" y="52677"/>
                    </a:lnTo>
                    <a:lnTo>
                      <a:pt x="366017" y="84062"/>
                    </a:lnTo>
                    <a:lnTo>
                      <a:pt x="389518" y="121568"/>
                    </a:lnTo>
                    <a:lnTo>
                      <a:pt x="404794" y="164038"/>
                    </a:lnTo>
                    <a:lnTo>
                      <a:pt x="410718" y="210312"/>
                    </a:lnTo>
                    <a:lnTo>
                      <a:pt x="417575" y="210312"/>
                    </a:lnTo>
                    <a:lnTo>
                      <a:pt x="411335" y="161832"/>
                    </a:lnTo>
                    <a:lnTo>
                      <a:pt x="395178" y="117465"/>
                    </a:lnTo>
                    <a:lnTo>
                      <a:pt x="370336" y="78430"/>
                    </a:lnTo>
                    <a:lnTo>
                      <a:pt x="338043" y="45946"/>
                    </a:lnTo>
                    <a:lnTo>
                      <a:pt x="299532" y="21233"/>
                    </a:lnTo>
                    <a:lnTo>
                      <a:pt x="256036" y="5511"/>
                    </a:lnTo>
                    <a:lnTo>
                      <a:pt x="208787" y="0"/>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object 15"/>
              <p:cNvSpPr/>
              <p:nvPr/>
            </p:nvSpPr>
            <p:spPr>
              <a:xfrm>
                <a:off x="7432547" y="5276088"/>
                <a:ext cx="63500" cy="64135"/>
              </a:xfrm>
              <a:custGeom>
                <a:avLst/>
                <a:gdLst/>
                <a:ahLst/>
                <a:cxnLst/>
                <a:rect l="l" t="t" r="r" b="b"/>
                <a:pathLst>
                  <a:path w="63500" h="64135">
                    <a:moveTo>
                      <a:pt x="31496" y="0"/>
                    </a:moveTo>
                    <a:lnTo>
                      <a:pt x="19234" y="2518"/>
                    </a:lnTo>
                    <a:lnTo>
                      <a:pt x="9223" y="9382"/>
                    </a:lnTo>
                    <a:lnTo>
                      <a:pt x="2474" y="19556"/>
                    </a:lnTo>
                    <a:lnTo>
                      <a:pt x="0" y="32003"/>
                    </a:lnTo>
                    <a:lnTo>
                      <a:pt x="1375" y="41396"/>
                    </a:lnTo>
                    <a:lnTo>
                      <a:pt x="27431" y="64008"/>
                    </a:lnTo>
                    <a:lnTo>
                      <a:pt x="39750" y="64008"/>
                    </a:lnTo>
                    <a:lnTo>
                      <a:pt x="62884" y="28999"/>
                    </a:lnTo>
                    <a:lnTo>
                      <a:pt x="60578" y="19812"/>
                    </a:lnTo>
                    <a:lnTo>
                      <a:pt x="55802" y="11680"/>
                    </a:lnTo>
                    <a:lnTo>
                      <a:pt x="49037" y="5429"/>
                    </a:lnTo>
                    <a:lnTo>
                      <a:pt x="40772" y="1416"/>
                    </a:lnTo>
                    <a:lnTo>
                      <a:pt x="31496" y="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object 16"/>
              <p:cNvSpPr/>
              <p:nvPr/>
            </p:nvSpPr>
            <p:spPr>
              <a:xfrm>
                <a:off x="7019544" y="4037075"/>
                <a:ext cx="601980" cy="1298575"/>
              </a:xfrm>
              <a:custGeom>
                <a:avLst/>
                <a:gdLst/>
                <a:ahLst/>
                <a:cxnLst/>
                <a:rect l="l" t="t" r="r" b="b"/>
                <a:pathLst>
                  <a:path w="601979" h="1298575">
                    <a:moveTo>
                      <a:pt x="62484" y="1266444"/>
                    </a:moveTo>
                    <a:lnTo>
                      <a:pt x="60020" y="1253998"/>
                    </a:lnTo>
                    <a:lnTo>
                      <a:pt x="53340" y="1243825"/>
                    </a:lnTo>
                    <a:lnTo>
                      <a:pt x="43408" y="1236967"/>
                    </a:lnTo>
                    <a:lnTo>
                      <a:pt x="31242" y="1234440"/>
                    </a:lnTo>
                    <a:lnTo>
                      <a:pt x="19062" y="1236967"/>
                    </a:lnTo>
                    <a:lnTo>
                      <a:pt x="9131" y="1243825"/>
                    </a:lnTo>
                    <a:lnTo>
                      <a:pt x="2451" y="1253998"/>
                    </a:lnTo>
                    <a:lnTo>
                      <a:pt x="0" y="1266444"/>
                    </a:lnTo>
                    <a:lnTo>
                      <a:pt x="2463" y="1278902"/>
                    </a:lnTo>
                    <a:lnTo>
                      <a:pt x="9182" y="1289075"/>
                    </a:lnTo>
                    <a:lnTo>
                      <a:pt x="19126" y="1295933"/>
                    </a:lnTo>
                    <a:lnTo>
                      <a:pt x="31242" y="1298448"/>
                    </a:lnTo>
                    <a:lnTo>
                      <a:pt x="43408" y="1295933"/>
                    </a:lnTo>
                    <a:lnTo>
                      <a:pt x="53340" y="1289075"/>
                    </a:lnTo>
                    <a:lnTo>
                      <a:pt x="60020" y="1278902"/>
                    </a:lnTo>
                    <a:lnTo>
                      <a:pt x="62484" y="1266444"/>
                    </a:lnTo>
                    <a:close/>
                  </a:path>
                  <a:path w="601979" h="1298575">
                    <a:moveTo>
                      <a:pt x="428028" y="1206754"/>
                    </a:moveTo>
                    <a:lnTo>
                      <a:pt x="397979" y="1206754"/>
                    </a:lnTo>
                    <a:lnTo>
                      <a:pt x="397979" y="1205484"/>
                    </a:lnTo>
                    <a:lnTo>
                      <a:pt x="72923" y="1205484"/>
                    </a:lnTo>
                    <a:lnTo>
                      <a:pt x="72923" y="1206754"/>
                    </a:lnTo>
                    <a:lnTo>
                      <a:pt x="42875" y="1206754"/>
                    </a:lnTo>
                    <a:lnTo>
                      <a:pt x="42875" y="1208024"/>
                    </a:lnTo>
                    <a:lnTo>
                      <a:pt x="428028" y="1208024"/>
                    </a:lnTo>
                    <a:lnTo>
                      <a:pt x="428028" y="1206754"/>
                    </a:lnTo>
                    <a:close/>
                  </a:path>
                  <a:path w="601979" h="1298575">
                    <a:moveTo>
                      <a:pt x="601853" y="45720"/>
                    </a:moveTo>
                    <a:lnTo>
                      <a:pt x="598436" y="27990"/>
                    </a:lnTo>
                    <a:lnTo>
                      <a:pt x="588975" y="13487"/>
                    </a:lnTo>
                    <a:lnTo>
                      <a:pt x="574865" y="3670"/>
                    </a:lnTo>
                    <a:lnTo>
                      <a:pt x="557530" y="0"/>
                    </a:lnTo>
                    <a:lnTo>
                      <a:pt x="266827" y="0"/>
                    </a:lnTo>
                    <a:lnTo>
                      <a:pt x="225856" y="27813"/>
                    </a:lnTo>
                    <a:lnTo>
                      <a:pt x="178308" y="577596"/>
                    </a:lnTo>
                    <a:lnTo>
                      <a:pt x="502031" y="577596"/>
                    </a:lnTo>
                    <a:lnTo>
                      <a:pt x="540880" y="569582"/>
                    </a:lnTo>
                    <a:lnTo>
                      <a:pt x="572604" y="547687"/>
                    </a:lnTo>
                    <a:lnTo>
                      <a:pt x="594004" y="515239"/>
                    </a:lnTo>
                    <a:lnTo>
                      <a:pt x="601853" y="475488"/>
                    </a:lnTo>
                    <a:lnTo>
                      <a:pt x="601853" y="45720"/>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object 17"/>
              <p:cNvSpPr/>
              <p:nvPr/>
            </p:nvSpPr>
            <p:spPr>
              <a:xfrm>
                <a:off x="7330440" y="4058411"/>
                <a:ext cx="256540" cy="579120"/>
              </a:xfrm>
              <a:custGeom>
                <a:avLst/>
                <a:gdLst/>
                <a:ahLst/>
                <a:cxnLst/>
                <a:rect l="l" t="t" r="r" b="b"/>
                <a:pathLst>
                  <a:path w="256540" h="579120">
                    <a:moveTo>
                      <a:pt x="256032" y="579120"/>
                    </a:moveTo>
                    <a:lnTo>
                      <a:pt x="255524" y="578231"/>
                    </a:lnTo>
                    <a:lnTo>
                      <a:pt x="255016" y="577469"/>
                    </a:lnTo>
                    <a:lnTo>
                      <a:pt x="254381" y="576834"/>
                    </a:lnTo>
                    <a:lnTo>
                      <a:pt x="252730" y="574802"/>
                    </a:lnTo>
                    <a:lnTo>
                      <a:pt x="214401" y="555066"/>
                    </a:lnTo>
                    <a:lnTo>
                      <a:pt x="185420" y="552323"/>
                    </a:lnTo>
                    <a:lnTo>
                      <a:pt x="182372" y="552323"/>
                    </a:lnTo>
                    <a:lnTo>
                      <a:pt x="177622" y="552183"/>
                    </a:lnTo>
                    <a:lnTo>
                      <a:pt x="179197" y="550291"/>
                    </a:lnTo>
                    <a:lnTo>
                      <a:pt x="180213" y="548640"/>
                    </a:lnTo>
                    <a:lnTo>
                      <a:pt x="182880" y="545846"/>
                    </a:lnTo>
                    <a:lnTo>
                      <a:pt x="212102" y="489559"/>
                    </a:lnTo>
                    <a:lnTo>
                      <a:pt x="223520" y="439674"/>
                    </a:lnTo>
                    <a:lnTo>
                      <a:pt x="225285" y="403745"/>
                    </a:lnTo>
                    <a:lnTo>
                      <a:pt x="224663" y="82550"/>
                    </a:lnTo>
                    <a:lnTo>
                      <a:pt x="224155" y="22098"/>
                    </a:lnTo>
                    <a:lnTo>
                      <a:pt x="223774" y="15240"/>
                    </a:lnTo>
                    <a:lnTo>
                      <a:pt x="223774" y="5842"/>
                    </a:lnTo>
                    <a:lnTo>
                      <a:pt x="224028" y="1905"/>
                    </a:lnTo>
                    <a:lnTo>
                      <a:pt x="223774" y="0"/>
                    </a:lnTo>
                    <a:lnTo>
                      <a:pt x="223393" y="3810"/>
                    </a:lnTo>
                    <a:lnTo>
                      <a:pt x="223520" y="5842"/>
                    </a:lnTo>
                    <a:lnTo>
                      <a:pt x="223139" y="9779"/>
                    </a:lnTo>
                    <a:lnTo>
                      <a:pt x="222173" y="225234"/>
                    </a:lnTo>
                    <a:lnTo>
                      <a:pt x="222123" y="391668"/>
                    </a:lnTo>
                    <a:lnTo>
                      <a:pt x="222313" y="403656"/>
                    </a:lnTo>
                    <a:lnTo>
                      <a:pt x="222148" y="415594"/>
                    </a:lnTo>
                    <a:lnTo>
                      <a:pt x="217805" y="459867"/>
                    </a:lnTo>
                    <a:lnTo>
                      <a:pt x="202603" y="508177"/>
                    </a:lnTo>
                    <a:lnTo>
                      <a:pt x="179832" y="548386"/>
                    </a:lnTo>
                    <a:lnTo>
                      <a:pt x="177431" y="552183"/>
                    </a:lnTo>
                    <a:lnTo>
                      <a:pt x="170357" y="551967"/>
                    </a:lnTo>
                    <a:lnTo>
                      <a:pt x="131318" y="551688"/>
                    </a:lnTo>
                    <a:lnTo>
                      <a:pt x="38481" y="551688"/>
                    </a:lnTo>
                    <a:lnTo>
                      <a:pt x="10414" y="552069"/>
                    </a:lnTo>
                    <a:lnTo>
                      <a:pt x="5715" y="552069"/>
                    </a:lnTo>
                    <a:lnTo>
                      <a:pt x="2794" y="552196"/>
                    </a:lnTo>
                    <a:lnTo>
                      <a:pt x="0" y="552577"/>
                    </a:lnTo>
                    <a:lnTo>
                      <a:pt x="2794" y="553085"/>
                    </a:lnTo>
                    <a:lnTo>
                      <a:pt x="5715" y="553339"/>
                    </a:lnTo>
                    <a:lnTo>
                      <a:pt x="9779" y="553339"/>
                    </a:lnTo>
                    <a:lnTo>
                      <a:pt x="57277" y="554494"/>
                    </a:lnTo>
                    <a:lnTo>
                      <a:pt x="181737" y="555625"/>
                    </a:lnTo>
                    <a:lnTo>
                      <a:pt x="186817" y="555625"/>
                    </a:lnTo>
                    <a:lnTo>
                      <a:pt x="195948" y="555866"/>
                    </a:lnTo>
                    <a:lnTo>
                      <a:pt x="236258" y="564515"/>
                    </a:lnTo>
                    <a:lnTo>
                      <a:pt x="253365" y="576326"/>
                    </a:lnTo>
                    <a:lnTo>
                      <a:pt x="256032" y="57912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object 23"/>
              <p:cNvSpPr/>
              <p:nvPr/>
            </p:nvSpPr>
            <p:spPr>
              <a:xfrm>
                <a:off x="5859779" y="3649218"/>
                <a:ext cx="170815" cy="2540"/>
              </a:xfrm>
              <a:custGeom>
                <a:avLst/>
                <a:gdLst/>
                <a:ahLst/>
                <a:cxnLst/>
                <a:rect l="l" t="t" r="r" b="b"/>
                <a:pathLst>
                  <a:path w="170814" h="2539">
                    <a:moveTo>
                      <a:pt x="0" y="0"/>
                    </a:moveTo>
                    <a:lnTo>
                      <a:pt x="64008" y="0"/>
                    </a:lnTo>
                  </a:path>
                  <a:path w="170814" h="2539">
                    <a:moveTo>
                      <a:pt x="94487" y="2285"/>
                    </a:moveTo>
                    <a:lnTo>
                      <a:pt x="170687" y="2285"/>
                    </a:lnTo>
                  </a:path>
                </a:pathLst>
              </a:custGeom>
              <a:ln w="3175">
                <a:solidFill>
                  <a:srgbClr val="2531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object 26"/>
              <p:cNvSpPr/>
              <p:nvPr/>
            </p:nvSpPr>
            <p:spPr>
              <a:xfrm>
                <a:off x="6973023" y="3582923"/>
                <a:ext cx="451484" cy="352425"/>
              </a:xfrm>
              <a:custGeom>
                <a:avLst/>
                <a:gdLst/>
                <a:ahLst/>
                <a:cxnLst/>
                <a:rect l="l" t="t" r="r" b="b"/>
                <a:pathLst>
                  <a:path w="451484" h="352425">
                    <a:moveTo>
                      <a:pt x="451269" y="314833"/>
                    </a:moveTo>
                    <a:lnTo>
                      <a:pt x="426631" y="275717"/>
                    </a:lnTo>
                    <a:lnTo>
                      <a:pt x="417169" y="268147"/>
                    </a:lnTo>
                    <a:lnTo>
                      <a:pt x="408228" y="259943"/>
                    </a:lnTo>
                    <a:lnTo>
                      <a:pt x="400926" y="250647"/>
                    </a:lnTo>
                    <a:lnTo>
                      <a:pt x="396405" y="239776"/>
                    </a:lnTo>
                    <a:lnTo>
                      <a:pt x="395338" y="227520"/>
                    </a:lnTo>
                    <a:lnTo>
                      <a:pt x="395859" y="214922"/>
                    </a:lnTo>
                    <a:lnTo>
                      <a:pt x="395465" y="202844"/>
                    </a:lnTo>
                    <a:lnTo>
                      <a:pt x="391706" y="192151"/>
                    </a:lnTo>
                    <a:lnTo>
                      <a:pt x="383857" y="184531"/>
                    </a:lnTo>
                    <a:lnTo>
                      <a:pt x="373761" y="179755"/>
                    </a:lnTo>
                    <a:lnTo>
                      <a:pt x="362661" y="175818"/>
                    </a:lnTo>
                    <a:lnTo>
                      <a:pt x="351828" y="170688"/>
                    </a:lnTo>
                    <a:lnTo>
                      <a:pt x="327571" y="129794"/>
                    </a:lnTo>
                    <a:lnTo>
                      <a:pt x="322478" y="105765"/>
                    </a:lnTo>
                    <a:lnTo>
                      <a:pt x="319316" y="93980"/>
                    </a:lnTo>
                    <a:lnTo>
                      <a:pt x="292138" y="60579"/>
                    </a:lnTo>
                    <a:lnTo>
                      <a:pt x="294678" y="60071"/>
                    </a:lnTo>
                    <a:lnTo>
                      <a:pt x="297091" y="59182"/>
                    </a:lnTo>
                    <a:lnTo>
                      <a:pt x="299250" y="57785"/>
                    </a:lnTo>
                    <a:lnTo>
                      <a:pt x="306235" y="53721"/>
                    </a:lnTo>
                    <a:lnTo>
                      <a:pt x="310680" y="46228"/>
                    </a:lnTo>
                    <a:lnTo>
                      <a:pt x="311315" y="38100"/>
                    </a:lnTo>
                    <a:lnTo>
                      <a:pt x="311823" y="29845"/>
                    </a:lnTo>
                    <a:lnTo>
                      <a:pt x="308394" y="21983"/>
                    </a:lnTo>
                    <a:lnTo>
                      <a:pt x="302044" y="16891"/>
                    </a:lnTo>
                    <a:lnTo>
                      <a:pt x="297726" y="13347"/>
                    </a:lnTo>
                    <a:lnTo>
                      <a:pt x="295821" y="12700"/>
                    </a:lnTo>
                    <a:lnTo>
                      <a:pt x="292392" y="11557"/>
                    </a:lnTo>
                    <a:lnTo>
                      <a:pt x="284518" y="11557"/>
                    </a:lnTo>
                    <a:lnTo>
                      <a:pt x="282105" y="11938"/>
                    </a:lnTo>
                    <a:lnTo>
                      <a:pt x="279692" y="12700"/>
                    </a:lnTo>
                    <a:lnTo>
                      <a:pt x="281597" y="0"/>
                    </a:lnTo>
                    <a:lnTo>
                      <a:pt x="239585" y="58889"/>
                    </a:lnTo>
                    <a:lnTo>
                      <a:pt x="210731" y="125857"/>
                    </a:lnTo>
                    <a:lnTo>
                      <a:pt x="193776" y="188810"/>
                    </a:lnTo>
                    <a:lnTo>
                      <a:pt x="187147" y="154292"/>
                    </a:lnTo>
                    <a:lnTo>
                      <a:pt x="175450" y="115404"/>
                    </a:lnTo>
                    <a:lnTo>
                      <a:pt x="159804" y="77851"/>
                    </a:lnTo>
                    <a:lnTo>
                      <a:pt x="59347" y="45720"/>
                    </a:lnTo>
                    <a:lnTo>
                      <a:pt x="52336" y="68326"/>
                    </a:lnTo>
                    <a:lnTo>
                      <a:pt x="46278" y="91173"/>
                    </a:lnTo>
                    <a:lnTo>
                      <a:pt x="42138" y="114287"/>
                    </a:lnTo>
                    <a:lnTo>
                      <a:pt x="40932" y="137668"/>
                    </a:lnTo>
                    <a:lnTo>
                      <a:pt x="41211" y="148755"/>
                    </a:lnTo>
                    <a:lnTo>
                      <a:pt x="41325" y="159829"/>
                    </a:lnTo>
                    <a:lnTo>
                      <a:pt x="21437" y="197256"/>
                    </a:lnTo>
                    <a:lnTo>
                      <a:pt x="16167" y="202565"/>
                    </a:lnTo>
                    <a:lnTo>
                      <a:pt x="5791" y="218186"/>
                    </a:lnTo>
                    <a:lnTo>
                      <a:pt x="330" y="235864"/>
                    </a:lnTo>
                    <a:lnTo>
                      <a:pt x="0" y="254419"/>
                    </a:lnTo>
                    <a:lnTo>
                      <a:pt x="4991" y="272669"/>
                    </a:lnTo>
                    <a:lnTo>
                      <a:pt x="34975" y="297675"/>
                    </a:lnTo>
                    <a:lnTo>
                      <a:pt x="77127" y="300228"/>
                    </a:lnTo>
                    <a:lnTo>
                      <a:pt x="94830" y="299897"/>
                    </a:lnTo>
                    <a:lnTo>
                      <a:pt x="147866" y="294894"/>
                    </a:lnTo>
                    <a:lnTo>
                      <a:pt x="175907" y="286664"/>
                    </a:lnTo>
                    <a:lnTo>
                      <a:pt x="175679" y="291706"/>
                    </a:lnTo>
                    <a:lnTo>
                      <a:pt x="200914" y="325069"/>
                    </a:lnTo>
                    <a:lnTo>
                      <a:pt x="247484" y="338010"/>
                    </a:lnTo>
                    <a:lnTo>
                      <a:pt x="287540" y="345795"/>
                    </a:lnTo>
                    <a:lnTo>
                      <a:pt x="328053" y="350481"/>
                    </a:lnTo>
                    <a:lnTo>
                      <a:pt x="368846" y="352044"/>
                    </a:lnTo>
                    <a:lnTo>
                      <a:pt x="376847" y="352044"/>
                    </a:lnTo>
                    <a:lnTo>
                      <a:pt x="384721" y="351917"/>
                    </a:lnTo>
                    <a:lnTo>
                      <a:pt x="392722" y="351536"/>
                    </a:lnTo>
                    <a:lnTo>
                      <a:pt x="394373" y="351536"/>
                    </a:lnTo>
                    <a:lnTo>
                      <a:pt x="437870" y="339445"/>
                    </a:lnTo>
                    <a:lnTo>
                      <a:pt x="448919" y="324243"/>
                    </a:lnTo>
                    <a:lnTo>
                      <a:pt x="451269" y="314833"/>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object 27"/>
              <p:cNvSpPr/>
              <p:nvPr/>
            </p:nvSpPr>
            <p:spPr>
              <a:xfrm>
                <a:off x="6679691" y="3805428"/>
                <a:ext cx="741045" cy="619125"/>
              </a:xfrm>
              <a:custGeom>
                <a:avLst/>
                <a:gdLst/>
                <a:ahLst/>
                <a:cxnLst/>
                <a:rect l="l" t="t" r="r" b="b"/>
                <a:pathLst>
                  <a:path w="741045" h="619125">
                    <a:moveTo>
                      <a:pt x="732108" y="209677"/>
                    </a:moveTo>
                    <a:lnTo>
                      <a:pt x="337692" y="209677"/>
                    </a:lnTo>
                    <a:lnTo>
                      <a:pt x="331202" y="224659"/>
                    </a:lnTo>
                    <a:lnTo>
                      <a:pt x="326247" y="240188"/>
                    </a:lnTo>
                    <a:lnTo>
                      <a:pt x="322887" y="256147"/>
                    </a:lnTo>
                    <a:lnTo>
                      <a:pt x="321182" y="272415"/>
                    </a:lnTo>
                    <a:lnTo>
                      <a:pt x="326778" y="297233"/>
                    </a:lnTo>
                    <a:lnTo>
                      <a:pt x="339089" y="317039"/>
                    </a:lnTo>
                    <a:lnTo>
                      <a:pt x="351401" y="330154"/>
                    </a:lnTo>
                    <a:lnTo>
                      <a:pt x="356997" y="334899"/>
                    </a:lnTo>
                    <a:lnTo>
                      <a:pt x="368553" y="443230"/>
                    </a:lnTo>
                    <a:lnTo>
                      <a:pt x="331597" y="618744"/>
                    </a:lnTo>
                    <a:lnTo>
                      <a:pt x="716787" y="602869"/>
                    </a:lnTo>
                    <a:lnTo>
                      <a:pt x="709596" y="559167"/>
                    </a:lnTo>
                    <a:lnTo>
                      <a:pt x="697642" y="516715"/>
                    </a:lnTo>
                    <a:lnTo>
                      <a:pt x="681069" y="475906"/>
                    </a:lnTo>
                    <a:lnTo>
                      <a:pt x="660018" y="437134"/>
                    </a:lnTo>
                    <a:lnTo>
                      <a:pt x="667130" y="253746"/>
                    </a:lnTo>
                    <a:lnTo>
                      <a:pt x="740663" y="253746"/>
                    </a:lnTo>
                    <a:lnTo>
                      <a:pt x="732108" y="209677"/>
                    </a:lnTo>
                    <a:close/>
                  </a:path>
                  <a:path w="741045" h="619125">
                    <a:moveTo>
                      <a:pt x="109600" y="55372"/>
                    </a:moveTo>
                    <a:lnTo>
                      <a:pt x="0" y="72898"/>
                    </a:lnTo>
                    <a:lnTo>
                      <a:pt x="15239" y="288544"/>
                    </a:lnTo>
                    <a:lnTo>
                      <a:pt x="20913" y="313670"/>
                    </a:lnTo>
                    <a:lnTo>
                      <a:pt x="50833" y="353159"/>
                    </a:lnTo>
                    <a:lnTo>
                      <a:pt x="87122" y="368300"/>
                    </a:lnTo>
                    <a:lnTo>
                      <a:pt x="94106" y="368300"/>
                    </a:lnTo>
                    <a:lnTo>
                      <a:pt x="132272" y="359620"/>
                    </a:lnTo>
                    <a:lnTo>
                      <a:pt x="188723" y="327000"/>
                    </a:lnTo>
                    <a:lnTo>
                      <a:pt x="237813" y="291259"/>
                    </a:lnTo>
                    <a:lnTo>
                      <a:pt x="284324" y="254464"/>
                    </a:lnTo>
                    <a:lnTo>
                      <a:pt x="317303" y="227076"/>
                    </a:lnTo>
                    <a:lnTo>
                      <a:pt x="123316" y="227076"/>
                    </a:lnTo>
                    <a:lnTo>
                      <a:pt x="109600" y="55372"/>
                    </a:lnTo>
                    <a:close/>
                  </a:path>
                  <a:path w="741045" h="619125">
                    <a:moveTo>
                      <a:pt x="420242" y="0"/>
                    </a:moveTo>
                    <a:lnTo>
                      <a:pt x="409321" y="0"/>
                    </a:lnTo>
                    <a:lnTo>
                      <a:pt x="383476" y="1672"/>
                    </a:lnTo>
                    <a:lnTo>
                      <a:pt x="351440" y="8715"/>
                    </a:lnTo>
                    <a:lnTo>
                      <a:pt x="317452" y="24163"/>
                    </a:lnTo>
                    <a:lnTo>
                      <a:pt x="285750" y="51054"/>
                    </a:lnTo>
                    <a:lnTo>
                      <a:pt x="268731" y="70516"/>
                    </a:lnTo>
                    <a:lnTo>
                      <a:pt x="251332" y="90170"/>
                    </a:lnTo>
                    <a:lnTo>
                      <a:pt x="123316" y="227076"/>
                    </a:lnTo>
                    <a:lnTo>
                      <a:pt x="317303" y="227076"/>
                    </a:lnTo>
                    <a:lnTo>
                      <a:pt x="320277" y="224606"/>
                    </a:lnTo>
                    <a:lnTo>
                      <a:pt x="337692" y="209677"/>
                    </a:lnTo>
                    <a:lnTo>
                      <a:pt x="732108" y="209677"/>
                    </a:lnTo>
                    <a:lnTo>
                      <a:pt x="731936" y="208788"/>
                    </a:lnTo>
                    <a:lnTo>
                      <a:pt x="338454" y="208788"/>
                    </a:lnTo>
                    <a:lnTo>
                      <a:pt x="337947" y="208026"/>
                    </a:lnTo>
                    <a:lnTo>
                      <a:pt x="337565" y="207137"/>
                    </a:lnTo>
                    <a:lnTo>
                      <a:pt x="337184" y="206121"/>
                    </a:lnTo>
                    <a:lnTo>
                      <a:pt x="341375" y="203200"/>
                    </a:lnTo>
                    <a:lnTo>
                      <a:pt x="730851" y="203200"/>
                    </a:lnTo>
                    <a:lnTo>
                      <a:pt x="714628" y="119634"/>
                    </a:lnTo>
                    <a:lnTo>
                      <a:pt x="679993" y="55100"/>
                    </a:lnTo>
                    <a:lnTo>
                      <a:pt x="622617" y="19986"/>
                    </a:lnTo>
                    <a:lnTo>
                      <a:pt x="568860" y="5423"/>
                    </a:lnTo>
                    <a:lnTo>
                      <a:pt x="427100" y="889"/>
                    </a:lnTo>
                    <a:lnTo>
                      <a:pt x="420242" y="0"/>
                    </a:lnTo>
                    <a:close/>
                  </a:path>
                  <a:path w="741045" h="619125">
                    <a:moveTo>
                      <a:pt x="730851" y="203200"/>
                    </a:moveTo>
                    <a:lnTo>
                      <a:pt x="341375" y="203200"/>
                    </a:lnTo>
                    <a:lnTo>
                      <a:pt x="340232" y="204978"/>
                    </a:lnTo>
                    <a:lnTo>
                      <a:pt x="338454" y="208788"/>
                    </a:lnTo>
                    <a:lnTo>
                      <a:pt x="731936" y="208788"/>
                    </a:lnTo>
                    <a:lnTo>
                      <a:pt x="730851" y="20320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2" name="object 28"/>
              <p:cNvPicPr/>
              <p:nvPr/>
            </p:nvPicPr>
            <p:blipFill>
              <a:blip r:embed="rId8" cstate="print"/>
              <a:stretch>
                <a:fillRect/>
              </a:stretch>
            </p:blipFill>
            <p:spPr>
              <a:xfrm>
                <a:off x="7037832" y="4267200"/>
                <a:ext cx="161544" cy="144780"/>
              </a:xfrm>
              <a:prstGeom prst="rect">
                <a:avLst/>
              </a:prstGeom>
            </p:spPr>
          </p:pic>
          <p:sp>
            <p:nvSpPr>
              <p:cNvPr id="33" name="object 29"/>
              <p:cNvSpPr/>
              <p:nvPr/>
            </p:nvSpPr>
            <p:spPr>
              <a:xfrm>
                <a:off x="7141464" y="3857244"/>
                <a:ext cx="317500" cy="523240"/>
              </a:xfrm>
              <a:custGeom>
                <a:avLst/>
                <a:gdLst/>
                <a:ahLst/>
                <a:cxnLst/>
                <a:rect l="l" t="t" r="r" b="b"/>
                <a:pathLst>
                  <a:path w="317500" h="523239">
                    <a:moveTo>
                      <a:pt x="205866" y="0"/>
                    </a:moveTo>
                    <a:lnTo>
                      <a:pt x="202818" y="0"/>
                    </a:lnTo>
                    <a:lnTo>
                      <a:pt x="180468" y="4099"/>
                    </a:lnTo>
                    <a:lnTo>
                      <a:pt x="151151" y="30110"/>
                    </a:lnTo>
                    <a:lnTo>
                      <a:pt x="138074" y="67097"/>
                    </a:lnTo>
                    <a:lnTo>
                      <a:pt x="137239" y="86947"/>
                    </a:lnTo>
                    <a:lnTo>
                      <a:pt x="139571" y="106916"/>
                    </a:lnTo>
                    <a:lnTo>
                      <a:pt x="144271" y="126872"/>
                    </a:lnTo>
                    <a:lnTo>
                      <a:pt x="190245" y="301243"/>
                    </a:lnTo>
                    <a:lnTo>
                      <a:pt x="0" y="428878"/>
                    </a:lnTo>
                    <a:lnTo>
                      <a:pt x="35432" y="522731"/>
                    </a:lnTo>
                    <a:lnTo>
                      <a:pt x="252221" y="402970"/>
                    </a:lnTo>
                    <a:lnTo>
                      <a:pt x="306387" y="356758"/>
                    </a:lnTo>
                    <a:lnTo>
                      <a:pt x="317373" y="322407"/>
                    </a:lnTo>
                    <a:lnTo>
                      <a:pt x="315213" y="285114"/>
                    </a:lnTo>
                    <a:lnTo>
                      <a:pt x="284273" y="162718"/>
                    </a:lnTo>
                    <a:lnTo>
                      <a:pt x="270511" y="109771"/>
                    </a:lnTo>
                    <a:lnTo>
                      <a:pt x="253063" y="53570"/>
                    </a:lnTo>
                    <a:lnTo>
                      <a:pt x="228568" y="16152"/>
                    </a:lnTo>
                    <a:lnTo>
                      <a:pt x="212343" y="634"/>
                    </a:lnTo>
                    <a:lnTo>
                      <a:pt x="20586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4" name="object 30"/>
              <p:cNvPicPr/>
              <p:nvPr/>
            </p:nvPicPr>
            <p:blipFill>
              <a:blip r:embed="rId9" cstate="print"/>
              <a:stretch>
                <a:fillRect/>
              </a:stretch>
            </p:blipFill>
            <p:spPr>
              <a:xfrm>
                <a:off x="6673595" y="3724656"/>
                <a:ext cx="123444" cy="160019"/>
              </a:xfrm>
              <a:prstGeom prst="rect">
                <a:avLst/>
              </a:prstGeom>
            </p:spPr>
          </p:pic>
          <p:sp>
            <p:nvSpPr>
              <p:cNvPr id="35" name="object 31"/>
              <p:cNvSpPr/>
              <p:nvPr/>
            </p:nvSpPr>
            <p:spPr>
              <a:xfrm>
                <a:off x="6786371" y="4030980"/>
                <a:ext cx="17145" cy="41275"/>
              </a:xfrm>
              <a:custGeom>
                <a:avLst/>
                <a:gdLst/>
                <a:ahLst/>
                <a:cxnLst/>
                <a:rect l="l" t="t" r="r" b="b"/>
                <a:pathLst>
                  <a:path w="17145" h="41275">
                    <a:moveTo>
                      <a:pt x="16763" y="0"/>
                    </a:moveTo>
                    <a:lnTo>
                      <a:pt x="12446" y="5969"/>
                    </a:lnTo>
                    <a:lnTo>
                      <a:pt x="9017" y="12700"/>
                    </a:lnTo>
                    <a:lnTo>
                      <a:pt x="6730" y="19939"/>
                    </a:lnTo>
                    <a:lnTo>
                      <a:pt x="3428" y="26543"/>
                    </a:lnTo>
                    <a:lnTo>
                      <a:pt x="1143" y="33782"/>
                    </a:lnTo>
                    <a:lnTo>
                      <a:pt x="0" y="41148"/>
                    </a:lnTo>
                    <a:lnTo>
                      <a:pt x="4318" y="35179"/>
                    </a:lnTo>
                    <a:lnTo>
                      <a:pt x="7747" y="28448"/>
                    </a:lnTo>
                    <a:lnTo>
                      <a:pt x="9905" y="21209"/>
                    </a:lnTo>
                    <a:lnTo>
                      <a:pt x="13334" y="14605"/>
                    </a:lnTo>
                    <a:lnTo>
                      <a:pt x="15621" y="7366"/>
                    </a:lnTo>
                    <a:lnTo>
                      <a:pt x="16763" y="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6" name="object 32"/>
              <p:cNvPicPr/>
              <p:nvPr/>
            </p:nvPicPr>
            <p:blipFill>
              <a:blip r:embed="rId10" cstate="print"/>
              <a:stretch>
                <a:fillRect/>
              </a:stretch>
            </p:blipFill>
            <p:spPr>
              <a:xfrm>
                <a:off x="6867144" y="3965448"/>
                <a:ext cx="91439" cy="80771"/>
              </a:xfrm>
              <a:prstGeom prst="rect">
                <a:avLst/>
              </a:prstGeom>
            </p:spPr>
          </p:pic>
          <p:sp>
            <p:nvSpPr>
              <p:cNvPr id="37" name="object 33"/>
              <p:cNvSpPr/>
              <p:nvPr/>
            </p:nvSpPr>
            <p:spPr>
              <a:xfrm>
                <a:off x="6923532" y="3890771"/>
                <a:ext cx="520065" cy="428625"/>
              </a:xfrm>
              <a:custGeom>
                <a:avLst/>
                <a:gdLst/>
                <a:ahLst/>
                <a:cxnLst/>
                <a:rect l="l" t="t" r="r" b="b"/>
                <a:pathLst>
                  <a:path w="520065" h="428625">
                    <a:moveTo>
                      <a:pt x="359664" y="417068"/>
                    </a:moveTo>
                    <a:lnTo>
                      <a:pt x="343789" y="374777"/>
                    </a:lnTo>
                    <a:lnTo>
                      <a:pt x="330962" y="357251"/>
                    </a:lnTo>
                    <a:lnTo>
                      <a:pt x="327406" y="352298"/>
                    </a:lnTo>
                    <a:lnTo>
                      <a:pt x="323469" y="347853"/>
                    </a:lnTo>
                    <a:lnTo>
                      <a:pt x="319024" y="343789"/>
                    </a:lnTo>
                    <a:lnTo>
                      <a:pt x="315976" y="341249"/>
                    </a:lnTo>
                    <a:lnTo>
                      <a:pt x="312166" y="339852"/>
                    </a:lnTo>
                    <a:lnTo>
                      <a:pt x="308229" y="339852"/>
                    </a:lnTo>
                    <a:lnTo>
                      <a:pt x="304546" y="340106"/>
                    </a:lnTo>
                    <a:lnTo>
                      <a:pt x="303276" y="341122"/>
                    </a:lnTo>
                    <a:lnTo>
                      <a:pt x="303403" y="341630"/>
                    </a:lnTo>
                    <a:lnTo>
                      <a:pt x="307467" y="341503"/>
                    </a:lnTo>
                    <a:lnTo>
                      <a:pt x="311277" y="341757"/>
                    </a:lnTo>
                    <a:lnTo>
                      <a:pt x="328422" y="359410"/>
                    </a:lnTo>
                    <a:lnTo>
                      <a:pt x="336677" y="370459"/>
                    </a:lnTo>
                    <a:lnTo>
                      <a:pt x="356108" y="412115"/>
                    </a:lnTo>
                    <a:lnTo>
                      <a:pt x="357759" y="421894"/>
                    </a:lnTo>
                    <a:lnTo>
                      <a:pt x="357124" y="428244"/>
                    </a:lnTo>
                    <a:lnTo>
                      <a:pt x="357759" y="428244"/>
                    </a:lnTo>
                    <a:lnTo>
                      <a:pt x="359410" y="422910"/>
                    </a:lnTo>
                    <a:lnTo>
                      <a:pt x="359664" y="417068"/>
                    </a:lnTo>
                    <a:close/>
                  </a:path>
                  <a:path w="520065" h="428625">
                    <a:moveTo>
                      <a:pt x="390144" y="230124"/>
                    </a:moveTo>
                    <a:lnTo>
                      <a:pt x="386295" y="227711"/>
                    </a:lnTo>
                    <a:lnTo>
                      <a:pt x="384937" y="227203"/>
                    </a:lnTo>
                    <a:lnTo>
                      <a:pt x="382143" y="226187"/>
                    </a:lnTo>
                    <a:lnTo>
                      <a:pt x="377698" y="225679"/>
                    </a:lnTo>
                    <a:lnTo>
                      <a:pt x="376174" y="225679"/>
                    </a:lnTo>
                    <a:lnTo>
                      <a:pt x="374777" y="225552"/>
                    </a:lnTo>
                    <a:lnTo>
                      <a:pt x="373380" y="225552"/>
                    </a:lnTo>
                    <a:lnTo>
                      <a:pt x="365582" y="226009"/>
                    </a:lnTo>
                    <a:lnTo>
                      <a:pt x="357873" y="227355"/>
                    </a:lnTo>
                    <a:lnTo>
                      <a:pt x="350367" y="229577"/>
                    </a:lnTo>
                    <a:lnTo>
                      <a:pt x="343154" y="232664"/>
                    </a:lnTo>
                    <a:lnTo>
                      <a:pt x="331431" y="238290"/>
                    </a:lnTo>
                    <a:lnTo>
                      <a:pt x="319544" y="243547"/>
                    </a:lnTo>
                    <a:lnTo>
                      <a:pt x="280949" y="256819"/>
                    </a:lnTo>
                    <a:lnTo>
                      <a:pt x="236982" y="261747"/>
                    </a:lnTo>
                    <a:lnTo>
                      <a:pt x="232791" y="261747"/>
                    </a:lnTo>
                    <a:lnTo>
                      <a:pt x="185813" y="255054"/>
                    </a:lnTo>
                    <a:lnTo>
                      <a:pt x="146939" y="239864"/>
                    </a:lnTo>
                    <a:lnTo>
                      <a:pt x="110705" y="215900"/>
                    </a:lnTo>
                    <a:lnTo>
                      <a:pt x="88392" y="195072"/>
                    </a:lnTo>
                    <a:lnTo>
                      <a:pt x="89027" y="196088"/>
                    </a:lnTo>
                    <a:lnTo>
                      <a:pt x="89662" y="196977"/>
                    </a:lnTo>
                    <a:lnTo>
                      <a:pt x="90424" y="197866"/>
                    </a:lnTo>
                    <a:lnTo>
                      <a:pt x="92329" y="200406"/>
                    </a:lnTo>
                    <a:lnTo>
                      <a:pt x="123190" y="228346"/>
                    </a:lnTo>
                    <a:lnTo>
                      <a:pt x="157353" y="248119"/>
                    </a:lnTo>
                    <a:lnTo>
                      <a:pt x="200571" y="261810"/>
                    </a:lnTo>
                    <a:lnTo>
                      <a:pt x="232664" y="265176"/>
                    </a:lnTo>
                    <a:lnTo>
                      <a:pt x="236220" y="265176"/>
                    </a:lnTo>
                    <a:lnTo>
                      <a:pt x="251434" y="264591"/>
                    </a:lnTo>
                    <a:lnTo>
                      <a:pt x="266585" y="262813"/>
                    </a:lnTo>
                    <a:lnTo>
                      <a:pt x="272008" y="261747"/>
                    </a:lnTo>
                    <a:lnTo>
                      <a:pt x="281559" y="259880"/>
                    </a:lnTo>
                    <a:lnTo>
                      <a:pt x="320560" y="246189"/>
                    </a:lnTo>
                    <a:lnTo>
                      <a:pt x="344170" y="235077"/>
                    </a:lnTo>
                    <a:lnTo>
                      <a:pt x="351764" y="231660"/>
                    </a:lnTo>
                    <a:lnTo>
                      <a:pt x="359676" y="229196"/>
                    </a:lnTo>
                    <a:lnTo>
                      <a:pt x="367792" y="227711"/>
                    </a:lnTo>
                    <a:lnTo>
                      <a:pt x="376047" y="227203"/>
                    </a:lnTo>
                    <a:lnTo>
                      <a:pt x="377190" y="227203"/>
                    </a:lnTo>
                    <a:lnTo>
                      <a:pt x="377698" y="227330"/>
                    </a:lnTo>
                    <a:lnTo>
                      <a:pt x="381889" y="227838"/>
                    </a:lnTo>
                    <a:lnTo>
                      <a:pt x="386080" y="228854"/>
                    </a:lnTo>
                    <a:lnTo>
                      <a:pt x="390144" y="230124"/>
                    </a:lnTo>
                    <a:close/>
                  </a:path>
                  <a:path w="520065" h="428625">
                    <a:moveTo>
                      <a:pt x="475488" y="45593"/>
                    </a:moveTo>
                    <a:lnTo>
                      <a:pt x="473583" y="44450"/>
                    </a:lnTo>
                    <a:lnTo>
                      <a:pt x="470027" y="43053"/>
                    </a:lnTo>
                    <a:lnTo>
                      <a:pt x="466598" y="41783"/>
                    </a:lnTo>
                    <a:lnTo>
                      <a:pt x="461645" y="39751"/>
                    </a:lnTo>
                    <a:lnTo>
                      <a:pt x="424345" y="28829"/>
                    </a:lnTo>
                    <a:lnTo>
                      <a:pt x="397637" y="25908"/>
                    </a:lnTo>
                    <a:lnTo>
                      <a:pt x="387388" y="26479"/>
                    </a:lnTo>
                    <a:lnTo>
                      <a:pt x="347649" y="40817"/>
                    </a:lnTo>
                    <a:lnTo>
                      <a:pt x="309549" y="70472"/>
                    </a:lnTo>
                    <a:lnTo>
                      <a:pt x="299631" y="78790"/>
                    </a:lnTo>
                    <a:lnTo>
                      <a:pt x="267550" y="101752"/>
                    </a:lnTo>
                    <a:lnTo>
                      <a:pt x="228854" y="113284"/>
                    </a:lnTo>
                    <a:lnTo>
                      <a:pt x="227076" y="113284"/>
                    </a:lnTo>
                    <a:lnTo>
                      <a:pt x="181483" y="91948"/>
                    </a:lnTo>
                    <a:lnTo>
                      <a:pt x="158051" y="60312"/>
                    </a:lnTo>
                    <a:lnTo>
                      <a:pt x="150622" y="49911"/>
                    </a:lnTo>
                    <a:lnTo>
                      <a:pt x="116205" y="17780"/>
                    </a:lnTo>
                    <a:lnTo>
                      <a:pt x="78232" y="2794"/>
                    </a:lnTo>
                    <a:lnTo>
                      <a:pt x="76022" y="2286"/>
                    </a:lnTo>
                    <a:lnTo>
                      <a:pt x="69977" y="889"/>
                    </a:lnTo>
                    <a:lnTo>
                      <a:pt x="61468" y="0"/>
                    </a:lnTo>
                    <a:lnTo>
                      <a:pt x="53086" y="0"/>
                    </a:lnTo>
                    <a:lnTo>
                      <a:pt x="12954" y="6731"/>
                    </a:lnTo>
                    <a:lnTo>
                      <a:pt x="0" y="13208"/>
                    </a:lnTo>
                    <a:lnTo>
                      <a:pt x="0" y="13335"/>
                    </a:lnTo>
                    <a:lnTo>
                      <a:pt x="1016" y="13335"/>
                    </a:lnTo>
                    <a:lnTo>
                      <a:pt x="7620" y="9652"/>
                    </a:lnTo>
                    <a:lnTo>
                      <a:pt x="20193" y="6223"/>
                    </a:lnTo>
                    <a:lnTo>
                      <a:pt x="27736" y="4483"/>
                    </a:lnTo>
                    <a:lnTo>
                      <a:pt x="35331" y="3263"/>
                    </a:lnTo>
                    <a:lnTo>
                      <a:pt x="42976" y="2527"/>
                    </a:lnTo>
                    <a:lnTo>
                      <a:pt x="50673" y="2286"/>
                    </a:lnTo>
                    <a:lnTo>
                      <a:pt x="57442" y="2476"/>
                    </a:lnTo>
                    <a:lnTo>
                      <a:pt x="98209" y="11836"/>
                    </a:lnTo>
                    <a:lnTo>
                      <a:pt x="133921" y="35509"/>
                    </a:lnTo>
                    <a:lnTo>
                      <a:pt x="162788" y="73088"/>
                    </a:lnTo>
                    <a:lnTo>
                      <a:pt x="170548" y="83934"/>
                    </a:lnTo>
                    <a:lnTo>
                      <a:pt x="201295" y="111506"/>
                    </a:lnTo>
                    <a:lnTo>
                      <a:pt x="226822" y="117348"/>
                    </a:lnTo>
                    <a:lnTo>
                      <a:pt x="229235" y="117348"/>
                    </a:lnTo>
                    <a:lnTo>
                      <a:pt x="243128" y="115176"/>
                    </a:lnTo>
                    <a:lnTo>
                      <a:pt x="249402" y="113284"/>
                    </a:lnTo>
                    <a:lnTo>
                      <a:pt x="256552" y="111150"/>
                    </a:lnTo>
                    <a:lnTo>
                      <a:pt x="291744" y="90017"/>
                    </a:lnTo>
                    <a:lnTo>
                      <a:pt x="321564" y="64770"/>
                    </a:lnTo>
                    <a:lnTo>
                      <a:pt x="330441" y="57238"/>
                    </a:lnTo>
                    <a:lnTo>
                      <a:pt x="368706" y="34163"/>
                    </a:lnTo>
                    <a:lnTo>
                      <a:pt x="397891" y="28829"/>
                    </a:lnTo>
                    <a:lnTo>
                      <a:pt x="412419" y="29641"/>
                    </a:lnTo>
                    <a:lnTo>
                      <a:pt x="454914" y="39116"/>
                    </a:lnTo>
                    <a:lnTo>
                      <a:pt x="471805" y="44831"/>
                    </a:lnTo>
                    <a:lnTo>
                      <a:pt x="473583" y="45339"/>
                    </a:lnTo>
                    <a:lnTo>
                      <a:pt x="475488" y="45720"/>
                    </a:lnTo>
                    <a:lnTo>
                      <a:pt x="475488" y="45593"/>
                    </a:lnTo>
                    <a:close/>
                  </a:path>
                  <a:path w="520065" h="428625">
                    <a:moveTo>
                      <a:pt x="519684" y="199644"/>
                    </a:moveTo>
                    <a:lnTo>
                      <a:pt x="518922" y="199644"/>
                    </a:lnTo>
                    <a:lnTo>
                      <a:pt x="516255" y="207010"/>
                    </a:lnTo>
                    <a:lnTo>
                      <a:pt x="508381" y="216154"/>
                    </a:lnTo>
                    <a:lnTo>
                      <a:pt x="468503" y="241046"/>
                    </a:lnTo>
                    <a:lnTo>
                      <a:pt x="452628" y="243332"/>
                    </a:lnTo>
                    <a:lnTo>
                      <a:pt x="436626" y="243332"/>
                    </a:lnTo>
                    <a:lnTo>
                      <a:pt x="428625" y="242570"/>
                    </a:lnTo>
                    <a:lnTo>
                      <a:pt x="414147" y="239776"/>
                    </a:lnTo>
                    <a:lnTo>
                      <a:pt x="407543" y="238760"/>
                    </a:lnTo>
                    <a:lnTo>
                      <a:pt x="400812" y="238252"/>
                    </a:lnTo>
                    <a:lnTo>
                      <a:pt x="407162" y="240792"/>
                    </a:lnTo>
                    <a:lnTo>
                      <a:pt x="413639" y="242570"/>
                    </a:lnTo>
                    <a:lnTo>
                      <a:pt x="420370" y="243586"/>
                    </a:lnTo>
                    <a:lnTo>
                      <a:pt x="427164" y="245021"/>
                    </a:lnTo>
                    <a:lnTo>
                      <a:pt x="434035" y="246049"/>
                    </a:lnTo>
                    <a:lnTo>
                      <a:pt x="440918" y="246684"/>
                    </a:lnTo>
                    <a:lnTo>
                      <a:pt x="447802" y="246888"/>
                    </a:lnTo>
                    <a:lnTo>
                      <a:pt x="455041" y="246888"/>
                    </a:lnTo>
                    <a:lnTo>
                      <a:pt x="462153" y="246253"/>
                    </a:lnTo>
                    <a:lnTo>
                      <a:pt x="469265" y="244856"/>
                    </a:lnTo>
                    <a:lnTo>
                      <a:pt x="474002" y="243332"/>
                    </a:lnTo>
                    <a:lnTo>
                      <a:pt x="481164" y="241033"/>
                    </a:lnTo>
                    <a:lnTo>
                      <a:pt x="513334" y="213995"/>
                    </a:lnTo>
                    <a:lnTo>
                      <a:pt x="517906" y="204978"/>
                    </a:lnTo>
                    <a:lnTo>
                      <a:pt x="518922" y="203327"/>
                    </a:lnTo>
                    <a:lnTo>
                      <a:pt x="519430" y="201549"/>
                    </a:lnTo>
                    <a:lnTo>
                      <a:pt x="519684" y="199644"/>
                    </a:lnTo>
                    <a:close/>
                  </a:path>
                </a:pathLst>
              </a:custGeom>
              <a:solidFill>
                <a:srgbClr val="DFDF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8" name="object 34"/>
              <p:cNvSpPr/>
              <p:nvPr/>
            </p:nvSpPr>
            <p:spPr>
              <a:xfrm>
                <a:off x="7138416" y="3968495"/>
                <a:ext cx="262255" cy="413384"/>
              </a:xfrm>
              <a:custGeom>
                <a:avLst/>
                <a:gdLst/>
                <a:ahLst/>
                <a:cxnLst/>
                <a:rect l="l" t="t" r="r" b="b"/>
                <a:pathLst>
                  <a:path w="262254" h="413385">
                    <a:moveTo>
                      <a:pt x="262128" y="287020"/>
                    </a:moveTo>
                    <a:lnTo>
                      <a:pt x="260604" y="287655"/>
                    </a:lnTo>
                    <a:lnTo>
                      <a:pt x="259207" y="288290"/>
                    </a:lnTo>
                    <a:lnTo>
                      <a:pt x="257810" y="289179"/>
                    </a:lnTo>
                    <a:lnTo>
                      <a:pt x="245491" y="296291"/>
                    </a:lnTo>
                    <a:lnTo>
                      <a:pt x="167195" y="340385"/>
                    </a:lnTo>
                    <a:lnTo>
                      <a:pt x="129311" y="361061"/>
                    </a:lnTo>
                    <a:lnTo>
                      <a:pt x="86423" y="383844"/>
                    </a:lnTo>
                    <a:lnTo>
                      <a:pt x="39116" y="408178"/>
                    </a:lnTo>
                    <a:lnTo>
                      <a:pt x="30759" y="386588"/>
                    </a:lnTo>
                    <a:lnTo>
                      <a:pt x="4191" y="318516"/>
                    </a:lnTo>
                    <a:lnTo>
                      <a:pt x="189865" y="187325"/>
                    </a:lnTo>
                    <a:lnTo>
                      <a:pt x="189852" y="187071"/>
                    </a:lnTo>
                    <a:lnTo>
                      <a:pt x="197231" y="187071"/>
                    </a:lnTo>
                    <a:lnTo>
                      <a:pt x="234784" y="199313"/>
                    </a:lnTo>
                    <a:lnTo>
                      <a:pt x="240792" y="202692"/>
                    </a:lnTo>
                    <a:lnTo>
                      <a:pt x="235877" y="197332"/>
                    </a:lnTo>
                    <a:lnTo>
                      <a:pt x="230200" y="192925"/>
                    </a:lnTo>
                    <a:lnTo>
                      <a:pt x="223875" y="189547"/>
                    </a:lnTo>
                    <a:lnTo>
                      <a:pt x="211455" y="185420"/>
                    </a:lnTo>
                    <a:lnTo>
                      <a:pt x="205613" y="184404"/>
                    </a:lnTo>
                    <a:lnTo>
                      <a:pt x="199771" y="184404"/>
                    </a:lnTo>
                    <a:lnTo>
                      <a:pt x="198120" y="184404"/>
                    </a:lnTo>
                    <a:lnTo>
                      <a:pt x="197231" y="184531"/>
                    </a:lnTo>
                    <a:lnTo>
                      <a:pt x="192024" y="184785"/>
                    </a:lnTo>
                    <a:lnTo>
                      <a:pt x="189687" y="185661"/>
                    </a:lnTo>
                    <a:lnTo>
                      <a:pt x="179260" y="146240"/>
                    </a:lnTo>
                    <a:lnTo>
                      <a:pt x="161975" y="78320"/>
                    </a:lnTo>
                    <a:lnTo>
                      <a:pt x="146304" y="13335"/>
                    </a:lnTo>
                    <a:lnTo>
                      <a:pt x="145288" y="9144"/>
                    </a:lnTo>
                    <a:lnTo>
                      <a:pt x="144526" y="5842"/>
                    </a:lnTo>
                    <a:lnTo>
                      <a:pt x="143891" y="3429"/>
                    </a:lnTo>
                    <a:lnTo>
                      <a:pt x="143764" y="2286"/>
                    </a:lnTo>
                    <a:lnTo>
                      <a:pt x="143002" y="0"/>
                    </a:lnTo>
                    <a:lnTo>
                      <a:pt x="143256" y="2413"/>
                    </a:lnTo>
                    <a:lnTo>
                      <a:pt x="143637" y="3556"/>
                    </a:lnTo>
                    <a:lnTo>
                      <a:pt x="144145" y="6096"/>
                    </a:lnTo>
                    <a:lnTo>
                      <a:pt x="160070" y="78778"/>
                    </a:lnTo>
                    <a:lnTo>
                      <a:pt x="176479" y="146367"/>
                    </a:lnTo>
                    <a:lnTo>
                      <a:pt x="186563" y="186182"/>
                    </a:lnTo>
                    <a:lnTo>
                      <a:pt x="0" y="317119"/>
                    </a:lnTo>
                    <a:lnTo>
                      <a:pt x="36830" y="411226"/>
                    </a:lnTo>
                    <a:lnTo>
                      <a:pt x="37592" y="413004"/>
                    </a:lnTo>
                    <a:lnTo>
                      <a:pt x="39116" y="412115"/>
                    </a:lnTo>
                    <a:lnTo>
                      <a:pt x="46685" y="408178"/>
                    </a:lnTo>
                    <a:lnTo>
                      <a:pt x="86931" y="387286"/>
                    </a:lnTo>
                    <a:lnTo>
                      <a:pt x="130187" y="364007"/>
                    </a:lnTo>
                    <a:lnTo>
                      <a:pt x="168325" y="342849"/>
                    </a:lnTo>
                    <a:lnTo>
                      <a:pt x="246253" y="297307"/>
                    </a:lnTo>
                    <a:lnTo>
                      <a:pt x="258064" y="289687"/>
                    </a:lnTo>
                    <a:lnTo>
                      <a:pt x="259461" y="288925"/>
                    </a:lnTo>
                    <a:lnTo>
                      <a:pt x="260858" y="288036"/>
                    </a:lnTo>
                    <a:lnTo>
                      <a:pt x="262128" y="28702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39" name="object 35"/>
              <p:cNvPicPr/>
              <p:nvPr/>
            </p:nvPicPr>
            <p:blipFill>
              <a:blip r:embed="rId11" cstate="print"/>
              <a:stretch>
                <a:fillRect/>
              </a:stretch>
            </p:blipFill>
            <p:spPr>
              <a:xfrm>
                <a:off x="6486144" y="4869180"/>
                <a:ext cx="230124" cy="143256"/>
              </a:xfrm>
              <a:prstGeom prst="rect">
                <a:avLst/>
              </a:prstGeom>
            </p:spPr>
          </p:pic>
          <p:pic>
            <p:nvPicPr>
              <p:cNvPr id="40" name="object 36"/>
              <p:cNvPicPr/>
              <p:nvPr/>
            </p:nvPicPr>
            <p:blipFill>
              <a:blip r:embed="rId12" cstate="print"/>
              <a:stretch>
                <a:fillRect/>
              </a:stretch>
            </p:blipFill>
            <p:spPr>
              <a:xfrm>
                <a:off x="6824471" y="5225796"/>
                <a:ext cx="208787" cy="106680"/>
              </a:xfrm>
              <a:prstGeom prst="rect">
                <a:avLst/>
              </a:prstGeom>
            </p:spPr>
          </p:pic>
          <p:sp>
            <p:nvSpPr>
              <p:cNvPr id="41" name="object 37"/>
              <p:cNvSpPr/>
              <p:nvPr/>
            </p:nvSpPr>
            <p:spPr>
              <a:xfrm>
                <a:off x="7002779" y="3939540"/>
                <a:ext cx="22860" cy="123825"/>
              </a:xfrm>
              <a:custGeom>
                <a:avLst/>
                <a:gdLst/>
                <a:ahLst/>
                <a:cxnLst/>
                <a:rect l="l" t="t" r="r" b="b"/>
                <a:pathLst>
                  <a:path w="22859" h="123825">
                    <a:moveTo>
                      <a:pt x="8890" y="0"/>
                    </a:moveTo>
                    <a:lnTo>
                      <a:pt x="8890" y="6350"/>
                    </a:lnTo>
                    <a:lnTo>
                      <a:pt x="9651" y="12573"/>
                    </a:lnTo>
                    <a:lnTo>
                      <a:pt x="11175" y="18668"/>
                    </a:lnTo>
                    <a:lnTo>
                      <a:pt x="16891" y="50546"/>
                    </a:lnTo>
                    <a:lnTo>
                      <a:pt x="17779" y="54610"/>
                    </a:lnTo>
                    <a:lnTo>
                      <a:pt x="18415" y="58801"/>
                    </a:lnTo>
                    <a:lnTo>
                      <a:pt x="18923" y="64897"/>
                    </a:lnTo>
                    <a:lnTo>
                      <a:pt x="18669" y="66929"/>
                    </a:lnTo>
                    <a:lnTo>
                      <a:pt x="17525" y="70612"/>
                    </a:lnTo>
                    <a:lnTo>
                      <a:pt x="16383" y="72390"/>
                    </a:lnTo>
                    <a:lnTo>
                      <a:pt x="13843" y="78359"/>
                    </a:lnTo>
                    <a:lnTo>
                      <a:pt x="6476" y="99695"/>
                    </a:lnTo>
                    <a:lnTo>
                      <a:pt x="4825" y="105156"/>
                    </a:lnTo>
                    <a:lnTo>
                      <a:pt x="2667" y="111125"/>
                    </a:lnTo>
                    <a:lnTo>
                      <a:pt x="1016" y="117221"/>
                    </a:lnTo>
                    <a:lnTo>
                      <a:pt x="0" y="123443"/>
                    </a:lnTo>
                    <a:lnTo>
                      <a:pt x="3175" y="117983"/>
                    </a:lnTo>
                    <a:lnTo>
                      <a:pt x="5588" y="112141"/>
                    </a:lnTo>
                    <a:lnTo>
                      <a:pt x="7493" y="106045"/>
                    </a:lnTo>
                    <a:lnTo>
                      <a:pt x="15875" y="83439"/>
                    </a:lnTo>
                    <a:lnTo>
                      <a:pt x="19050" y="75946"/>
                    </a:lnTo>
                    <a:lnTo>
                      <a:pt x="21844" y="69977"/>
                    </a:lnTo>
                    <a:lnTo>
                      <a:pt x="22478" y="67691"/>
                    </a:lnTo>
                    <a:lnTo>
                      <a:pt x="22860" y="65278"/>
                    </a:lnTo>
                    <a:lnTo>
                      <a:pt x="22478" y="58547"/>
                    </a:lnTo>
                    <a:lnTo>
                      <a:pt x="21717" y="54102"/>
                    </a:lnTo>
                    <a:lnTo>
                      <a:pt x="13843" y="18161"/>
                    </a:lnTo>
                    <a:lnTo>
                      <a:pt x="12826" y="11937"/>
                    </a:lnTo>
                    <a:lnTo>
                      <a:pt x="11175" y="5842"/>
                    </a:lnTo>
                    <a:lnTo>
                      <a:pt x="8890" y="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object 38"/>
              <p:cNvSpPr/>
              <p:nvPr/>
            </p:nvSpPr>
            <p:spPr>
              <a:xfrm>
                <a:off x="7275576" y="3948684"/>
                <a:ext cx="52069" cy="234950"/>
              </a:xfrm>
              <a:custGeom>
                <a:avLst/>
                <a:gdLst/>
                <a:ahLst/>
                <a:cxnLst/>
                <a:rect l="l" t="t" r="r" b="b"/>
                <a:pathLst>
                  <a:path w="52070" h="234950">
                    <a:moveTo>
                      <a:pt x="0" y="0"/>
                    </a:moveTo>
                    <a:lnTo>
                      <a:pt x="9646" y="141165"/>
                    </a:lnTo>
                    <a:lnTo>
                      <a:pt x="12232" y="188573"/>
                    </a:lnTo>
                    <a:lnTo>
                      <a:pt x="13843" y="234696"/>
                    </a:lnTo>
                    <a:lnTo>
                      <a:pt x="24491" y="228546"/>
                    </a:lnTo>
                    <a:lnTo>
                      <a:pt x="37020" y="219884"/>
                    </a:lnTo>
                    <a:lnTo>
                      <a:pt x="47454" y="211675"/>
                    </a:lnTo>
                    <a:lnTo>
                      <a:pt x="51816" y="206883"/>
                    </a:lnTo>
                    <a:lnTo>
                      <a:pt x="45952" y="185951"/>
                    </a:lnTo>
                    <a:lnTo>
                      <a:pt x="32051" y="133826"/>
                    </a:lnTo>
                    <a:lnTo>
                      <a:pt x="15079" y="66508"/>
                    </a:lnTo>
                    <a:lnTo>
                      <a:pt x="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object 39"/>
              <p:cNvSpPr/>
              <p:nvPr/>
            </p:nvSpPr>
            <p:spPr>
              <a:xfrm>
                <a:off x="6571488" y="4302251"/>
                <a:ext cx="831850" cy="977265"/>
              </a:xfrm>
              <a:custGeom>
                <a:avLst/>
                <a:gdLst/>
                <a:ahLst/>
                <a:cxnLst/>
                <a:rect l="l" t="t" r="r" b="b"/>
                <a:pathLst>
                  <a:path w="831850" h="977264">
                    <a:moveTo>
                      <a:pt x="831303" y="194932"/>
                    </a:moveTo>
                    <a:lnTo>
                      <a:pt x="829195" y="121119"/>
                    </a:lnTo>
                    <a:lnTo>
                      <a:pt x="760298" y="74269"/>
                    </a:lnTo>
                    <a:lnTo>
                      <a:pt x="606755" y="44005"/>
                    </a:lnTo>
                    <a:lnTo>
                      <a:pt x="431419" y="13754"/>
                    </a:lnTo>
                    <a:lnTo>
                      <a:pt x="413626" y="11899"/>
                    </a:lnTo>
                    <a:lnTo>
                      <a:pt x="413626" y="202577"/>
                    </a:lnTo>
                    <a:lnTo>
                      <a:pt x="412851" y="202946"/>
                    </a:lnTo>
                    <a:lnTo>
                      <a:pt x="351929" y="234035"/>
                    </a:lnTo>
                    <a:lnTo>
                      <a:pt x="328688" y="247840"/>
                    </a:lnTo>
                    <a:lnTo>
                      <a:pt x="357632" y="181483"/>
                    </a:lnTo>
                    <a:lnTo>
                      <a:pt x="411937" y="201968"/>
                    </a:lnTo>
                    <a:lnTo>
                      <a:pt x="413626" y="202577"/>
                    </a:lnTo>
                    <a:lnTo>
                      <a:pt x="413626" y="11899"/>
                    </a:lnTo>
                    <a:lnTo>
                      <a:pt x="300228" y="0"/>
                    </a:lnTo>
                    <a:lnTo>
                      <a:pt x="291452" y="203"/>
                    </a:lnTo>
                    <a:lnTo>
                      <a:pt x="210337" y="105981"/>
                    </a:lnTo>
                    <a:lnTo>
                      <a:pt x="118554" y="308838"/>
                    </a:lnTo>
                    <a:lnTo>
                      <a:pt x="35902" y="507263"/>
                    </a:lnTo>
                    <a:lnTo>
                      <a:pt x="0" y="596646"/>
                    </a:lnTo>
                    <a:lnTo>
                      <a:pt x="151638" y="653796"/>
                    </a:lnTo>
                    <a:lnTo>
                      <a:pt x="278561" y="362762"/>
                    </a:lnTo>
                    <a:lnTo>
                      <a:pt x="277139" y="408432"/>
                    </a:lnTo>
                    <a:lnTo>
                      <a:pt x="288493" y="644944"/>
                    </a:lnTo>
                    <a:lnTo>
                      <a:pt x="303669" y="874077"/>
                    </a:lnTo>
                    <a:lnTo>
                      <a:pt x="311277" y="976884"/>
                    </a:lnTo>
                    <a:lnTo>
                      <a:pt x="476758" y="976884"/>
                    </a:lnTo>
                    <a:lnTo>
                      <a:pt x="466471" y="395605"/>
                    </a:lnTo>
                    <a:lnTo>
                      <a:pt x="787450" y="312305"/>
                    </a:lnTo>
                    <a:lnTo>
                      <a:pt x="790194" y="311658"/>
                    </a:lnTo>
                    <a:lnTo>
                      <a:pt x="821842" y="271195"/>
                    </a:lnTo>
                    <a:lnTo>
                      <a:pt x="831303" y="194932"/>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object 40"/>
              <p:cNvSpPr/>
              <p:nvPr/>
            </p:nvSpPr>
            <p:spPr>
              <a:xfrm>
                <a:off x="6911339" y="4475988"/>
                <a:ext cx="451484" cy="140335"/>
              </a:xfrm>
              <a:custGeom>
                <a:avLst/>
                <a:gdLst/>
                <a:ahLst/>
                <a:cxnLst/>
                <a:rect l="l" t="t" r="r" b="b"/>
                <a:pathLst>
                  <a:path w="451484" h="140335">
                    <a:moveTo>
                      <a:pt x="0" y="0"/>
                    </a:moveTo>
                    <a:lnTo>
                      <a:pt x="1269" y="1016"/>
                    </a:lnTo>
                    <a:lnTo>
                      <a:pt x="16509" y="8762"/>
                    </a:lnTo>
                    <a:lnTo>
                      <a:pt x="21843" y="11684"/>
                    </a:lnTo>
                    <a:lnTo>
                      <a:pt x="78247" y="36796"/>
                    </a:lnTo>
                    <a:lnTo>
                      <a:pt x="132968" y="57531"/>
                    </a:lnTo>
                    <a:lnTo>
                      <a:pt x="175132" y="71580"/>
                    </a:lnTo>
                    <a:lnTo>
                      <a:pt x="220725" y="85725"/>
                    </a:lnTo>
                    <a:lnTo>
                      <a:pt x="266640" y="98657"/>
                    </a:lnTo>
                    <a:lnTo>
                      <a:pt x="309625" y="109839"/>
                    </a:lnTo>
                    <a:lnTo>
                      <a:pt x="348706" y="119282"/>
                    </a:lnTo>
                    <a:lnTo>
                      <a:pt x="432561" y="137160"/>
                    </a:lnTo>
                    <a:lnTo>
                      <a:pt x="449452" y="140207"/>
                    </a:lnTo>
                    <a:lnTo>
                      <a:pt x="451103" y="140207"/>
                    </a:lnTo>
                    <a:lnTo>
                      <a:pt x="449579" y="139700"/>
                    </a:lnTo>
                    <a:lnTo>
                      <a:pt x="446277" y="139319"/>
                    </a:lnTo>
                    <a:lnTo>
                      <a:pt x="383539" y="124713"/>
                    </a:lnTo>
                    <a:lnTo>
                      <a:pt x="310499" y="106711"/>
                    </a:lnTo>
                    <a:lnTo>
                      <a:pt x="267614" y="95353"/>
                    </a:lnTo>
                    <a:lnTo>
                      <a:pt x="221741" y="82423"/>
                    </a:lnTo>
                    <a:lnTo>
                      <a:pt x="176117" y="68373"/>
                    </a:lnTo>
                    <a:lnTo>
                      <a:pt x="114635" y="47222"/>
                    </a:lnTo>
                    <a:lnTo>
                      <a:pt x="22478" y="10032"/>
                    </a:lnTo>
                    <a:lnTo>
                      <a:pt x="3048" y="1016"/>
                    </a:lnTo>
                    <a:lnTo>
                      <a:pt x="0" y="0"/>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45" name="object 41"/>
              <p:cNvPicPr/>
              <p:nvPr/>
            </p:nvPicPr>
            <p:blipFill>
              <a:blip r:embed="rId13" cstate="print"/>
              <a:stretch>
                <a:fillRect/>
              </a:stretch>
            </p:blipFill>
            <p:spPr>
              <a:xfrm>
                <a:off x="6843331" y="4532376"/>
                <a:ext cx="92392" cy="202692"/>
              </a:xfrm>
              <a:prstGeom prst="rect">
                <a:avLst/>
              </a:prstGeom>
            </p:spPr>
          </p:pic>
          <p:pic>
            <p:nvPicPr>
              <p:cNvPr id="46" name="object 42"/>
              <p:cNvPicPr/>
              <p:nvPr/>
            </p:nvPicPr>
            <p:blipFill>
              <a:blip r:embed="rId14" cstate="print"/>
              <a:stretch>
                <a:fillRect/>
              </a:stretch>
            </p:blipFill>
            <p:spPr>
              <a:xfrm>
                <a:off x="6998208" y="4661916"/>
                <a:ext cx="77724" cy="88391"/>
              </a:xfrm>
              <a:prstGeom prst="rect">
                <a:avLst/>
              </a:prstGeom>
            </p:spPr>
          </p:pic>
          <p:pic>
            <p:nvPicPr>
              <p:cNvPr id="47" name="object 43"/>
              <p:cNvPicPr/>
              <p:nvPr/>
            </p:nvPicPr>
            <p:blipFill>
              <a:blip r:embed="rId15" cstate="print"/>
              <a:stretch>
                <a:fillRect/>
              </a:stretch>
            </p:blipFill>
            <p:spPr>
              <a:xfrm>
                <a:off x="7001728" y="3485388"/>
                <a:ext cx="122330" cy="219456"/>
              </a:xfrm>
              <a:prstGeom prst="rect">
                <a:avLst/>
              </a:prstGeom>
            </p:spPr>
          </p:pic>
          <p:sp>
            <p:nvSpPr>
              <p:cNvPr id="48" name="object 44"/>
              <p:cNvSpPr/>
              <p:nvPr/>
            </p:nvSpPr>
            <p:spPr>
              <a:xfrm>
                <a:off x="7030211" y="3459480"/>
                <a:ext cx="186055" cy="443865"/>
              </a:xfrm>
              <a:custGeom>
                <a:avLst/>
                <a:gdLst/>
                <a:ahLst/>
                <a:cxnLst/>
                <a:rect l="l" t="t" r="r" b="b"/>
                <a:pathLst>
                  <a:path w="186054" h="443864">
                    <a:moveTo>
                      <a:pt x="107950" y="0"/>
                    </a:moveTo>
                    <a:lnTo>
                      <a:pt x="0" y="81661"/>
                    </a:lnTo>
                    <a:lnTo>
                      <a:pt x="117" y="98319"/>
                    </a:lnTo>
                    <a:lnTo>
                      <a:pt x="555" y="139303"/>
                    </a:lnTo>
                    <a:lnTo>
                      <a:pt x="1446" y="191121"/>
                    </a:lnTo>
                    <a:lnTo>
                      <a:pt x="2921" y="240284"/>
                    </a:lnTo>
                    <a:lnTo>
                      <a:pt x="32702" y="294338"/>
                    </a:lnTo>
                    <a:lnTo>
                      <a:pt x="60579" y="305054"/>
                    </a:lnTo>
                    <a:lnTo>
                      <a:pt x="61452" y="329628"/>
                    </a:lnTo>
                    <a:lnTo>
                      <a:pt x="62239" y="354345"/>
                    </a:lnTo>
                    <a:lnTo>
                      <a:pt x="62992" y="382016"/>
                    </a:lnTo>
                    <a:lnTo>
                      <a:pt x="68073" y="406032"/>
                    </a:lnTo>
                    <a:lnTo>
                      <a:pt x="81264" y="425561"/>
                    </a:lnTo>
                    <a:lnTo>
                      <a:pt x="100621" y="438683"/>
                    </a:lnTo>
                    <a:lnTo>
                      <a:pt x="124206" y="443484"/>
                    </a:lnTo>
                    <a:lnTo>
                      <a:pt x="124968" y="443484"/>
                    </a:lnTo>
                    <a:lnTo>
                      <a:pt x="148738" y="438278"/>
                    </a:lnTo>
                    <a:lnTo>
                      <a:pt x="168068" y="424608"/>
                    </a:lnTo>
                    <a:lnTo>
                      <a:pt x="180992" y="404532"/>
                    </a:lnTo>
                    <a:lnTo>
                      <a:pt x="185547" y="380111"/>
                    </a:lnTo>
                    <a:lnTo>
                      <a:pt x="183642" y="106553"/>
                    </a:lnTo>
                    <a:lnTo>
                      <a:pt x="107950"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object 45"/>
              <p:cNvSpPr/>
              <p:nvPr/>
            </p:nvSpPr>
            <p:spPr>
              <a:xfrm>
                <a:off x="7091171" y="3739896"/>
                <a:ext cx="73660" cy="40005"/>
              </a:xfrm>
              <a:custGeom>
                <a:avLst/>
                <a:gdLst/>
                <a:ahLst/>
                <a:cxnLst/>
                <a:rect l="l" t="t" r="r" b="b"/>
                <a:pathLst>
                  <a:path w="73659" h="40004">
                    <a:moveTo>
                      <a:pt x="73151" y="0"/>
                    </a:moveTo>
                    <a:lnTo>
                      <a:pt x="56292" y="10392"/>
                    </a:lnTo>
                    <a:lnTo>
                      <a:pt x="38290" y="18081"/>
                    </a:lnTo>
                    <a:lnTo>
                      <a:pt x="19430" y="22985"/>
                    </a:lnTo>
                    <a:lnTo>
                      <a:pt x="0" y="25018"/>
                    </a:lnTo>
                    <a:lnTo>
                      <a:pt x="1016" y="39369"/>
                    </a:lnTo>
                    <a:lnTo>
                      <a:pt x="5460" y="39623"/>
                    </a:lnTo>
                    <a:lnTo>
                      <a:pt x="7493" y="39623"/>
                    </a:lnTo>
                    <a:lnTo>
                      <a:pt x="38808" y="33432"/>
                    </a:lnTo>
                    <a:lnTo>
                      <a:pt x="59039" y="19811"/>
                    </a:lnTo>
                    <a:lnTo>
                      <a:pt x="69911" y="6191"/>
                    </a:lnTo>
                    <a:lnTo>
                      <a:pt x="73151" y="0"/>
                    </a:lnTo>
                    <a:close/>
                  </a:path>
                </a:pathLst>
              </a:custGeom>
              <a:solidFill>
                <a:srgbClr val="EB996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0" name="object 46"/>
              <p:cNvPicPr/>
              <p:nvPr/>
            </p:nvPicPr>
            <p:blipFill>
              <a:blip r:embed="rId16" cstate="print"/>
              <a:stretch>
                <a:fillRect/>
              </a:stretch>
            </p:blipFill>
            <p:spPr>
              <a:xfrm>
                <a:off x="7042403" y="3572256"/>
                <a:ext cx="115824" cy="132588"/>
              </a:xfrm>
              <a:prstGeom prst="rect">
                <a:avLst/>
              </a:prstGeom>
            </p:spPr>
          </p:pic>
          <p:sp>
            <p:nvSpPr>
              <p:cNvPr id="51" name="object 47"/>
              <p:cNvSpPr/>
              <p:nvPr/>
            </p:nvSpPr>
            <p:spPr>
              <a:xfrm>
                <a:off x="7029120" y="3448811"/>
                <a:ext cx="229870" cy="311150"/>
              </a:xfrm>
              <a:custGeom>
                <a:avLst/>
                <a:gdLst/>
                <a:ahLst/>
                <a:cxnLst/>
                <a:rect l="l" t="t" r="r" b="b"/>
                <a:pathLst>
                  <a:path w="229870" h="311150">
                    <a:moveTo>
                      <a:pt x="1219" y="126365"/>
                    </a:moveTo>
                    <a:lnTo>
                      <a:pt x="965" y="125107"/>
                    </a:lnTo>
                    <a:lnTo>
                      <a:pt x="76" y="128016"/>
                    </a:lnTo>
                    <a:lnTo>
                      <a:pt x="1219" y="127000"/>
                    </a:lnTo>
                    <a:lnTo>
                      <a:pt x="1219" y="126365"/>
                    </a:lnTo>
                    <a:close/>
                  </a:path>
                  <a:path w="229870" h="311150">
                    <a:moveTo>
                      <a:pt x="229781" y="135470"/>
                    </a:moveTo>
                    <a:lnTo>
                      <a:pt x="228206" y="124079"/>
                    </a:lnTo>
                    <a:lnTo>
                      <a:pt x="226021" y="108242"/>
                    </a:lnTo>
                    <a:lnTo>
                      <a:pt x="216192" y="82397"/>
                    </a:lnTo>
                    <a:lnTo>
                      <a:pt x="178587" y="36601"/>
                    </a:lnTo>
                    <a:lnTo>
                      <a:pt x="121920" y="4787"/>
                    </a:lnTo>
                    <a:lnTo>
                      <a:pt x="91262" y="0"/>
                    </a:lnTo>
                    <a:lnTo>
                      <a:pt x="89103" y="0"/>
                    </a:lnTo>
                    <a:lnTo>
                      <a:pt x="43878" y="11569"/>
                    </a:lnTo>
                    <a:lnTo>
                      <a:pt x="13119" y="44437"/>
                    </a:lnTo>
                    <a:lnTo>
                      <a:pt x="10617" y="60706"/>
                    </a:lnTo>
                    <a:lnTo>
                      <a:pt x="11734" y="63423"/>
                    </a:lnTo>
                    <a:lnTo>
                      <a:pt x="11379" y="64135"/>
                    </a:lnTo>
                    <a:lnTo>
                      <a:pt x="5257" y="78651"/>
                    </a:lnTo>
                    <a:lnTo>
                      <a:pt x="1447" y="93814"/>
                    </a:lnTo>
                    <a:lnTo>
                      <a:pt x="0" y="109385"/>
                    </a:lnTo>
                    <a:lnTo>
                      <a:pt x="965" y="125107"/>
                    </a:lnTo>
                    <a:lnTo>
                      <a:pt x="1346" y="123952"/>
                    </a:lnTo>
                    <a:lnTo>
                      <a:pt x="6807" y="118491"/>
                    </a:lnTo>
                    <a:lnTo>
                      <a:pt x="19875" y="82550"/>
                    </a:lnTo>
                    <a:lnTo>
                      <a:pt x="38887" y="98666"/>
                    </a:lnTo>
                    <a:lnTo>
                      <a:pt x="63741" y="109194"/>
                    </a:lnTo>
                    <a:lnTo>
                      <a:pt x="88976" y="112903"/>
                    </a:lnTo>
                    <a:lnTo>
                      <a:pt x="91135" y="112903"/>
                    </a:lnTo>
                    <a:lnTo>
                      <a:pt x="95580" y="117348"/>
                    </a:lnTo>
                    <a:lnTo>
                      <a:pt x="104013" y="124472"/>
                    </a:lnTo>
                    <a:lnTo>
                      <a:pt x="113512" y="129743"/>
                    </a:lnTo>
                    <a:lnTo>
                      <a:pt x="123825" y="132994"/>
                    </a:lnTo>
                    <a:lnTo>
                      <a:pt x="134696" y="134112"/>
                    </a:lnTo>
                    <a:lnTo>
                      <a:pt x="134950" y="134112"/>
                    </a:lnTo>
                    <a:lnTo>
                      <a:pt x="142367" y="133464"/>
                    </a:lnTo>
                    <a:lnTo>
                      <a:pt x="149504" y="131533"/>
                    </a:lnTo>
                    <a:lnTo>
                      <a:pt x="156184" y="128384"/>
                    </a:lnTo>
                    <a:lnTo>
                      <a:pt x="162255" y="124079"/>
                    </a:lnTo>
                    <a:lnTo>
                      <a:pt x="165239" y="134518"/>
                    </a:lnTo>
                    <a:lnTo>
                      <a:pt x="167208" y="145224"/>
                    </a:lnTo>
                    <a:lnTo>
                      <a:pt x="169075" y="155943"/>
                    </a:lnTo>
                    <a:lnTo>
                      <a:pt x="171780" y="166370"/>
                    </a:lnTo>
                    <a:lnTo>
                      <a:pt x="175323" y="194691"/>
                    </a:lnTo>
                    <a:lnTo>
                      <a:pt x="179730" y="243738"/>
                    </a:lnTo>
                    <a:lnTo>
                      <a:pt x="185864" y="290233"/>
                    </a:lnTo>
                    <a:lnTo>
                      <a:pt x="194640" y="310896"/>
                    </a:lnTo>
                    <a:lnTo>
                      <a:pt x="195021" y="310896"/>
                    </a:lnTo>
                    <a:lnTo>
                      <a:pt x="204901" y="288709"/>
                    </a:lnTo>
                    <a:lnTo>
                      <a:pt x="214401" y="240893"/>
                    </a:lnTo>
                    <a:lnTo>
                      <a:pt x="222110" y="191033"/>
                    </a:lnTo>
                    <a:lnTo>
                      <a:pt x="226644" y="162687"/>
                    </a:lnTo>
                    <a:lnTo>
                      <a:pt x="229781" y="13547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2" name="object 48"/>
              <p:cNvPicPr/>
              <p:nvPr/>
            </p:nvPicPr>
            <p:blipFill>
              <a:blip r:embed="rId17" cstate="print"/>
              <a:stretch>
                <a:fillRect/>
              </a:stretch>
            </p:blipFill>
            <p:spPr>
              <a:xfrm>
                <a:off x="6120383" y="5234940"/>
                <a:ext cx="214756" cy="108203"/>
              </a:xfrm>
              <a:prstGeom prst="rect">
                <a:avLst/>
              </a:prstGeom>
            </p:spPr>
          </p:pic>
          <p:pic>
            <p:nvPicPr>
              <p:cNvPr id="53" name="object 49"/>
              <p:cNvPicPr/>
              <p:nvPr/>
            </p:nvPicPr>
            <p:blipFill>
              <a:blip r:embed="rId18" cstate="print"/>
              <a:stretch>
                <a:fillRect/>
              </a:stretch>
            </p:blipFill>
            <p:spPr>
              <a:xfrm>
                <a:off x="5674105" y="5234940"/>
                <a:ext cx="214630" cy="108203"/>
              </a:xfrm>
              <a:prstGeom prst="rect">
                <a:avLst/>
              </a:prstGeom>
            </p:spPr>
          </p:pic>
          <p:sp>
            <p:nvSpPr>
              <p:cNvPr id="54" name="object 50"/>
              <p:cNvSpPr/>
              <p:nvPr/>
            </p:nvSpPr>
            <p:spPr>
              <a:xfrm>
                <a:off x="5713476" y="3985259"/>
                <a:ext cx="622300" cy="1308100"/>
              </a:xfrm>
              <a:custGeom>
                <a:avLst/>
                <a:gdLst/>
                <a:ahLst/>
                <a:cxnLst/>
                <a:rect l="l" t="t" r="r" b="b"/>
                <a:pathLst>
                  <a:path w="622300" h="1308100">
                    <a:moveTo>
                      <a:pt x="621792" y="0"/>
                    </a:moveTo>
                    <a:lnTo>
                      <a:pt x="241300" y="2667"/>
                    </a:lnTo>
                    <a:lnTo>
                      <a:pt x="0" y="1307592"/>
                    </a:lnTo>
                    <a:lnTo>
                      <a:pt x="187325" y="1307592"/>
                    </a:lnTo>
                    <a:lnTo>
                      <a:pt x="408940" y="177038"/>
                    </a:lnTo>
                    <a:lnTo>
                      <a:pt x="376174" y="1298956"/>
                    </a:lnTo>
                    <a:lnTo>
                      <a:pt x="573278" y="1294765"/>
                    </a:lnTo>
                    <a:lnTo>
                      <a:pt x="621792" y="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object 51"/>
              <p:cNvSpPr/>
              <p:nvPr/>
            </p:nvSpPr>
            <p:spPr>
              <a:xfrm>
                <a:off x="6041135" y="3121152"/>
                <a:ext cx="193040" cy="325120"/>
              </a:xfrm>
              <a:custGeom>
                <a:avLst/>
                <a:gdLst/>
                <a:ahLst/>
                <a:cxnLst/>
                <a:rect l="l" t="t" r="r" b="b"/>
                <a:pathLst>
                  <a:path w="193039" h="325120">
                    <a:moveTo>
                      <a:pt x="115062" y="0"/>
                    </a:moveTo>
                    <a:lnTo>
                      <a:pt x="58705" y="9413"/>
                    </a:lnTo>
                    <a:lnTo>
                      <a:pt x="7492" y="37211"/>
                    </a:lnTo>
                    <a:lnTo>
                      <a:pt x="0" y="43180"/>
                    </a:lnTo>
                    <a:lnTo>
                      <a:pt x="19558" y="324612"/>
                    </a:lnTo>
                    <a:lnTo>
                      <a:pt x="141604" y="314706"/>
                    </a:lnTo>
                    <a:lnTo>
                      <a:pt x="141926" y="297604"/>
                    </a:lnTo>
                    <a:lnTo>
                      <a:pt x="141604" y="244348"/>
                    </a:lnTo>
                    <a:lnTo>
                      <a:pt x="149532" y="242292"/>
                    </a:lnTo>
                    <a:lnTo>
                      <a:pt x="167020" y="233902"/>
                    </a:lnTo>
                    <a:lnTo>
                      <a:pt x="184628" y="215844"/>
                    </a:lnTo>
                    <a:lnTo>
                      <a:pt x="192912" y="184785"/>
                    </a:lnTo>
                    <a:lnTo>
                      <a:pt x="191910" y="136441"/>
                    </a:lnTo>
                    <a:lnTo>
                      <a:pt x="189087" y="80359"/>
                    </a:lnTo>
                    <a:lnTo>
                      <a:pt x="184785" y="14605"/>
                    </a:lnTo>
                    <a:lnTo>
                      <a:pt x="132778" y="906"/>
                    </a:lnTo>
                    <a:lnTo>
                      <a:pt x="115062" y="0"/>
                    </a:lnTo>
                    <a:close/>
                  </a:path>
                </a:pathLst>
              </a:custGeom>
              <a:solidFill>
                <a:srgbClr val="FFB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6" name="object 52"/>
              <p:cNvSpPr/>
              <p:nvPr/>
            </p:nvSpPr>
            <p:spPr>
              <a:xfrm>
                <a:off x="6115811" y="3345180"/>
                <a:ext cx="67310" cy="33655"/>
              </a:xfrm>
              <a:custGeom>
                <a:avLst/>
                <a:gdLst/>
                <a:ahLst/>
                <a:cxnLst/>
                <a:rect l="l" t="t" r="r" b="b"/>
                <a:pathLst>
                  <a:path w="67310" h="33654">
                    <a:moveTo>
                      <a:pt x="0" y="0"/>
                    </a:moveTo>
                    <a:lnTo>
                      <a:pt x="2877" y="5238"/>
                    </a:lnTo>
                    <a:lnTo>
                      <a:pt x="12541" y="16764"/>
                    </a:lnTo>
                    <a:lnTo>
                      <a:pt x="30539" y="28289"/>
                    </a:lnTo>
                    <a:lnTo>
                      <a:pt x="58420" y="33528"/>
                    </a:lnTo>
                    <a:lnTo>
                      <a:pt x="64008" y="33400"/>
                    </a:lnTo>
                    <a:lnTo>
                      <a:pt x="67055" y="33147"/>
                    </a:lnTo>
                    <a:lnTo>
                      <a:pt x="66928" y="19431"/>
                    </a:lnTo>
                    <a:lnTo>
                      <a:pt x="64770" y="19558"/>
                    </a:lnTo>
                    <a:lnTo>
                      <a:pt x="47666" y="18287"/>
                    </a:lnTo>
                    <a:lnTo>
                      <a:pt x="31003" y="14541"/>
                    </a:lnTo>
                    <a:lnTo>
                      <a:pt x="15031" y="8413"/>
                    </a:lnTo>
                    <a:lnTo>
                      <a:pt x="0" y="0"/>
                    </a:lnTo>
                    <a:close/>
                  </a:path>
                </a:pathLst>
              </a:custGeom>
              <a:solidFill>
                <a:srgbClr val="EB996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7" name="object 53"/>
              <p:cNvPicPr/>
              <p:nvPr/>
            </p:nvPicPr>
            <p:blipFill>
              <a:blip r:embed="rId19" cstate="print"/>
              <a:stretch>
                <a:fillRect/>
              </a:stretch>
            </p:blipFill>
            <p:spPr>
              <a:xfrm>
                <a:off x="6014338" y="3058668"/>
                <a:ext cx="235585" cy="237744"/>
              </a:xfrm>
              <a:prstGeom prst="rect">
                <a:avLst/>
              </a:prstGeom>
            </p:spPr>
          </p:pic>
          <p:sp>
            <p:nvSpPr>
              <p:cNvPr id="58" name="object 54"/>
              <p:cNvSpPr/>
              <p:nvPr/>
            </p:nvSpPr>
            <p:spPr>
              <a:xfrm>
                <a:off x="5823204" y="3416807"/>
                <a:ext cx="511175" cy="601980"/>
              </a:xfrm>
              <a:custGeom>
                <a:avLst/>
                <a:gdLst/>
                <a:ahLst/>
                <a:cxnLst/>
                <a:rect l="l" t="t" r="r" b="b"/>
                <a:pathLst>
                  <a:path w="511175" h="601979">
                    <a:moveTo>
                      <a:pt x="510921" y="601980"/>
                    </a:moveTo>
                    <a:lnTo>
                      <a:pt x="509435" y="535965"/>
                    </a:lnTo>
                    <a:lnTo>
                      <a:pt x="505053" y="432308"/>
                    </a:lnTo>
                    <a:lnTo>
                      <a:pt x="498348" y="294640"/>
                    </a:lnTo>
                    <a:lnTo>
                      <a:pt x="502666" y="61976"/>
                    </a:lnTo>
                    <a:lnTo>
                      <a:pt x="449516" y="19672"/>
                    </a:lnTo>
                    <a:lnTo>
                      <a:pt x="384556" y="2413"/>
                    </a:lnTo>
                    <a:lnTo>
                      <a:pt x="368046" y="762"/>
                    </a:lnTo>
                    <a:lnTo>
                      <a:pt x="362839" y="0"/>
                    </a:lnTo>
                    <a:lnTo>
                      <a:pt x="346887" y="4432"/>
                    </a:lnTo>
                    <a:lnTo>
                      <a:pt x="330733" y="7607"/>
                    </a:lnTo>
                    <a:lnTo>
                      <a:pt x="314439" y="9525"/>
                    </a:lnTo>
                    <a:lnTo>
                      <a:pt x="298069" y="10160"/>
                    </a:lnTo>
                    <a:lnTo>
                      <a:pt x="281686" y="9525"/>
                    </a:lnTo>
                    <a:lnTo>
                      <a:pt x="265391" y="7607"/>
                    </a:lnTo>
                    <a:lnTo>
                      <a:pt x="249237" y="4432"/>
                    </a:lnTo>
                    <a:lnTo>
                      <a:pt x="233299" y="0"/>
                    </a:lnTo>
                    <a:lnTo>
                      <a:pt x="218846" y="1562"/>
                    </a:lnTo>
                    <a:lnTo>
                      <a:pt x="205359" y="4356"/>
                    </a:lnTo>
                    <a:lnTo>
                      <a:pt x="192430" y="7581"/>
                    </a:lnTo>
                    <a:lnTo>
                      <a:pt x="179705" y="10414"/>
                    </a:lnTo>
                    <a:lnTo>
                      <a:pt x="142519" y="23317"/>
                    </a:lnTo>
                    <a:lnTo>
                      <a:pt x="89979" y="69977"/>
                    </a:lnTo>
                    <a:lnTo>
                      <a:pt x="63093" y="150291"/>
                    </a:lnTo>
                    <a:lnTo>
                      <a:pt x="11557" y="352806"/>
                    </a:lnTo>
                    <a:lnTo>
                      <a:pt x="0" y="420624"/>
                    </a:lnTo>
                    <a:lnTo>
                      <a:pt x="342" y="420497"/>
                    </a:lnTo>
                    <a:lnTo>
                      <a:pt x="0" y="420878"/>
                    </a:lnTo>
                    <a:lnTo>
                      <a:pt x="33693" y="469950"/>
                    </a:lnTo>
                    <a:lnTo>
                      <a:pt x="76073" y="483108"/>
                    </a:lnTo>
                    <a:lnTo>
                      <a:pt x="84124" y="482663"/>
                    </a:lnTo>
                    <a:lnTo>
                      <a:pt x="92075" y="481330"/>
                    </a:lnTo>
                    <a:lnTo>
                      <a:pt x="99822" y="479145"/>
                    </a:lnTo>
                    <a:lnTo>
                      <a:pt x="107315" y="476123"/>
                    </a:lnTo>
                    <a:lnTo>
                      <a:pt x="126619" y="467245"/>
                    </a:lnTo>
                    <a:lnTo>
                      <a:pt x="126619" y="601980"/>
                    </a:lnTo>
                    <a:lnTo>
                      <a:pt x="510921" y="601980"/>
                    </a:lnTo>
                    <a:close/>
                  </a:path>
                </a:pathLst>
              </a:custGeom>
              <a:solidFill>
                <a:srgbClr val="52B1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9" name="object 55"/>
              <p:cNvPicPr/>
              <p:nvPr/>
            </p:nvPicPr>
            <p:blipFill>
              <a:blip r:embed="rId20" cstate="print"/>
              <a:stretch>
                <a:fillRect/>
              </a:stretch>
            </p:blipFill>
            <p:spPr>
              <a:xfrm>
                <a:off x="6071616" y="3691128"/>
                <a:ext cx="169163" cy="120396"/>
              </a:xfrm>
              <a:prstGeom prst="rect">
                <a:avLst/>
              </a:prstGeom>
            </p:spPr>
          </p:pic>
          <p:sp>
            <p:nvSpPr>
              <p:cNvPr id="60" name="object 56"/>
              <p:cNvSpPr/>
              <p:nvPr/>
            </p:nvSpPr>
            <p:spPr>
              <a:xfrm>
                <a:off x="6237731" y="3433572"/>
                <a:ext cx="180340" cy="466725"/>
              </a:xfrm>
              <a:custGeom>
                <a:avLst/>
                <a:gdLst/>
                <a:ahLst/>
                <a:cxnLst/>
                <a:rect l="l" t="t" r="r" b="b"/>
                <a:pathLst>
                  <a:path w="180339" h="466725">
                    <a:moveTo>
                      <a:pt x="29337" y="0"/>
                    </a:moveTo>
                    <a:lnTo>
                      <a:pt x="45084" y="299084"/>
                    </a:lnTo>
                    <a:lnTo>
                      <a:pt x="79755" y="363600"/>
                    </a:lnTo>
                    <a:lnTo>
                      <a:pt x="0" y="406653"/>
                    </a:lnTo>
                    <a:lnTo>
                      <a:pt x="21002" y="445444"/>
                    </a:lnTo>
                    <a:lnTo>
                      <a:pt x="53135" y="466010"/>
                    </a:lnTo>
                    <a:lnTo>
                      <a:pt x="64388" y="466344"/>
                    </a:lnTo>
                    <a:lnTo>
                      <a:pt x="81438" y="465835"/>
                    </a:lnTo>
                    <a:lnTo>
                      <a:pt x="132524" y="454342"/>
                    </a:lnTo>
                    <a:lnTo>
                      <a:pt x="168419" y="418740"/>
                    </a:lnTo>
                    <a:lnTo>
                      <a:pt x="179831" y="374395"/>
                    </a:lnTo>
                    <a:lnTo>
                      <a:pt x="179831" y="366267"/>
                    </a:lnTo>
                    <a:lnTo>
                      <a:pt x="169798" y="324611"/>
                    </a:lnTo>
                    <a:lnTo>
                      <a:pt x="142493" y="271017"/>
                    </a:lnTo>
                    <a:lnTo>
                      <a:pt x="138850" y="244645"/>
                    </a:lnTo>
                    <a:lnTo>
                      <a:pt x="129730" y="184054"/>
                    </a:lnTo>
                    <a:lnTo>
                      <a:pt x="117848" y="117034"/>
                    </a:lnTo>
                    <a:lnTo>
                      <a:pt x="105917" y="71374"/>
                    </a:lnTo>
                    <a:lnTo>
                      <a:pt x="84415" y="37986"/>
                    </a:lnTo>
                    <a:lnTo>
                      <a:pt x="38123" y="3740"/>
                    </a:lnTo>
                    <a:lnTo>
                      <a:pt x="29337" y="0"/>
                    </a:lnTo>
                    <a:close/>
                  </a:path>
                </a:pathLst>
              </a:custGeom>
              <a:solidFill>
                <a:srgbClr val="52B1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object 57"/>
              <p:cNvSpPr/>
              <p:nvPr/>
            </p:nvSpPr>
            <p:spPr>
              <a:xfrm>
                <a:off x="5875020" y="3599687"/>
                <a:ext cx="233679" cy="287020"/>
              </a:xfrm>
              <a:custGeom>
                <a:avLst/>
                <a:gdLst/>
                <a:ahLst/>
                <a:cxnLst/>
                <a:rect l="l" t="t" r="r" b="b"/>
                <a:pathLst>
                  <a:path w="233679" h="287020">
                    <a:moveTo>
                      <a:pt x="103632" y="76962"/>
                    </a:moveTo>
                    <a:lnTo>
                      <a:pt x="103200" y="22529"/>
                    </a:lnTo>
                    <a:lnTo>
                      <a:pt x="102717" y="6045"/>
                    </a:lnTo>
                    <a:lnTo>
                      <a:pt x="102108" y="0"/>
                    </a:lnTo>
                    <a:lnTo>
                      <a:pt x="101536" y="6045"/>
                    </a:lnTo>
                    <a:lnTo>
                      <a:pt x="101053" y="22529"/>
                    </a:lnTo>
                    <a:lnTo>
                      <a:pt x="100711" y="46990"/>
                    </a:lnTo>
                    <a:lnTo>
                      <a:pt x="100584" y="76962"/>
                    </a:lnTo>
                    <a:lnTo>
                      <a:pt x="100711" y="106946"/>
                    </a:lnTo>
                    <a:lnTo>
                      <a:pt x="101053" y="131406"/>
                    </a:lnTo>
                    <a:lnTo>
                      <a:pt x="101536" y="147891"/>
                    </a:lnTo>
                    <a:lnTo>
                      <a:pt x="102108" y="153924"/>
                    </a:lnTo>
                    <a:lnTo>
                      <a:pt x="102717" y="147891"/>
                    </a:lnTo>
                    <a:lnTo>
                      <a:pt x="103200" y="131406"/>
                    </a:lnTo>
                    <a:lnTo>
                      <a:pt x="103632" y="76962"/>
                    </a:lnTo>
                    <a:close/>
                  </a:path>
                  <a:path w="233679" h="287020">
                    <a:moveTo>
                      <a:pt x="233172" y="212852"/>
                    </a:moveTo>
                    <a:lnTo>
                      <a:pt x="232206" y="211074"/>
                    </a:lnTo>
                    <a:lnTo>
                      <a:pt x="210058" y="170942"/>
                    </a:lnTo>
                    <a:lnTo>
                      <a:pt x="206603" y="164452"/>
                    </a:lnTo>
                    <a:lnTo>
                      <a:pt x="203149" y="158089"/>
                    </a:lnTo>
                    <a:lnTo>
                      <a:pt x="197739" y="148336"/>
                    </a:lnTo>
                    <a:lnTo>
                      <a:pt x="196342" y="145796"/>
                    </a:lnTo>
                    <a:lnTo>
                      <a:pt x="195707" y="144780"/>
                    </a:lnTo>
                    <a:lnTo>
                      <a:pt x="194818" y="144780"/>
                    </a:lnTo>
                    <a:lnTo>
                      <a:pt x="14986" y="164592"/>
                    </a:lnTo>
                    <a:lnTo>
                      <a:pt x="3810" y="166116"/>
                    </a:lnTo>
                    <a:lnTo>
                      <a:pt x="2540" y="166116"/>
                    </a:lnTo>
                    <a:lnTo>
                      <a:pt x="1270" y="166370"/>
                    </a:lnTo>
                    <a:lnTo>
                      <a:pt x="0" y="166751"/>
                    </a:lnTo>
                    <a:lnTo>
                      <a:pt x="635" y="166878"/>
                    </a:lnTo>
                    <a:lnTo>
                      <a:pt x="3302" y="166878"/>
                    </a:lnTo>
                    <a:lnTo>
                      <a:pt x="3937" y="166751"/>
                    </a:lnTo>
                    <a:lnTo>
                      <a:pt x="15113" y="165989"/>
                    </a:lnTo>
                    <a:lnTo>
                      <a:pt x="193929" y="148336"/>
                    </a:lnTo>
                    <a:lnTo>
                      <a:pt x="207137" y="172466"/>
                    </a:lnTo>
                    <a:lnTo>
                      <a:pt x="228473" y="211074"/>
                    </a:lnTo>
                    <a:lnTo>
                      <a:pt x="80010" y="280289"/>
                    </a:lnTo>
                    <a:lnTo>
                      <a:pt x="69977" y="285242"/>
                    </a:lnTo>
                    <a:lnTo>
                      <a:pt x="67945" y="286512"/>
                    </a:lnTo>
                    <a:lnTo>
                      <a:pt x="69088" y="286258"/>
                    </a:lnTo>
                    <a:lnTo>
                      <a:pt x="71374" y="285496"/>
                    </a:lnTo>
                    <a:lnTo>
                      <a:pt x="114935" y="266319"/>
                    </a:lnTo>
                    <a:lnTo>
                      <a:pt x="231394" y="213614"/>
                    </a:lnTo>
                    <a:lnTo>
                      <a:pt x="233172" y="212852"/>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62" name="object 58"/>
              <p:cNvPicPr/>
              <p:nvPr/>
            </p:nvPicPr>
            <p:blipFill>
              <a:blip r:embed="rId21" cstate="print"/>
              <a:stretch>
                <a:fillRect/>
              </a:stretch>
            </p:blipFill>
            <p:spPr>
              <a:xfrm>
                <a:off x="6256019" y="3732276"/>
                <a:ext cx="115824" cy="169163"/>
              </a:xfrm>
              <a:prstGeom prst="rect">
                <a:avLst/>
              </a:prstGeom>
            </p:spPr>
          </p:pic>
          <p:sp>
            <p:nvSpPr>
              <p:cNvPr id="63" name="object 59"/>
              <p:cNvSpPr/>
              <p:nvPr/>
            </p:nvSpPr>
            <p:spPr>
              <a:xfrm>
                <a:off x="6285764" y="3607308"/>
                <a:ext cx="0" cy="88900"/>
              </a:xfrm>
              <a:custGeom>
                <a:avLst/>
                <a:gdLst/>
                <a:ahLst/>
                <a:cxnLst/>
                <a:rect l="l" t="t" r="r" b="b"/>
                <a:pathLst>
                  <a:path h="88900">
                    <a:moveTo>
                      <a:pt x="0" y="0"/>
                    </a:moveTo>
                    <a:lnTo>
                      <a:pt x="0" y="88392"/>
                    </a:lnTo>
                  </a:path>
                </a:pathLst>
              </a:custGeom>
              <a:ln w="3175">
                <a:solidFill>
                  <a:srgbClr val="2531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object 60"/>
              <p:cNvSpPr/>
              <p:nvPr/>
            </p:nvSpPr>
            <p:spPr>
              <a:xfrm>
                <a:off x="5898337" y="3472179"/>
                <a:ext cx="444500" cy="535940"/>
              </a:xfrm>
              <a:custGeom>
                <a:avLst/>
                <a:gdLst/>
                <a:ahLst/>
                <a:cxnLst/>
                <a:rect l="l" t="t" r="r" b="b"/>
                <a:pathLst>
                  <a:path w="444500" h="535939">
                    <a:moveTo>
                      <a:pt x="411975" y="0"/>
                    </a:moveTo>
                    <a:lnTo>
                      <a:pt x="33629" y="0"/>
                    </a:lnTo>
                    <a:lnTo>
                      <a:pt x="33629" y="1270"/>
                    </a:lnTo>
                    <a:lnTo>
                      <a:pt x="68300" y="1270"/>
                    </a:lnTo>
                    <a:lnTo>
                      <a:pt x="68300" y="2540"/>
                    </a:lnTo>
                    <a:lnTo>
                      <a:pt x="377304" y="2540"/>
                    </a:lnTo>
                    <a:lnTo>
                      <a:pt x="377304" y="1270"/>
                    </a:lnTo>
                    <a:lnTo>
                      <a:pt x="411975" y="1270"/>
                    </a:lnTo>
                    <a:lnTo>
                      <a:pt x="411975" y="0"/>
                    </a:lnTo>
                    <a:close/>
                  </a:path>
                  <a:path w="444500" h="535939">
                    <a:moveTo>
                      <a:pt x="416991" y="481330"/>
                    </a:moveTo>
                    <a:lnTo>
                      <a:pt x="68237" y="481330"/>
                    </a:lnTo>
                    <a:lnTo>
                      <a:pt x="68237" y="482600"/>
                    </a:lnTo>
                    <a:lnTo>
                      <a:pt x="68237" y="483870"/>
                    </a:lnTo>
                    <a:lnTo>
                      <a:pt x="416991" y="483870"/>
                    </a:lnTo>
                    <a:lnTo>
                      <a:pt x="416991" y="482600"/>
                    </a:lnTo>
                    <a:lnTo>
                      <a:pt x="416991" y="481330"/>
                    </a:lnTo>
                    <a:close/>
                  </a:path>
                  <a:path w="444500" h="535939">
                    <a:moveTo>
                      <a:pt x="420789" y="33020"/>
                    </a:moveTo>
                    <a:lnTo>
                      <a:pt x="415734" y="33020"/>
                    </a:lnTo>
                    <a:lnTo>
                      <a:pt x="415734" y="31750"/>
                    </a:lnTo>
                    <a:lnTo>
                      <a:pt x="29870" y="31750"/>
                    </a:lnTo>
                    <a:lnTo>
                      <a:pt x="29870" y="33020"/>
                    </a:lnTo>
                    <a:lnTo>
                      <a:pt x="24815" y="33020"/>
                    </a:lnTo>
                    <a:lnTo>
                      <a:pt x="24815" y="34290"/>
                    </a:lnTo>
                    <a:lnTo>
                      <a:pt x="420789" y="34290"/>
                    </a:lnTo>
                    <a:lnTo>
                      <a:pt x="420789" y="33020"/>
                    </a:lnTo>
                    <a:close/>
                  </a:path>
                  <a:path w="444500" h="535939">
                    <a:moveTo>
                      <a:pt x="429031" y="510540"/>
                    </a:moveTo>
                    <a:lnTo>
                      <a:pt x="62293" y="510540"/>
                    </a:lnTo>
                    <a:lnTo>
                      <a:pt x="62293" y="511810"/>
                    </a:lnTo>
                    <a:lnTo>
                      <a:pt x="91643" y="511810"/>
                    </a:lnTo>
                    <a:lnTo>
                      <a:pt x="91643" y="513080"/>
                    </a:lnTo>
                    <a:lnTo>
                      <a:pt x="399681" y="513080"/>
                    </a:lnTo>
                    <a:lnTo>
                      <a:pt x="399681" y="511810"/>
                    </a:lnTo>
                    <a:lnTo>
                      <a:pt x="429031" y="511810"/>
                    </a:lnTo>
                    <a:lnTo>
                      <a:pt x="429031" y="510540"/>
                    </a:lnTo>
                    <a:close/>
                  </a:path>
                  <a:path w="444500" h="535939">
                    <a:moveTo>
                      <a:pt x="431050" y="533400"/>
                    </a:moveTo>
                    <a:lnTo>
                      <a:pt x="61798" y="533400"/>
                    </a:lnTo>
                    <a:lnTo>
                      <a:pt x="61798" y="534670"/>
                    </a:lnTo>
                    <a:lnTo>
                      <a:pt x="90601" y="534670"/>
                    </a:lnTo>
                    <a:lnTo>
                      <a:pt x="90601" y="535940"/>
                    </a:lnTo>
                    <a:lnTo>
                      <a:pt x="402247" y="535940"/>
                    </a:lnTo>
                    <a:lnTo>
                      <a:pt x="402247" y="534670"/>
                    </a:lnTo>
                    <a:lnTo>
                      <a:pt x="431050" y="534670"/>
                    </a:lnTo>
                    <a:lnTo>
                      <a:pt x="431050" y="533400"/>
                    </a:lnTo>
                    <a:close/>
                  </a:path>
                  <a:path w="444500" h="535939">
                    <a:moveTo>
                      <a:pt x="444080" y="68580"/>
                    </a:moveTo>
                    <a:lnTo>
                      <a:pt x="430542" y="68580"/>
                    </a:lnTo>
                    <a:lnTo>
                      <a:pt x="430542" y="67310"/>
                    </a:lnTo>
                    <a:lnTo>
                      <a:pt x="261124" y="67310"/>
                    </a:lnTo>
                    <a:lnTo>
                      <a:pt x="261124" y="66040"/>
                    </a:lnTo>
                    <a:lnTo>
                      <a:pt x="182981" y="66040"/>
                    </a:lnTo>
                    <a:lnTo>
                      <a:pt x="182981" y="67310"/>
                    </a:lnTo>
                    <a:lnTo>
                      <a:pt x="13550" y="67310"/>
                    </a:lnTo>
                    <a:lnTo>
                      <a:pt x="13550" y="68580"/>
                    </a:lnTo>
                    <a:lnTo>
                      <a:pt x="0" y="68580"/>
                    </a:lnTo>
                    <a:lnTo>
                      <a:pt x="0" y="69850"/>
                    </a:lnTo>
                    <a:lnTo>
                      <a:pt x="71628" y="69850"/>
                    </a:lnTo>
                    <a:lnTo>
                      <a:pt x="71628" y="71120"/>
                    </a:lnTo>
                    <a:lnTo>
                      <a:pt x="372452" y="71120"/>
                    </a:lnTo>
                    <a:lnTo>
                      <a:pt x="372452" y="69850"/>
                    </a:lnTo>
                    <a:lnTo>
                      <a:pt x="444080" y="69850"/>
                    </a:lnTo>
                    <a:lnTo>
                      <a:pt x="444080" y="68580"/>
                    </a:lnTo>
                    <a:close/>
                  </a:path>
                </a:pathLst>
              </a:custGeom>
              <a:solidFill>
                <a:srgbClr val="DFDF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65" name="object 61"/>
              <p:cNvPicPr/>
              <p:nvPr/>
            </p:nvPicPr>
            <p:blipFill>
              <a:blip r:embed="rId22" cstate="print"/>
              <a:stretch>
                <a:fillRect/>
              </a:stretch>
            </p:blipFill>
            <p:spPr>
              <a:xfrm>
                <a:off x="5982515" y="3749040"/>
                <a:ext cx="70812" cy="103632"/>
              </a:xfrm>
              <a:prstGeom prst="rect">
                <a:avLst/>
              </a:prstGeom>
            </p:spPr>
          </p:pic>
          <p:pic>
            <p:nvPicPr>
              <p:cNvPr id="70" name="object 62"/>
              <p:cNvPicPr/>
              <p:nvPr/>
            </p:nvPicPr>
            <p:blipFill>
              <a:blip r:embed="rId23" cstate="print"/>
              <a:stretch>
                <a:fillRect/>
              </a:stretch>
            </p:blipFill>
            <p:spPr>
              <a:xfrm>
                <a:off x="6262116" y="3777996"/>
                <a:ext cx="112775" cy="114300"/>
              </a:xfrm>
              <a:prstGeom prst="rect">
                <a:avLst/>
              </a:prstGeom>
            </p:spPr>
          </p:pic>
          <p:sp>
            <p:nvSpPr>
              <p:cNvPr id="71" name="object 63"/>
              <p:cNvSpPr/>
              <p:nvPr/>
            </p:nvSpPr>
            <p:spPr>
              <a:xfrm>
                <a:off x="6062472" y="3678936"/>
                <a:ext cx="302260" cy="189230"/>
              </a:xfrm>
              <a:custGeom>
                <a:avLst/>
                <a:gdLst/>
                <a:ahLst/>
                <a:cxnLst/>
                <a:rect l="l" t="t" r="r" b="b"/>
                <a:pathLst>
                  <a:path w="302260" h="189229">
                    <a:moveTo>
                      <a:pt x="292735" y="0"/>
                    </a:moveTo>
                    <a:lnTo>
                      <a:pt x="120523" y="28701"/>
                    </a:lnTo>
                    <a:lnTo>
                      <a:pt x="0" y="178688"/>
                    </a:lnTo>
                    <a:lnTo>
                      <a:pt x="9270" y="188975"/>
                    </a:lnTo>
                    <a:lnTo>
                      <a:pt x="204850" y="158369"/>
                    </a:lnTo>
                    <a:lnTo>
                      <a:pt x="301751" y="8381"/>
                    </a:lnTo>
                    <a:lnTo>
                      <a:pt x="292735" y="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72" name="object 64"/>
              <p:cNvPicPr/>
              <p:nvPr/>
            </p:nvPicPr>
            <p:blipFill>
              <a:blip r:embed="rId24" cstate="print"/>
              <a:stretch>
                <a:fillRect/>
              </a:stretch>
            </p:blipFill>
            <p:spPr>
              <a:xfrm>
                <a:off x="6120383" y="3747516"/>
                <a:ext cx="190500" cy="112775"/>
              </a:xfrm>
              <a:prstGeom prst="rect">
                <a:avLst/>
              </a:prstGeom>
            </p:spPr>
          </p:pic>
          <p:sp>
            <p:nvSpPr>
              <p:cNvPr id="73" name="object 65"/>
              <p:cNvSpPr/>
              <p:nvPr/>
            </p:nvSpPr>
            <p:spPr>
              <a:xfrm>
                <a:off x="6071616" y="3688080"/>
                <a:ext cx="292735" cy="181610"/>
              </a:xfrm>
              <a:custGeom>
                <a:avLst/>
                <a:gdLst/>
                <a:ahLst/>
                <a:cxnLst/>
                <a:rect l="l" t="t" r="r" b="b"/>
                <a:pathLst>
                  <a:path w="292735" h="181610">
                    <a:moveTo>
                      <a:pt x="292608" y="0"/>
                    </a:moveTo>
                    <a:lnTo>
                      <a:pt x="290068" y="254"/>
                    </a:lnTo>
                    <a:lnTo>
                      <a:pt x="288925" y="762"/>
                    </a:lnTo>
                    <a:lnTo>
                      <a:pt x="239522" y="7239"/>
                    </a:lnTo>
                    <a:lnTo>
                      <a:pt x="148209" y="20447"/>
                    </a:lnTo>
                    <a:lnTo>
                      <a:pt x="107267" y="41405"/>
                    </a:lnTo>
                    <a:lnTo>
                      <a:pt x="32258" y="137668"/>
                    </a:lnTo>
                    <a:lnTo>
                      <a:pt x="8382" y="169418"/>
                    </a:lnTo>
                    <a:lnTo>
                      <a:pt x="2032" y="178181"/>
                    </a:lnTo>
                    <a:lnTo>
                      <a:pt x="1143" y="179070"/>
                    </a:lnTo>
                    <a:lnTo>
                      <a:pt x="0" y="181356"/>
                    </a:lnTo>
                    <a:lnTo>
                      <a:pt x="1016" y="180594"/>
                    </a:lnTo>
                    <a:lnTo>
                      <a:pt x="34289" y="139192"/>
                    </a:lnTo>
                    <a:lnTo>
                      <a:pt x="92075" y="65278"/>
                    </a:lnTo>
                    <a:lnTo>
                      <a:pt x="97645" y="57854"/>
                    </a:lnTo>
                    <a:lnTo>
                      <a:pt x="103489" y="50657"/>
                    </a:lnTo>
                    <a:lnTo>
                      <a:pt x="139900" y="25028"/>
                    </a:lnTo>
                    <a:lnTo>
                      <a:pt x="239903" y="9144"/>
                    </a:lnTo>
                    <a:lnTo>
                      <a:pt x="278511" y="2794"/>
                    </a:lnTo>
                    <a:lnTo>
                      <a:pt x="291464" y="381"/>
                    </a:lnTo>
                    <a:lnTo>
                      <a:pt x="292608" y="0"/>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74" name="object 66"/>
              <p:cNvSpPr/>
              <p:nvPr/>
            </p:nvSpPr>
            <p:spPr>
              <a:xfrm>
                <a:off x="6266688" y="3721608"/>
                <a:ext cx="12700" cy="12700"/>
              </a:xfrm>
              <a:custGeom>
                <a:avLst/>
                <a:gdLst/>
                <a:ahLst/>
                <a:cxnLst/>
                <a:rect l="l" t="t" r="r" b="b"/>
                <a:pathLst>
                  <a:path w="12700" h="12700">
                    <a:moveTo>
                      <a:pt x="6350" y="0"/>
                    </a:moveTo>
                    <a:lnTo>
                      <a:pt x="4445" y="1016"/>
                    </a:lnTo>
                    <a:lnTo>
                      <a:pt x="2666" y="2540"/>
                    </a:lnTo>
                    <a:lnTo>
                      <a:pt x="1270" y="4318"/>
                    </a:lnTo>
                    <a:lnTo>
                      <a:pt x="0" y="6223"/>
                    </a:lnTo>
                    <a:lnTo>
                      <a:pt x="0" y="8763"/>
                    </a:lnTo>
                    <a:lnTo>
                      <a:pt x="1270" y="10668"/>
                    </a:lnTo>
                    <a:lnTo>
                      <a:pt x="2412" y="11684"/>
                    </a:lnTo>
                    <a:lnTo>
                      <a:pt x="3810" y="12192"/>
                    </a:lnTo>
                    <a:lnTo>
                      <a:pt x="6476" y="12192"/>
                    </a:lnTo>
                    <a:lnTo>
                      <a:pt x="7874" y="11684"/>
                    </a:lnTo>
                    <a:lnTo>
                      <a:pt x="8889" y="10668"/>
                    </a:lnTo>
                    <a:lnTo>
                      <a:pt x="10413" y="9525"/>
                    </a:lnTo>
                    <a:lnTo>
                      <a:pt x="11429" y="8001"/>
                    </a:lnTo>
                    <a:lnTo>
                      <a:pt x="12191" y="4191"/>
                    </a:lnTo>
                    <a:lnTo>
                      <a:pt x="11557" y="2286"/>
                    </a:lnTo>
                    <a:lnTo>
                      <a:pt x="10287" y="1016"/>
                    </a:lnTo>
                    <a:lnTo>
                      <a:pt x="9525" y="381"/>
                    </a:lnTo>
                    <a:lnTo>
                      <a:pt x="8636" y="127"/>
                    </a:lnTo>
                    <a:lnTo>
                      <a:pt x="6858" y="127"/>
                    </a:lnTo>
                    <a:lnTo>
                      <a:pt x="6096" y="381"/>
                    </a:lnTo>
                    <a:lnTo>
                      <a:pt x="5334" y="1016"/>
                    </a:lnTo>
                    <a:lnTo>
                      <a:pt x="6350" y="0"/>
                    </a:lnTo>
                    <a:close/>
                  </a:path>
                </a:pathLst>
              </a:custGeom>
              <a:solidFill>
                <a:srgbClr val="F9F9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75" name="object 67"/>
              <p:cNvSpPr/>
              <p:nvPr/>
            </p:nvSpPr>
            <p:spPr>
              <a:xfrm>
                <a:off x="4629912" y="3890771"/>
                <a:ext cx="350520" cy="652780"/>
              </a:xfrm>
              <a:custGeom>
                <a:avLst/>
                <a:gdLst/>
                <a:ahLst/>
                <a:cxnLst/>
                <a:rect l="l" t="t" r="r" b="b"/>
                <a:pathLst>
                  <a:path w="350520" h="652779">
                    <a:moveTo>
                      <a:pt x="350507" y="25"/>
                    </a:moveTo>
                    <a:lnTo>
                      <a:pt x="49771" y="25"/>
                    </a:lnTo>
                    <a:lnTo>
                      <a:pt x="49530" y="25"/>
                    </a:lnTo>
                    <a:lnTo>
                      <a:pt x="35052" y="25"/>
                    </a:lnTo>
                    <a:lnTo>
                      <a:pt x="35052" y="2971"/>
                    </a:lnTo>
                    <a:lnTo>
                      <a:pt x="30099" y="3975"/>
                    </a:lnTo>
                    <a:lnTo>
                      <a:pt x="14439" y="14795"/>
                    </a:lnTo>
                    <a:lnTo>
                      <a:pt x="3873" y="30861"/>
                    </a:lnTo>
                    <a:lnTo>
                      <a:pt x="0" y="50546"/>
                    </a:lnTo>
                    <a:lnTo>
                      <a:pt x="0" y="600202"/>
                    </a:lnTo>
                    <a:lnTo>
                      <a:pt x="3873" y="619887"/>
                    </a:lnTo>
                    <a:lnTo>
                      <a:pt x="14439" y="635952"/>
                    </a:lnTo>
                    <a:lnTo>
                      <a:pt x="30099" y="646785"/>
                    </a:lnTo>
                    <a:lnTo>
                      <a:pt x="35052" y="647801"/>
                    </a:lnTo>
                    <a:lnTo>
                      <a:pt x="35052" y="652272"/>
                    </a:lnTo>
                    <a:lnTo>
                      <a:pt x="350507" y="652272"/>
                    </a:lnTo>
                    <a:lnTo>
                      <a:pt x="350507" y="25"/>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76" name="object 68"/>
              <p:cNvSpPr/>
              <p:nvPr/>
            </p:nvSpPr>
            <p:spPr>
              <a:xfrm>
                <a:off x="4706238" y="3918204"/>
                <a:ext cx="34290" cy="626745"/>
              </a:xfrm>
              <a:custGeom>
                <a:avLst/>
                <a:gdLst/>
                <a:ahLst/>
                <a:cxnLst/>
                <a:rect l="l" t="t" r="r" b="b"/>
                <a:pathLst>
                  <a:path w="34289" h="626745">
                    <a:moveTo>
                      <a:pt x="0" y="0"/>
                    </a:moveTo>
                    <a:lnTo>
                      <a:pt x="0" y="6604"/>
                    </a:lnTo>
                    <a:lnTo>
                      <a:pt x="888" y="17272"/>
                    </a:lnTo>
                    <a:lnTo>
                      <a:pt x="888" y="25019"/>
                    </a:lnTo>
                    <a:lnTo>
                      <a:pt x="4318" y="92456"/>
                    </a:lnTo>
                    <a:lnTo>
                      <a:pt x="30861" y="537591"/>
                    </a:lnTo>
                    <a:lnTo>
                      <a:pt x="31432" y="554382"/>
                    </a:lnTo>
                    <a:lnTo>
                      <a:pt x="24002" y="604139"/>
                    </a:lnTo>
                    <a:lnTo>
                      <a:pt x="13843" y="626364"/>
                    </a:lnTo>
                    <a:lnTo>
                      <a:pt x="17525" y="621157"/>
                    </a:lnTo>
                    <a:lnTo>
                      <a:pt x="32527" y="571452"/>
                    </a:lnTo>
                    <a:lnTo>
                      <a:pt x="33756" y="554551"/>
                    </a:lnTo>
                    <a:lnTo>
                      <a:pt x="33400" y="537591"/>
                    </a:lnTo>
                    <a:lnTo>
                      <a:pt x="27987" y="437308"/>
                    </a:lnTo>
                    <a:lnTo>
                      <a:pt x="6603" y="92075"/>
                    </a:lnTo>
                    <a:lnTo>
                      <a:pt x="1270" y="17018"/>
                    </a:lnTo>
                    <a:lnTo>
                      <a:pt x="508" y="10922"/>
                    </a:lnTo>
                    <a:lnTo>
                      <a:pt x="508" y="6350"/>
                    </a:lnTo>
                    <a:lnTo>
                      <a:pt x="0" y="1651"/>
                    </a:lnTo>
                    <a:lnTo>
                      <a:pt x="0" y="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77" name="object 69"/>
              <p:cNvSpPr/>
              <p:nvPr/>
            </p:nvSpPr>
            <p:spPr>
              <a:xfrm>
                <a:off x="4605528" y="4543044"/>
                <a:ext cx="728980" cy="706120"/>
              </a:xfrm>
              <a:custGeom>
                <a:avLst/>
                <a:gdLst/>
                <a:ahLst/>
                <a:cxnLst/>
                <a:rect l="l" t="t" r="r" b="b"/>
                <a:pathLst>
                  <a:path w="728979" h="706120">
                    <a:moveTo>
                      <a:pt x="397738" y="80797"/>
                    </a:moveTo>
                    <a:lnTo>
                      <a:pt x="347472" y="80797"/>
                    </a:lnTo>
                    <a:lnTo>
                      <a:pt x="347472" y="705612"/>
                    </a:lnTo>
                    <a:lnTo>
                      <a:pt x="397738" y="705612"/>
                    </a:lnTo>
                    <a:lnTo>
                      <a:pt x="397738" y="80797"/>
                    </a:lnTo>
                    <a:close/>
                  </a:path>
                  <a:path w="728979" h="706120">
                    <a:moveTo>
                      <a:pt x="728472" y="80772"/>
                    </a:moveTo>
                    <a:lnTo>
                      <a:pt x="722249" y="49352"/>
                    </a:lnTo>
                    <a:lnTo>
                      <a:pt x="705294" y="23672"/>
                    </a:lnTo>
                    <a:lnTo>
                      <a:pt x="680135" y="6362"/>
                    </a:lnTo>
                    <a:lnTo>
                      <a:pt x="649351" y="0"/>
                    </a:lnTo>
                    <a:lnTo>
                      <a:pt x="79121" y="0"/>
                    </a:lnTo>
                    <a:lnTo>
                      <a:pt x="48323" y="6362"/>
                    </a:lnTo>
                    <a:lnTo>
                      <a:pt x="23177" y="23672"/>
                    </a:lnTo>
                    <a:lnTo>
                      <a:pt x="6210" y="49352"/>
                    </a:lnTo>
                    <a:lnTo>
                      <a:pt x="0" y="80772"/>
                    </a:lnTo>
                    <a:lnTo>
                      <a:pt x="728472" y="80772"/>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78" name="object 70"/>
              <p:cNvSpPr/>
              <p:nvPr/>
            </p:nvSpPr>
            <p:spPr>
              <a:xfrm>
                <a:off x="4933188" y="4626102"/>
                <a:ext cx="90170" cy="0"/>
              </a:xfrm>
              <a:custGeom>
                <a:avLst/>
                <a:gdLst/>
                <a:ahLst/>
                <a:cxnLst/>
                <a:rect l="l" t="t" r="r" b="b"/>
                <a:pathLst>
                  <a:path w="90170">
                    <a:moveTo>
                      <a:pt x="0" y="0"/>
                    </a:moveTo>
                    <a:lnTo>
                      <a:pt x="89915" y="0"/>
                    </a:lnTo>
                  </a:path>
                </a:pathLst>
              </a:custGeom>
              <a:ln w="3175">
                <a:solidFill>
                  <a:srgbClr val="2531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79" name="object 71"/>
              <p:cNvSpPr/>
              <p:nvPr/>
            </p:nvSpPr>
            <p:spPr>
              <a:xfrm>
                <a:off x="4753355" y="5074920"/>
                <a:ext cx="448309" cy="230504"/>
              </a:xfrm>
              <a:custGeom>
                <a:avLst/>
                <a:gdLst/>
                <a:ahLst/>
                <a:cxnLst/>
                <a:rect l="l" t="t" r="r" b="b"/>
                <a:pathLst>
                  <a:path w="448310" h="230504">
                    <a:moveTo>
                      <a:pt x="224028" y="0"/>
                    </a:moveTo>
                    <a:lnTo>
                      <a:pt x="178886" y="4673"/>
                    </a:lnTo>
                    <a:lnTo>
                      <a:pt x="136838" y="18079"/>
                    </a:lnTo>
                    <a:lnTo>
                      <a:pt x="98784" y="39292"/>
                    </a:lnTo>
                    <a:lnTo>
                      <a:pt x="65627" y="67389"/>
                    </a:lnTo>
                    <a:lnTo>
                      <a:pt x="38268" y="101444"/>
                    </a:lnTo>
                    <a:lnTo>
                      <a:pt x="17609" y="140535"/>
                    </a:lnTo>
                    <a:lnTo>
                      <a:pt x="4552" y="183736"/>
                    </a:lnTo>
                    <a:lnTo>
                      <a:pt x="0" y="230123"/>
                    </a:lnTo>
                    <a:lnTo>
                      <a:pt x="6858" y="230123"/>
                    </a:lnTo>
                    <a:lnTo>
                      <a:pt x="11266" y="185219"/>
                    </a:lnTo>
                    <a:lnTo>
                      <a:pt x="23909" y="143400"/>
                    </a:lnTo>
                    <a:lnTo>
                      <a:pt x="43913" y="105561"/>
                    </a:lnTo>
                    <a:lnTo>
                      <a:pt x="70405" y="72596"/>
                    </a:lnTo>
                    <a:lnTo>
                      <a:pt x="102511" y="45399"/>
                    </a:lnTo>
                    <a:lnTo>
                      <a:pt x="139356" y="24866"/>
                    </a:lnTo>
                    <a:lnTo>
                      <a:pt x="180068" y="11890"/>
                    </a:lnTo>
                    <a:lnTo>
                      <a:pt x="223774" y="7365"/>
                    </a:lnTo>
                    <a:lnTo>
                      <a:pt x="277652" y="7365"/>
                    </a:lnTo>
                    <a:lnTo>
                      <a:pt x="269205" y="4673"/>
                    </a:lnTo>
                    <a:lnTo>
                      <a:pt x="224028" y="0"/>
                    </a:lnTo>
                    <a:close/>
                  </a:path>
                  <a:path w="448310" h="230504">
                    <a:moveTo>
                      <a:pt x="277652" y="7365"/>
                    </a:moveTo>
                    <a:lnTo>
                      <a:pt x="223774" y="7365"/>
                    </a:lnTo>
                    <a:lnTo>
                      <a:pt x="267473" y="11890"/>
                    </a:lnTo>
                    <a:lnTo>
                      <a:pt x="308171" y="24866"/>
                    </a:lnTo>
                    <a:lnTo>
                      <a:pt x="344996" y="45399"/>
                    </a:lnTo>
                    <a:lnTo>
                      <a:pt x="377078" y="72596"/>
                    </a:lnTo>
                    <a:lnTo>
                      <a:pt x="403547" y="105561"/>
                    </a:lnTo>
                    <a:lnTo>
                      <a:pt x="423531" y="143400"/>
                    </a:lnTo>
                    <a:lnTo>
                      <a:pt x="436159" y="185219"/>
                    </a:lnTo>
                    <a:lnTo>
                      <a:pt x="440563" y="230123"/>
                    </a:lnTo>
                    <a:lnTo>
                      <a:pt x="448056" y="230123"/>
                    </a:lnTo>
                    <a:lnTo>
                      <a:pt x="443508" y="183736"/>
                    </a:lnTo>
                    <a:lnTo>
                      <a:pt x="430464" y="140535"/>
                    </a:lnTo>
                    <a:lnTo>
                      <a:pt x="409821" y="101444"/>
                    </a:lnTo>
                    <a:lnTo>
                      <a:pt x="382476" y="67389"/>
                    </a:lnTo>
                    <a:lnTo>
                      <a:pt x="349327" y="39292"/>
                    </a:lnTo>
                    <a:lnTo>
                      <a:pt x="311271" y="18079"/>
                    </a:lnTo>
                    <a:lnTo>
                      <a:pt x="277652" y="7365"/>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80" name="object 72"/>
              <p:cNvPicPr/>
              <p:nvPr/>
            </p:nvPicPr>
            <p:blipFill>
              <a:blip r:embed="rId25" cstate="print"/>
              <a:stretch>
                <a:fillRect/>
              </a:stretch>
            </p:blipFill>
            <p:spPr>
              <a:xfrm>
                <a:off x="4722875" y="5265420"/>
                <a:ext cx="67056" cy="70104"/>
              </a:xfrm>
              <a:prstGeom prst="rect">
                <a:avLst/>
              </a:prstGeom>
            </p:spPr>
          </p:pic>
          <p:pic>
            <p:nvPicPr>
              <p:cNvPr id="81" name="object 73"/>
              <p:cNvPicPr/>
              <p:nvPr/>
            </p:nvPicPr>
            <p:blipFill>
              <a:blip r:embed="rId26" cstate="print"/>
              <a:stretch>
                <a:fillRect/>
              </a:stretch>
            </p:blipFill>
            <p:spPr>
              <a:xfrm>
                <a:off x="5164591" y="5268468"/>
                <a:ext cx="67300" cy="68579"/>
              </a:xfrm>
              <a:prstGeom prst="rect">
                <a:avLst/>
              </a:prstGeom>
            </p:spPr>
          </p:pic>
          <p:sp>
            <p:nvSpPr>
              <p:cNvPr id="82" name="object 74"/>
              <p:cNvSpPr/>
              <p:nvPr/>
            </p:nvSpPr>
            <p:spPr>
              <a:xfrm>
                <a:off x="4771288" y="5245100"/>
                <a:ext cx="420370" cy="5080"/>
              </a:xfrm>
              <a:custGeom>
                <a:avLst/>
                <a:gdLst/>
                <a:ahLst/>
                <a:cxnLst/>
                <a:rect l="l" t="t" r="r" b="b"/>
                <a:pathLst>
                  <a:path w="420370" h="5079">
                    <a:moveTo>
                      <a:pt x="419785" y="2540"/>
                    </a:moveTo>
                    <a:lnTo>
                      <a:pt x="410032" y="2540"/>
                    </a:lnTo>
                    <a:lnTo>
                      <a:pt x="410032" y="1270"/>
                    </a:lnTo>
                    <a:lnTo>
                      <a:pt x="270141" y="1270"/>
                    </a:lnTo>
                    <a:lnTo>
                      <a:pt x="270141" y="0"/>
                    </a:lnTo>
                    <a:lnTo>
                      <a:pt x="149872" y="0"/>
                    </a:lnTo>
                    <a:lnTo>
                      <a:pt x="149872" y="1270"/>
                    </a:lnTo>
                    <a:lnTo>
                      <a:pt x="9804" y="1270"/>
                    </a:lnTo>
                    <a:lnTo>
                      <a:pt x="9804" y="2540"/>
                    </a:lnTo>
                    <a:lnTo>
                      <a:pt x="0" y="2540"/>
                    </a:lnTo>
                    <a:lnTo>
                      <a:pt x="0" y="3810"/>
                    </a:lnTo>
                    <a:lnTo>
                      <a:pt x="60731" y="3810"/>
                    </a:lnTo>
                    <a:lnTo>
                      <a:pt x="60731" y="5080"/>
                    </a:lnTo>
                    <a:lnTo>
                      <a:pt x="358940" y="5080"/>
                    </a:lnTo>
                    <a:lnTo>
                      <a:pt x="358940" y="3810"/>
                    </a:lnTo>
                    <a:lnTo>
                      <a:pt x="419785" y="3810"/>
                    </a:lnTo>
                    <a:lnTo>
                      <a:pt x="419785" y="2540"/>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3" name="object 75"/>
              <p:cNvSpPr/>
              <p:nvPr/>
            </p:nvSpPr>
            <p:spPr>
              <a:xfrm>
                <a:off x="4626863" y="4541520"/>
                <a:ext cx="273050" cy="27940"/>
              </a:xfrm>
              <a:custGeom>
                <a:avLst/>
                <a:gdLst/>
                <a:ahLst/>
                <a:cxnLst/>
                <a:rect l="l" t="t" r="r" b="b"/>
                <a:pathLst>
                  <a:path w="273050" h="27939">
                    <a:moveTo>
                      <a:pt x="203581" y="0"/>
                    </a:moveTo>
                    <a:lnTo>
                      <a:pt x="133096" y="126"/>
                    </a:lnTo>
                    <a:lnTo>
                      <a:pt x="78866" y="761"/>
                    </a:lnTo>
                    <a:lnTo>
                      <a:pt x="75691" y="761"/>
                    </a:lnTo>
                    <a:lnTo>
                      <a:pt x="34416" y="5587"/>
                    </a:lnTo>
                    <a:lnTo>
                      <a:pt x="762" y="26542"/>
                    </a:lnTo>
                    <a:lnTo>
                      <a:pt x="0" y="27050"/>
                    </a:lnTo>
                    <a:lnTo>
                      <a:pt x="253" y="27431"/>
                    </a:lnTo>
                    <a:lnTo>
                      <a:pt x="888" y="27431"/>
                    </a:lnTo>
                    <a:lnTo>
                      <a:pt x="3428" y="24510"/>
                    </a:lnTo>
                    <a:lnTo>
                      <a:pt x="8636" y="20573"/>
                    </a:lnTo>
                    <a:lnTo>
                      <a:pt x="44632" y="6133"/>
                    </a:lnTo>
                    <a:lnTo>
                      <a:pt x="73278" y="3936"/>
                    </a:lnTo>
                    <a:lnTo>
                      <a:pt x="92455" y="3936"/>
                    </a:lnTo>
                    <a:lnTo>
                      <a:pt x="231901" y="2412"/>
                    </a:lnTo>
                    <a:lnTo>
                      <a:pt x="261747" y="1650"/>
                    </a:lnTo>
                    <a:lnTo>
                      <a:pt x="265684" y="1650"/>
                    </a:lnTo>
                    <a:lnTo>
                      <a:pt x="269239" y="1396"/>
                    </a:lnTo>
                    <a:lnTo>
                      <a:pt x="272796" y="888"/>
                    </a:lnTo>
                    <a:lnTo>
                      <a:pt x="270256" y="507"/>
                    </a:lnTo>
                    <a:lnTo>
                      <a:pt x="261747" y="507"/>
                    </a:lnTo>
                    <a:lnTo>
                      <a:pt x="203581" y="0"/>
                    </a:lnTo>
                    <a:close/>
                  </a:path>
                  <a:path w="273050" h="27939">
                    <a:moveTo>
                      <a:pt x="92455" y="3936"/>
                    </a:moveTo>
                    <a:lnTo>
                      <a:pt x="76962" y="3936"/>
                    </a:lnTo>
                    <a:lnTo>
                      <a:pt x="78866" y="4063"/>
                    </a:lnTo>
                    <a:lnTo>
                      <a:pt x="92455" y="3936"/>
                    </a:lnTo>
                    <a:close/>
                  </a:path>
                  <a:path w="273050" h="27939">
                    <a:moveTo>
                      <a:pt x="267843" y="380"/>
                    </a:moveTo>
                    <a:lnTo>
                      <a:pt x="263016" y="380"/>
                    </a:lnTo>
                    <a:lnTo>
                      <a:pt x="261747" y="507"/>
                    </a:lnTo>
                    <a:lnTo>
                      <a:pt x="270256" y="507"/>
                    </a:lnTo>
                    <a:lnTo>
                      <a:pt x="267843" y="38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4" name="object 76"/>
              <p:cNvSpPr/>
              <p:nvPr/>
            </p:nvSpPr>
            <p:spPr>
              <a:xfrm>
                <a:off x="4809744" y="3413760"/>
                <a:ext cx="198120" cy="447040"/>
              </a:xfrm>
              <a:custGeom>
                <a:avLst/>
                <a:gdLst/>
                <a:ahLst/>
                <a:cxnLst/>
                <a:rect l="l" t="t" r="r" b="b"/>
                <a:pathLst>
                  <a:path w="198120" h="447039">
                    <a:moveTo>
                      <a:pt x="113410" y="0"/>
                    </a:moveTo>
                    <a:lnTo>
                      <a:pt x="58943" y="8239"/>
                    </a:lnTo>
                    <a:lnTo>
                      <a:pt x="8381" y="32765"/>
                    </a:lnTo>
                    <a:lnTo>
                      <a:pt x="0" y="38480"/>
                    </a:lnTo>
                    <a:lnTo>
                      <a:pt x="2666" y="304926"/>
                    </a:lnTo>
                    <a:lnTo>
                      <a:pt x="7733" y="342804"/>
                    </a:lnTo>
                    <a:lnTo>
                      <a:pt x="21669" y="389731"/>
                    </a:lnTo>
                    <a:lnTo>
                      <a:pt x="42582" y="429656"/>
                    </a:lnTo>
                    <a:lnTo>
                      <a:pt x="68579" y="446531"/>
                    </a:lnTo>
                    <a:lnTo>
                      <a:pt x="95277" y="440743"/>
                    </a:lnTo>
                    <a:lnTo>
                      <a:pt x="117284" y="419179"/>
                    </a:lnTo>
                    <a:lnTo>
                      <a:pt x="132337" y="375540"/>
                    </a:lnTo>
                    <a:lnTo>
                      <a:pt x="138175" y="303529"/>
                    </a:lnTo>
                    <a:lnTo>
                      <a:pt x="137413" y="259333"/>
                    </a:lnTo>
                    <a:lnTo>
                      <a:pt x="146044" y="257692"/>
                    </a:lnTo>
                    <a:lnTo>
                      <a:pt x="185259" y="232169"/>
                    </a:lnTo>
                    <a:lnTo>
                      <a:pt x="197653" y="149028"/>
                    </a:lnTo>
                    <a:lnTo>
                      <a:pt x="197786" y="89709"/>
                    </a:lnTo>
                    <a:lnTo>
                      <a:pt x="196850" y="20065"/>
                    </a:lnTo>
                    <a:lnTo>
                      <a:pt x="176668" y="11251"/>
                    </a:lnTo>
                    <a:lnTo>
                      <a:pt x="155892" y="4984"/>
                    </a:lnTo>
                    <a:lnTo>
                      <a:pt x="134735" y="1242"/>
                    </a:lnTo>
                    <a:lnTo>
                      <a:pt x="113410" y="0"/>
                    </a:lnTo>
                    <a:close/>
                  </a:path>
                </a:pathLst>
              </a:custGeom>
              <a:solidFill>
                <a:srgbClr val="B7877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5" name="object 77"/>
              <p:cNvSpPr/>
              <p:nvPr/>
            </p:nvSpPr>
            <p:spPr>
              <a:xfrm>
                <a:off x="4878323" y="3646932"/>
                <a:ext cx="68580" cy="40005"/>
              </a:xfrm>
              <a:custGeom>
                <a:avLst/>
                <a:gdLst/>
                <a:ahLst/>
                <a:cxnLst/>
                <a:rect l="l" t="t" r="r" b="b"/>
                <a:pathLst>
                  <a:path w="68579" h="40004">
                    <a:moveTo>
                      <a:pt x="0" y="0"/>
                    </a:moveTo>
                    <a:lnTo>
                      <a:pt x="2926" y="6191"/>
                    </a:lnTo>
                    <a:lnTo>
                      <a:pt x="13223" y="19812"/>
                    </a:lnTo>
                    <a:lnTo>
                      <a:pt x="33164" y="33432"/>
                    </a:lnTo>
                    <a:lnTo>
                      <a:pt x="65024" y="39624"/>
                    </a:lnTo>
                    <a:lnTo>
                      <a:pt x="68072" y="39624"/>
                    </a:lnTo>
                    <a:lnTo>
                      <a:pt x="68579" y="25146"/>
                    </a:lnTo>
                    <a:lnTo>
                      <a:pt x="50291" y="22895"/>
                    </a:lnTo>
                    <a:lnTo>
                      <a:pt x="32575" y="17907"/>
                    </a:lnTo>
                    <a:lnTo>
                      <a:pt x="15716" y="10251"/>
                    </a:lnTo>
                    <a:lnTo>
                      <a:pt x="0" y="0"/>
                    </a:lnTo>
                    <a:close/>
                  </a:path>
                </a:pathLst>
              </a:custGeom>
              <a:solidFill>
                <a:srgbClr val="AA64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86" name="object 78"/>
              <p:cNvPicPr/>
              <p:nvPr/>
            </p:nvPicPr>
            <p:blipFill>
              <a:blip r:embed="rId27" cstate="print"/>
              <a:stretch>
                <a:fillRect/>
              </a:stretch>
            </p:blipFill>
            <p:spPr>
              <a:xfrm>
                <a:off x="4788201" y="3352800"/>
                <a:ext cx="221186" cy="251460"/>
              </a:xfrm>
              <a:prstGeom prst="rect">
                <a:avLst/>
              </a:prstGeom>
            </p:spPr>
          </p:pic>
          <p:pic>
            <p:nvPicPr>
              <p:cNvPr id="87" name="object 79"/>
              <p:cNvPicPr/>
              <p:nvPr/>
            </p:nvPicPr>
            <p:blipFill>
              <a:blip r:embed="rId28" cstate="print"/>
              <a:stretch>
                <a:fillRect/>
              </a:stretch>
            </p:blipFill>
            <p:spPr>
              <a:xfrm>
                <a:off x="5056631" y="5045964"/>
                <a:ext cx="189025" cy="210312"/>
              </a:xfrm>
              <a:prstGeom prst="rect">
                <a:avLst/>
              </a:prstGeom>
            </p:spPr>
          </p:pic>
          <p:pic>
            <p:nvPicPr>
              <p:cNvPr id="88" name="object 80"/>
              <p:cNvPicPr/>
              <p:nvPr/>
            </p:nvPicPr>
            <p:blipFill>
              <a:blip r:embed="rId29" cstate="print"/>
              <a:stretch>
                <a:fillRect/>
              </a:stretch>
            </p:blipFill>
            <p:spPr>
              <a:xfrm>
                <a:off x="5603747" y="5256276"/>
                <a:ext cx="243077" cy="111252"/>
              </a:xfrm>
              <a:prstGeom prst="rect">
                <a:avLst/>
              </a:prstGeom>
            </p:spPr>
          </p:pic>
          <p:pic>
            <p:nvPicPr>
              <p:cNvPr id="89" name="object 81"/>
              <p:cNvPicPr/>
              <p:nvPr/>
            </p:nvPicPr>
            <p:blipFill>
              <a:blip r:embed="rId30" cstate="print"/>
              <a:stretch>
                <a:fillRect/>
              </a:stretch>
            </p:blipFill>
            <p:spPr>
              <a:xfrm>
                <a:off x="5399531" y="4032504"/>
                <a:ext cx="165480" cy="121919"/>
              </a:xfrm>
              <a:prstGeom prst="rect">
                <a:avLst/>
              </a:prstGeom>
            </p:spPr>
          </p:pic>
          <p:sp>
            <p:nvSpPr>
              <p:cNvPr id="90" name="object 82"/>
              <p:cNvSpPr/>
              <p:nvPr/>
            </p:nvSpPr>
            <p:spPr>
              <a:xfrm>
                <a:off x="4922519" y="3762756"/>
                <a:ext cx="487680" cy="429895"/>
              </a:xfrm>
              <a:custGeom>
                <a:avLst/>
                <a:gdLst/>
                <a:ahLst/>
                <a:cxnLst/>
                <a:rect l="l" t="t" r="r" b="b"/>
                <a:pathLst>
                  <a:path w="487679" h="429895">
                    <a:moveTo>
                      <a:pt x="35813" y="0"/>
                    </a:moveTo>
                    <a:lnTo>
                      <a:pt x="0" y="106299"/>
                    </a:lnTo>
                    <a:lnTo>
                      <a:pt x="174751" y="429768"/>
                    </a:lnTo>
                    <a:lnTo>
                      <a:pt x="487679" y="399542"/>
                    </a:lnTo>
                    <a:lnTo>
                      <a:pt x="481710" y="319151"/>
                    </a:lnTo>
                    <a:lnTo>
                      <a:pt x="210057" y="291592"/>
                    </a:lnTo>
                    <a:lnTo>
                      <a:pt x="70738" y="42164"/>
                    </a:lnTo>
                    <a:lnTo>
                      <a:pt x="35813" y="0"/>
                    </a:lnTo>
                    <a:close/>
                  </a:path>
                </a:pathLst>
              </a:custGeom>
              <a:solidFill>
                <a:srgbClr val="DFDF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1" name="object 83"/>
              <p:cNvSpPr/>
              <p:nvPr/>
            </p:nvSpPr>
            <p:spPr>
              <a:xfrm>
                <a:off x="4686807" y="3675888"/>
                <a:ext cx="441959" cy="695325"/>
              </a:xfrm>
              <a:custGeom>
                <a:avLst/>
                <a:gdLst/>
                <a:ahLst/>
                <a:cxnLst/>
                <a:rect l="l" t="t" r="r" b="b"/>
                <a:pathLst>
                  <a:path w="441960" h="695325">
                    <a:moveTo>
                      <a:pt x="120141" y="0"/>
                    </a:moveTo>
                    <a:lnTo>
                      <a:pt x="91186" y="37211"/>
                    </a:lnTo>
                    <a:lnTo>
                      <a:pt x="94741" y="39116"/>
                    </a:lnTo>
                    <a:lnTo>
                      <a:pt x="74187" y="62880"/>
                    </a:lnTo>
                    <a:lnTo>
                      <a:pt x="40989" y="108077"/>
                    </a:lnTo>
                    <a:lnTo>
                      <a:pt x="10981" y="164417"/>
                    </a:lnTo>
                    <a:lnTo>
                      <a:pt x="0" y="221614"/>
                    </a:lnTo>
                    <a:lnTo>
                      <a:pt x="23532" y="322897"/>
                    </a:lnTo>
                    <a:lnTo>
                      <a:pt x="70723" y="482568"/>
                    </a:lnTo>
                    <a:lnTo>
                      <a:pt x="117032" y="630094"/>
                    </a:lnTo>
                    <a:lnTo>
                      <a:pt x="137921" y="694944"/>
                    </a:lnTo>
                    <a:lnTo>
                      <a:pt x="441451" y="604012"/>
                    </a:lnTo>
                    <a:lnTo>
                      <a:pt x="298957" y="208787"/>
                    </a:lnTo>
                    <a:lnTo>
                      <a:pt x="272033" y="104520"/>
                    </a:lnTo>
                    <a:lnTo>
                      <a:pt x="271525" y="70485"/>
                    </a:lnTo>
                    <a:lnTo>
                      <a:pt x="120141" y="0"/>
                    </a:lnTo>
                    <a:close/>
                  </a:path>
                </a:pathLst>
              </a:custGeom>
              <a:solidFill>
                <a:srgbClr val="EBEBE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2" name="object 84"/>
              <p:cNvSpPr/>
              <p:nvPr/>
            </p:nvSpPr>
            <p:spPr>
              <a:xfrm>
                <a:off x="4946903" y="3782568"/>
                <a:ext cx="236220" cy="512445"/>
              </a:xfrm>
              <a:custGeom>
                <a:avLst/>
                <a:gdLst/>
                <a:ahLst/>
                <a:cxnLst/>
                <a:rect l="l" t="t" r="r" b="b"/>
                <a:pathLst>
                  <a:path w="236220" h="512445">
                    <a:moveTo>
                      <a:pt x="8509" y="0"/>
                    </a:moveTo>
                    <a:lnTo>
                      <a:pt x="0" y="42544"/>
                    </a:lnTo>
                    <a:lnTo>
                      <a:pt x="22225" y="85089"/>
                    </a:lnTo>
                    <a:lnTo>
                      <a:pt x="22225" y="116712"/>
                    </a:lnTo>
                    <a:lnTo>
                      <a:pt x="181229" y="495934"/>
                    </a:lnTo>
                    <a:lnTo>
                      <a:pt x="228219" y="512063"/>
                    </a:lnTo>
                    <a:lnTo>
                      <a:pt x="236220" y="479551"/>
                    </a:lnTo>
                    <a:lnTo>
                      <a:pt x="215183" y="442462"/>
                    </a:lnTo>
                    <a:lnTo>
                      <a:pt x="167179" y="355996"/>
                    </a:lnTo>
                    <a:lnTo>
                      <a:pt x="114865" y="257363"/>
                    </a:lnTo>
                    <a:lnTo>
                      <a:pt x="80899" y="183768"/>
                    </a:lnTo>
                    <a:lnTo>
                      <a:pt x="24257" y="25145"/>
                    </a:lnTo>
                    <a:lnTo>
                      <a:pt x="8509"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3" name="object 85"/>
              <p:cNvSpPr/>
              <p:nvPr/>
            </p:nvSpPr>
            <p:spPr>
              <a:xfrm>
                <a:off x="4713731" y="3837432"/>
                <a:ext cx="645160" cy="411480"/>
              </a:xfrm>
              <a:custGeom>
                <a:avLst/>
                <a:gdLst/>
                <a:ahLst/>
                <a:cxnLst/>
                <a:rect l="l" t="t" r="r" b="b"/>
                <a:pathLst>
                  <a:path w="645160" h="411479">
                    <a:moveTo>
                      <a:pt x="138048" y="0"/>
                    </a:moveTo>
                    <a:lnTo>
                      <a:pt x="112728" y="21272"/>
                    </a:lnTo>
                    <a:lnTo>
                      <a:pt x="65690" y="68072"/>
                    </a:lnTo>
                    <a:lnTo>
                      <a:pt x="20320" y="114871"/>
                    </a:lnTo>
                    <a:lnTo>
                      <a:pt x="0" y="136144"/>
                    </a:lnTo>
                    <a:lnTo>
                      <a:pt x="42842" y="180879"/>
                    </a:lnTo>
                    <a:lnTo>
                      <a:pt x="137096" y="275336"/>
                    </a:lnTo>
                    <a:lnTo>
                      <a:pt x="274192" y="411480"/>
                    </a:lnTo>
                    <a:lnTo>
                      <a:pt x="644651" y="337185"/>
                    </a:lnTo>
                    <a:lnTo>
                      <a:pt x="632713" y="256286"/>
                    </a:lnTo>
                    <a:lnTo>
                      <a:pt x="379856" y="263271"/>
                    </a:lnTo>
                    <a:lnTo>
                      <a:pt x="375412" y="263652"/>
                    </a:lnTo>
                    <a:lnTo>
                      <a:pt x="373125" y="263652"/>
                    </a:lnTo>
                    <a:lnTo>
                      <a:pt x="355850" y="261560"/>
                    </a:lnTo>
                    <a:lnTo>
                      <a:pt x="339693" y="255492"/>
                    </a:lnTo>
                    <a:lnTo>
                      <a:pt x="325298" y="245756"/>
                    </a:lnTo>
                    <a:lnTo>
                      <a:pt x="313308" y="232664"/>
                    </a:lnTo>
                    <a:lnTo>
                      <a:pt x="138048" y="0"/>
                    </a:lnTo>
                    <a:close/>
                  </a:path>
                </a:pathLst>
              </a:custGeom>
              <a:solidFill>
                <a:srgbClr val="EBEBE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4" name="object 86"/>
              <p:cNvSpPr/>
              <p:nvPr/>
            </p:nvSpPr>
            <p:spPr>
              <a:xfrm>
                <a:off x="4717160" y="3823716"/>
                <a:ext cx="641350" cy="417830"/>
              </a:xfrm>
              <a:custGeom>
                <a:avLst/>
                <a:gdLst/>
                <a:ahLst/>
                <a:cxnLst/>
                <a:rect l="l" t="t" r="r" b="b"/>
                <a:pathLst>
                  <a:path w="641350" h="417829">
                    <a:moveTo>
                      <a:pt x="87884" y="0"/>
                    </a:moveTo>
                    <a:lnTo>
                      <a:pt x="85471" y="0"/>
                    </a:lnTo>
                    <a:lnTo>
                      <a:pt x="83058" y="126"/>
                    </a:lnTo>
                    <a:lnTo>
                      <a:pt x="41148" y="14223"/>
                    </a:lnTo>
                    <a:lnTo>
                      <a:pt x="10667" y="44449"/>
                    </a:lnTo>
                    <a:lnTo>
                      <a:pt x="0" y="87121"/>
                    </a:lnTo>
                    <a:lnTo>
                      <a:pt x="762" y="97998"/>
                    </a:lnTo>
                    <a:lnTo>
                      <a:pt x="130748" y="275716"/>
                    </a:lnTo>
                    <a:lnTo>
                      <a:pt x="186848" y="341915"/>
                    </a:lnTo>
                    <a:lnTo>
                      <a:pt x="209766" y="368605"/>
                    </a:lnTo>
                    <a:lnTo>
                      <a:pt x="218787" y="379170"/>
                    </a:lnTo>
                    <a:lnTo>
                      <a:pt x="223392" y="384428"/>
                    </a:lnTo>
                    <a:lnTo>
                      <a:pt x="238621" y="398037"/>
                    </a:lnTo>
                    <a:lnTo>
                      <a:pt x="255968" y="408241"/>
                    </a:lnTo>
                    <a:lnTo>
                      <a:pt x="274935" y="414825"/>
                    </a:lnTo>
                    <a:lnTo>
                      <a:pt x="295021" y="417575"/>
                    </a:lnTo>
                    <a:lnTo>
                      <a:pt x="305435" y="417575"/>
                    </a:lnTo>
                    <a:lnTo>
                      <a:pt x="313054" y="416813"/>
                    </a:lnTo>
                    <a:lnTo>
                      <a:pt x="320548" y="415162"/>
                    </a:lnTo>
                    <a:lnTo>
                      <a:pt x="321859" y="414908"/>
                    </a:lnTo>
                    <a:lnTo>
                      <a:pt x="295528" y="414908"/>
                    </a:lnTo>
                    <a:lnTo>
                      <a:pt x="276141" y="412281"/>
                    </a:lnTo>
                    <a:lnTo>
                      <a:pt x="240986" y="395978"/>
                    </a:lnTo>
                    <a:lnTo>
                      <a:pt x="208152" y="361568"/>
                    </a:lnTo>
                    <a:lnTo>
                      <a:pt x="13512" y="132206"/>
                    </a:lnTo>
                    <a:lnTo>
                      <a:pt x="13080" y="132206"/>
                    </a:lnTo>
                    <a:lnTo>
                      <a:pt x="12700" y="131317"/>
                    </a:lnTo>
                    <a:lnTo>
                      <a:pt x="12446" y="130301"/>
                    </a:lnTo>
                    <a:lnTo>
                      <a:pt x="11937" y="129412"/>
                    </a:lnTo>
                    <a:lnTo>
                      <a:pt x="8391" y="119179"/>
                    </a:lnTo>
                    <a:lnTo>
                      <a:pt x="5762" y="108696"/>
                    </a:lnTo>
                    <a:lnTo>
                      <a:pt x="4062" y="97998"/>
                    </a:lnTo>
                    <a:lnTo>
                      <a:pt x="3301" y="87121"/>
                    </a:lnTo>
                    <a:lnTo>
                      <a:pt x="3728" y="76503"/>
                    </a:lnTo>
                    <a:lnTo>
                      <a:pt x="26372" y="30194"/>
                    </a:lnTo>
                    <a:lnTo>
                      <a:pt x="60717" y="8620"/>
                    </a:lnTo>
                    <a:lnTo>
                      <a:pt x="85471" y="3936"/>
                    </a:lnTo>
                    <a:lnTo>
                      <a:pt x="111470" y="3936"/>
                    </a:lnTo>
                    <a:lnTo>
                      <a:pt x="104822" y="1968"/>
                    </a:lnTo>
                    <a:lnTo>
                      <a:pt x="96418" y="496"/>
                    </a:lnTo>
                    <a:lnTo>
                      <a:pt x="87884" y="0"/>
                    </a:lnTo>
                    <a:close/>
                  </a:path>
                  <a:path w="641350" h="417829">
                    <a:moveTo>
                      <a:pt x="628523" y="270509"/>
                    </a:moveTo>
                    <a:lnTo>
                      <a:pt x="628776" y="272414"/>
                    </a:lnTo>
                    <a:lnTo>
                      <a:pt x="629445" y="276605"/>
                    </a:lnTo>
                    <a:lnTo>
                      <a:pt x="631443" y="291972"/>
                    </a:lnTo>
                    <a:lnTo>
                      <a:pt x="637176" y="333049"/>
                    </a:lnTo>
                    <a:lnTo>
                      <a:pt x="639699" y="351281"/>
                    </a:lnTo>
                    <a:lnTo>
                      <a:pt x="320421" y="412749"/>
                    </a:lnTo>
                    <a:lnTo>
                      <a:pt x="313309" y="414273"/>
                    </a:lnTo>
                    <a:lnTo>
                      <a:pt x="306197" y="414908"/>
                    </a:lnTo>
                    <a:lnTo>
                      <a:pt x="321859" y="414908"/>
                    </a:lnTo>
                    <a:lnTo>
                      <a:pt x="640461" y="352043"/>
                    </a:lnTo>
                    <a:lnTo>
                      <a:pt x="641223" y="352043"/>
                    </a:lnTo>
                    <a:lnTo>
                      <a:pt x="641223" y="351281"/>
                    </a:lnTo>
                    <a:lnTo>
                      <a:pt x="631951" y="290956"/>
                    </a:lnTo>
                    <a:lnTo>
                      <a:pt x="630936" y="284225"/>
                    </a:lnTo>
                    <a:lnTo>
                      <a:pt x="630047" y="279018"/>
                    </a:lnTo>
                    <a:lnTo>
                      <a:pt x="629412" y="275589"/>
                    </a:lnTo>
                    <a:lnTo>
                      <a:pt x="628941" y="272414"/>
                    </a:lnTo>
                    <a:lnTo>
                      <a:pt x="628852" y="271938"/>
                    </a:lnTo>
                    <a:lnTo>
                      <a:pt x="628523" y="270509"/>
                    </a:lnTo>
                    <a:close/>
                  </a:path>
                  <a:path w="641350" h="417829">
                    <a:moveTo>
                      <a:pt x="111470" y="3936"/>
                    </a:moveTo>
                    <a:lnTo>
                      <a:pt x="87884" y="3936"/>
                    </a:lnTo>
                    <a:lnTo>
                      <a:pt x="95975" y="4393"/>
                    </a:lnTo>
                    <a:lnTo>
                      <a:pt x="103949" y="5762"/>
                    </a:lnTo>
                    <a:lnTo>
                      <a:pt x="143184" y="28322"/>
                    </a:lnTo>
                    <a:lnTo>
                      <a:pt x="167989" y="58703"/>
                    </a:lnTo>
                    <a:lnTo>
                      <a:pt x="173609" y="66801"/>
                    </a:lnTo>
                    <a:lnTo>
                      <a:pt x="179206" y="74745"/>
                    </a:lnTo>
                    <a:lnTo>
                      <a:pt x="217894" y="129089"/>
                    </a:lnTo>
                    <a:lnTo>
                      <a:pt x="261538" y="186830"/>
                    </a:lnTo>
                    <a:lnTo>
                      <a:pt x="308707" y="246062"/>
                    </a:lnTo>
                    <a:lnTo>
                      <a:pt x="338510" y="271946"/>
                    </a:lnTo>
                    <a:lnTo>
                      <a:pt x="366649" y="276605"/>
                    </a:lnTo>
                    <a:lnTo>
                      <a:pt x="376300" y="276605"/>
                    </a:lnTo>
                    <a:lnTo>
                      <a:pt x="382904" y="276351"/>
                    </a:lnTo>
                    <a:lnTo>
                      <a:pt x="475279" y="274192"/>
                    </a:lnTo>
                    <a:lnTo>
                      <a:pt x="367411" y="274192"/>
                    </a:lnTo>
                    <a:lnTo>
                      <a:pt x="360552" y="273811"/>
                    </a:lnTo>
                    <a:lnTo>
                      <a:pt x="321300" y="256178"/>
                    </a:lnTo>
                    <a:lnTo>
                      <a:pt x="305815" y="237997"/>
                    </a:lnTo>
                    <a:lnTo>
                      <a:pt x="285241" y="212216"/>
                    </a:lnTo>
                    <a:lnTo>
                      <a:pt x="242284" y="156781"/>
                    </a:lnTo>
                    <a:lnTo>
                      <a:pt x="198374" y="96773"/>
                    </a:lnTo>
                    <a:lnTo>
                      <a:pt x="176275" y="65023"/>
                    </a:lnTo>
                    <a:lnTo>
                      <a:pt x="170652" y="56830"/>
                    </a:lnTo>
                    <a:lnTo>
                      <a:pt x="164814" y="48815"/>
                    </a:lnTo>
                    <a:lnTo>
                      <a:pt x="137890" y="18938"/>
                    </a:lnTo>
                    <a:lnTo>
                      <a:pt x="113005" y="4391"/>
                    </a:lnTo>
                    <a:lnTo>
                      <a:pt x="111470" y="3936"/>
                    </a:lnTo>
                    <a:close/>
                  </a:path>
                  <a:path w="641350" h="417829">
                    <a:moveTo>
                      <a:pt x="624077" y="270509"/>
                    </a:moveTo>
                    <a:lnTo>
                      <a:pt x="611631" y="270509"/>
                    </a:lnTo>
                    <a:lnTo>
                      <a:pt x="382904" y="273938"/>
                    </a:lnTo>
                    <a:lnTo>
                      <a:pt x="377063" y="274192"/>
                    </a:lnTo>
                    <a:lnTo>
                      <a:pt x="475279" y="274192"/>
                    </a:lnTo>
                    <a:lnTo>
                      <a:pt x="611124" y="271017"/>
                    </a:lnTo>
                    <a:lnTo>
                      <a:pt x="624077" y="270509"/>
                    </a:lnTo>
                    <a:close/>
                  </a:path>
                  <a:path w="641350" h="417829">
                    <a:moveTo>
                      <a:pt x="13080" y="131698"/>
                    </a:moveTo>
                    <a:lnTo>
                      <a:pt x="13080" y="132206"/>
                    </a:lnTo>
                    <a:lnTo>
                      <a:pt x="13512" y="132206"/>
                    </a:lnTo>
                    <a:lnTo>
                      <a:pt x="13080" y="131698"/>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95" name="object 87"/>
              <p:cNvPicPr/>
              <p:nvPr/>
            </p:nvPicPr>
            <p:blipFill>
              <a:blip r:embed="rId31" cstate="print"/>
              <a:stretch>
                <a:fillRect/>
              </a:stretch>
            </p:blipFill>
            <p:spPr>
              <a:xfrm>
                <a:off x="4780788" y="3717036"/>
                <a:ext cx="176784" cy="100583"/>
              </a:xfrm>
              <a:prstGeom prst="rect">
                <a:avLst/>
              </a:prstGeom>
            </p:spPr>
          </p:pic>
          <p:pic>
            <p:nvPicPr>
              <p:cNvPr id="96" name="object 88"/>
              <p:cNvPicPr/>
              <p:nvPr/>
            </p:nvPicPr>
            <p:blipFill>
              <a:blip r:embed="rId32" cstate="print"/>
              <a:stretch>
                <a:fillRect/>
              </a:stretch>
            </p:blipFill>
            <p:spPr>
              <a:xfrm>
                <a:off x="5347716" y="4075176"/>
                <a:ext cx="208787" cy="103631"/>
              </a:xfrm>
              <a:prstGeom prst="rect">
                <a:avLst/>
              </a:prstGeom>
            </p:spPr>
          </p:pic>
          <p:sp>
            <p:nvSpPr>
              <p:cNvPr id="97" name="object 89"/>
              <p:cNvSpPr/>
              <p:nvPr/>
            </p:nvSpPr>
            <p:spPr>
              <a:xfrm>
                <a:off x="4818850" y="4279391"/>
                <a:ext cx="930275" cy="1028700"/>
              </a:xfrm>
              <a:custGeom>
                <a:avLst/>
                <a:gdLst/>
                <a:ahLst/>
                <a:cxnLst/>
                <a:rect l="l" t="t" r="r" b="b"/>
                <a:pathLst>
                  <a:path w="930275" h="1028700">
                    <a:moveTo>
                      <a:pt x="929678" y="1007618"/>
                    </a:moveTo>
                    <a:lnTo>
                      <a:pt x="803059" y="230632"/>
                    </a:lnTo>
                    <a:lnTo>
                      <a:pt x="790371" y="192392"/>
                    </a:lnTo>
                    <a:lnTo>
                      <a:pt x="767537" y="160540"/>
                    </a:lnTo>
                    <a:lnTo>
                      <a:pt x="736485" y="137058"/>
                    </a:lnTo>
                    <a:lnTo>
                      <a:pt x="699173" y="123952"/>
                    </a:lnTo>
                    <a:lnTo>
                      <a:pt x="517067" y="90220"/>
                    </a:lnTo>
                    <a:lnTo>
                      <a:pt x="455015" y="78435"/>
                    </a:lnTo>
                    <a:lnTo>
                      <a:pt x="399211" y="67564"/>
                    </a:lnTo>
                    <a:lnTo>
                      <a:pt x="353834" y="58343"/>
                    </a:lnTo>
                    <a:lnTo>
                      <a:pt x="311061" y="47752"/>
                    </a:lnTo>
                    <a:lnTo>
                      <a:pt x="287693" y="0"/>
                    </a:lnTo>
                    <a:lnTo>
                      <a:pt x="5245" y="90551"/>
                    </a:lnTo>
                    <a:lnTo>
                      <a:pt x="1524" y="113017"/>
                    </a:lnTo>
                    <a:lnTo>
                      <a:pt x="0" y="164579"/>
                    </a:lnTo>
                    <a:lnTo>
                      <a:pt x="15100" y="221551"/>
                    </a:lnTo>
                    <a:lnTo>
                      <a:pt x="61252" y="260223"/>
                    </a:lnTo>
                    <a:lnTo>
                      <a:pt x="184658" y="279196"/>
                    </a:lnTo>
                    <a:lnTo>
                      <a:pt x="369620" y="292823"/>
                    </a:lnTo>
                    <a:lnTo>
                      <a:pt x="516775" y="300012"/>
                    </a:lnTo>
                    <a:lnTo>
                      <a:pt x="254546" y="776986"/>
                    </a:lnTo>
                    <a:lnTo>
                      <a:pt x="406692" y="882396"/>
                    </a:lnTo>
                    <a:lnTo>
                      <a:pt x="645756" y="449008"/>
                    </a:lnTo>
                    <a:lnTo>
                      <a:pt x="782866" y="1028700"/>
                    </a:lnTo>
                    <a:lnTo>
                      <a:pt x="929678" y="1007618"/>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98" name="object 90"/>
              <p:cNvPicPr/>
              <p:nvPr/>
            </p:nvPicPr>
            <p:blipFill>
              <a:blip r:embed="rId33" cstate="print"/>
              <a:stretch>
                <a:fillRect/>
              </a:stretch>
            </p:blipFill>
            <p:spPr>
              <a:xfrm>
                <a:off x="5260847" y="4570476"/>
                <a:ext cx="225551" cy="234569"/>
              </a:xfrm>
              <a:prstGeom prst="rect">
                <a:avLst/>
              </a:prstGeom>
            </p:spPr>
          </p:pic>
          <p:sp>
            <p:nvSpPr>
              <p:cNvPr id="99" name="object 91"/>
              <p:cNvSpPr/>
              <p:nvPr/>
            </p:nvSpPr>
            <p:spPr>
              <a:xfrm>
                <a:off x="5329427" y="4191000"/>
                <a:ext cx="1833880" cy="1146175"/>
              </a:xfrm>
              <a:custGeom>
                <a:avLst/>
                <a:gdLst/>
                <a:ahLst/>
                <a:cxnLst/>
                <a:rect l="l" t="t" r="r" b="b"/>
                <a:pathLst>
                  <a:path w="1833879" h="1146175">
                    <a:moveTo>
                      <a:pt x="254" y="0"/>
                    </a:moveTo>
                    <a:lnTo>
                      <a:pt x="0" y="55752"/>
                    </a:lnTo>
                    <a:lnTo>
                      <a:pt x="108838" y="56133"/>
                    </a:lnTo>
                    <a:lnTo>
                      <a:pt x="105029" y="1140206"/>
                    </a:lnTo>
                    <a:lnTo>
                      <a:pt x="143383" y="1140333"/>
                    </a:lnTo>
                    <a:lnTo>
                      <a:pt x="147193" y="56261"/>
                    </a:lnTo>
                    <a:lnTo>
                      <a:pt x="1661922" y="61722"/>
                    </a:lnTo>
                    <a:lnTo>
                      <a:pt x="1658112" y="1145921"/>
                    </a:lnTo>
                    <a:lnTo>
                      <a:pt x="1696593" y="1146048"/>
                    </a:lnTo>
                    <a:lnTo>
                      <a:pt x="1700402" y="61849"/>
                    </a:lnTo>
                    <a:lnTo>
                      <a:pt x="1833118" y="62356"/>
                    </a:lnTo>
                    <a:lnTo>
                      <a:pt x="1833372" y="6731"/>
                    </a:lnTo>
                    <a:lnTo>
                      <a:pt x="254" y="0"/>
                    </a:lnTo>
                    <a:close/>
                  </a:path>
                </a:pathLst>
              </a:custGeom>
              <a:solidFill>
                <a:srgbClr val="455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 name="object 92"/>
              <p:cNvSpPr/>
              <p:nvPr/>
            </p:nvSpPr>
            <p:spPr>
              <a:xfrm>
                <a:off x="6533388" y="3889248"/>
                <a:ext cx="561340" cy="304800"/>
              </a:xfrm>
              <a:custGeom>
                <a:avLst/>
                <a:gdLst/>
                <a:ahLst/>
                <a:cxnLst/>
                <a:rect l="l" t="t" r="r" b="b"/>
                <a:pathLst>
                  <a:path w="561340" h="304800">
                    <a:moveTo>
                      <a:pt x="286130" y="0"/>
                    </a:moveTo>
                    <a:lnTo>
                      <a:pt x="0" y="126"/>
                    </a:lnTo>
                    <a:lnTo>
                      <a:pt x="101472" y="304800"/>
                    </a:lnTo>
                    <a:lnTo>
                      <a:pt x="560831" y="304800"/>
                    </a:lnTo>
                    <a:lnTo>
                      <a:pt x="557402" y="289178"/>
                    </a:lnTo>
                    <a:lnTo>
                      <a:pt x="371728" y="283209"/>
                    </a:lnTo>
                    <a:lnTo>
                      <a:pt x="286130" y="0"/>
                    </a:lnTo>
                    <a:close/>
                  </a:path>
                </a:pathLst>
              </a:custGeom>
              <a:solidFill>
                <a:srgbClr val="DFDF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 name="object 93"/>
              <p:cNvSpPr/>
              <p:nvPr/>
            </p:nvSpPr>
            <p:spPr>
              <a:xfrm>
                <a:off x="6701756" y="4014216"/>
                <a:ext cx="36830" cy="45720"/>
              </a:xfrm>
              <a:custGeom>
                <a:avLst/>
                <a:gdLst/>
                <a:ahLst/>
                <a:cxnLst/>
                <a:rect l="l" t="t" r="r" b="b"/>
                <a:pathLst>
                  <a:path w="36829" h="45720">
                    <a:moveTo>
                      <a:pt x="16416" y="0"/>
                    </a:moveTo>
                    <a:lnTo>
                      <a:pt x="15146" y="0"/>
                    </a:lnTo>
                    <a:lnTo>
                      <a:pt x="13876" y="126"/>
                    </a:lnTo>
                    <a:lnTo>
                      <a:pt x="12733" y="507"/>
                    </a:lnTo>
                    <a:lnTo>
                      <a:pt x="6314" y="4056"/>
                    </a:lnTo>
                    <a:lnTo>
                      <a:pt x="1954" y="10318"/>
                    </a:lnTo>
                    <a:lnTo>
                      <a:pt x="0" y="18438"/>
                    </a:lnTo>
                    <a:lnTo>
                      <a:pt x="795" y="27558"/>
                    </a:lnTo>
                    <a:lnTo>
                      <a:pt x="3813" y="34897"/>
                    </a:lnTo>
                    <a:lnTo>
                      <a:pt x="8368" y="40639"/>
                    </a:lnTo>
                    <a:lnTo>
                      <a:pt x="13993" y="44382"/>
                    </a:lnTo>
                    <a:lnTo>
                      <a:pt x="20226" y="45719"/>
                    </a:lnTo>
                    <a:lnTo>
                      <a:pt x="21369" y="45719"/>
                    </a:lnTo>
                    <a:lnTo>
                      <a:pt x="36625" y="27227"/>
                    </a:lnTo>
                    <a:lnTo>
                      <a:pt x="35847" y="18160"/>
                    </a:lnTo>
                    <a:lnTo>
                      <a:pt x="32811" y="10769"/>
                    </a:lnTo>
                    <a:lnTo>
                      <a:pt x="28227" y="5032"/>
                    </a:lnTo>
                    <a:lnTo>
                      <a:pt x="22596" y="1319"/>
                    </a:lnTo>
                    <a:lnTo>
                      <a:pt x="1641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 name="object 94"/>
              <p:cNvSpPr/>
              <p:nvPr/>
            </p:nvSpPr>
            <p:spPr>
              <a:xfrm>
                <a:off x="5516879" y="3880104"/>
                <a:ext cx="562610" cy="304800"/>
              </a:xfrm>
              <a:custGeom>
                <a:avLst/>
                <a:gdLst/>
                <a:ahLst/>
                <a:cxnLst/>
                <a:rect l="l" t="t" r="r" b="b"/>
                <a:pathLst>
                  <a:path w="562610" h="304800">
                    <a:moveTo>
                      <a:pt x="562356" y="127"/>
                    </a:moveTo>
                    <a:lnTo>
                      <a:pt x="275463" y="0"/>
                    </a:lnTo>
                    <a:lnTo>
                      <a:pt x="189611" y="283210"/>
                    </a:lnTo>
                    <a:lnTo>
                      <a:pt x="3429" y="289179"/>
                    </a:lnTo>
                    <a:lnTo>
                      <a:pt x="0" y="304800"/>
                    </a:lnTo>
                    <a:lnTo>
                      <a:pt x="460629" y="304800"/>
                    </a:lnTo>
                    <a:lnTo>
                      <a:pt x="562356" y="127"/>
                    </a:lnTo>
                    <a:close/>
                  </a:path>
                </a:pathLst>
              </a:custGeom>
              <a:solidFill>
                <a:srgbClr val="DFDF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 name="object 95"/>
              <p:cNvSpPr/>
              <p:nvPr/>
            </p:nvSpPr>
            <p:spPr>
              <a:xfrm>
                <a:off x="5874242" y="4005072"/>
                <a:ext cx="36830" cy="45720"/>
              </a:xfrm>
              <a:custGeom>
                <a:avLst/>
                <a:gdLst/>
                <a:ahLst/>
                <a:cxnLst/>
                <a:rect l="l" t="t" r="r" b="b"/>
                <a:pathLst>
                  <a:path w="36829" h="45720">
                    <a:moveTo>
                      <a:pt x="21478" y="0"/>
                    </a:moveTo>
                    <a:lnTo>
                      <a:pt x="20208" y="0"/>
                    </a:lnTo>
                    <a:lnTo>
                      <a:pt x="14029" y="1339"/>
                    </a:lnTo>
                    <a:lnTo>
                      <a:pt x="8397" y="5095"/>
                    </a:lnTo>
                    <a:lnTo>
                      <a:pt x="3813" y="10876"/>
                    </a:lnTo>
                    <a:lnTo>
                      <a:pt x="777" y="18287"/>
                    </a:lnTo>
                    <a:lnTo>
                      <a:pt x="0" y="27352"/>
                    </a:lnTo>
                    <a:lnTo>
                      <a:pt x="1984" y="35464"/>
                    </a:lnTo>
                    <a:lnTo>
                      <a:pt x="6350" y="41719"/>
                    </a:lnTo>
                    <a:lnTo>
                      <a:pt x="12715" y="45211"/>
                    </a:lnTo>
                    <a:lnTo>
                      <a:pt x="13985" y="45592"/>
                    </a:lnTo>
                    <a:lnTo>
                      <a:pt x="15128" y="45719"/>
                    </a:lnTo>
                    <a:lnTo>
                      <a:pt x="16398" y="45719"/>
                    </a:lnTo>
                    <a:lnTo>
                      <a:pt x="36607" y="18492"/>
                    </a:lnTo>
                    <a:lnTo>
                      <a:pt x="34623" y="10366"/>
                    </a:lnTo>
                    <a:lnTo>
                      <a:pt x="30257" y="4073"/>
                    </a:lnTo>
                    <a:lnTo>
                      <a:pt x="23891" y="507"/>
                    </a:lnTo>
                    <a:lnTo>
                      <a:pt x="22748" y="126"/>
                    </a:lnTo>
                    <a:lnTo>
                      <a:pt x="2147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04" name="object 96"/>
              <p:cNvPicPr/>
              <p:nvPr/>
            </p:nvPicPr>
            <p:blipFill>
              <a:blip r:embed="rId34" cstate="print"/>
              <a:stretch>
                <a:fillRect/>
              </a:stretch>
            </p:blipFill>
            <p:spPr>
              <a:xfrm>
                <a:off x="6210300" y="4020312"/>
                <a:ext cx="112775" cy="115824"/>
              </a:xfrm>
              <a:prstGeom prst="rect">
                <a:avLst/>
              </a:prstGeom>
            </p:spPr>
          </p:pic>
          <p:sp>
            <p:nvSpPr>
              <p:cNvPr id="105" name="object 97"/>
              <p:cNvSpPr/>
              <p:nvPr/>
            </p:nvSpPr>
            <p:spPr>
              <a:xfrm>
                <a:off x="6082283" y="4055376"/>
                <a:ext cx="368935" cy="139065"/>
              </a:xfrm>
              <a:custGeom>
                <a:avLst/>
                <a:gdLst/>
                <a:ahLst/>
                <a:cxnLst/>
                <a:rect l="l" t="t" r="r" b="b"/>
                <a:pathLst>
                  <a:path w="368935" h="139064">
                    <a:moveTo>
                      <a:pt x="368782" y="0"/>
                    </a:moveTo>
                    <a:lnTo>
                      <a:pt x="0" y="0"/>
                    </a:lnTo>
                    <a:lnTo>
                      <a:pt x="0" y="138671"/>
                    </a:lnTo>
                    <a:lnTo>
                      <a:pt x="368782" y="138671"/>
                    </a:lnTo>
                    <a:lnTo>
                      <a:pt x="368782" y="0"/>
                    </a:lnTo>
                    <a:close/>
                  </a:path>
                </a:pathLst>
              </a:custGeom>
              <a:solidFill>
                <a:srgbClr val="DFDF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 name="object 98"/>
              <p:cNvSpPr/>
              <p:nvPr/>
            </p:nvSpPr>
            <p:spPr>
              <a:xfrm>
                <a:off x="6105055" y="4091939"/>
                <a:ext cx="118110" cy="62230"/>
              </a:xfrm>
              <a:custGeom>
                <a:avLst/>
                <a:gdLst/>
                <a:ahLst/>
                <a:cxnLst/>
                <a:rect l="l" t="t" r="r" b="b"/>
                <a:pathLst>
                  <a:path w="118110" h="62229">
                    <a:moveTo>
                      <a:pt x="108318" y="60960"/>
                    </a:moveTo>
                    <a:lnTo>
                      <a:pt x="106362" y="60960"/>
                    </a:lnTo>
                    <a:lnTo>
                      <a:pt x="106362" y="59690"/>
                    </a:lnTo>
                    <a:lnTo>
                      <a:pt x="11150" y="59690"/>
                    </a:lnTo>
                    <a:lnTo>
                      <a:pt x="11150" y="60960"/>
                    </a:lnTo>
                    <a:lnTo>
                      <a:pt x="10972" y="60960"/>
                    </a:lnTo>
                    <a:lnTo>
                      <a:pt x="10972" y="62230"/>
                    </a:lnTo>
                    <a:lnTo>
                      <a:pt x="108318" y="62230"/>
                    </a:lnTo>
                    <a:lnTo>
                      <a:pt x="108318" y="60960"/>
                    </a:lnTo>
                    <a:close/>
                  </a:path>
                  <a:path w="118110" h="62229">
                    <a:moveTo>
                      <a:pt x="114668" y="1270"/>
                    </a:moveTo>
                    <a:lnTo>
                      <a:pt x="97472" y="1270"/>
                    </a:lnTo>
                    <a:lnTo>
                      <a:pt x="97472" y="0"/>
                    </a:lnTo>
                    <a:lnTo>
                      <a:pt x="20040" y="0"/>
                    </a:lnTo>
                    <a:lnTo>
                      <a:pt x="20040" y="1270"/>
                    </a:lnTo>
                    <a:lnTo>
                      <a:pt x="2844" y="1270"/>
                    </a:lnTo>
                    <a:lnTo>
                      <a:pt x="2844" y="2540"/>
                    </a:lnTo>
                    <a:lnTo>
                      <a:pt x="8636" y="2540"/>
                    </a:lnTo>
                    <a:lnTo>
                      <a:pt x="8636" y="3810"/>
                    </a:lnTo>
                    <a:lnTo>
                      <a:pt x="34366" y="3810"/>
                    </a:lnTo>
                    <a:lnTo>
                      <a:pt x="34366" y="5080"/>
                    </a:lnTo>
                    <a:lnTo>
                      <a:pt x="53797" y="5080"/>
                    </a:lnTo>
                    <a:lnTo>
                      <a:pt x="53797" y="3810"/>
                    </a:lnTo>
                    <a:lnTo>
                      <a:pt x="66192" y="3810"/>
                    </a:lnTo>
                    <a:lnTo>
                      <a:pt x="66192" y="5080"/>
                    </a:lnTo>
                    <a:lnTo>
                      <a:pt x="83693" y="5080"/>
                    </a:lnTo>
                    <a:lnTo>
                      <a:pt x="83693" y="3810"/>
                    </a:lnTo>
                    <a:lnTo>
                      <a:pt x="108877" y="3810"/>
                    </a:lnTo>
                    <a:lnTo>
                      <a:pt x="108877" y="2540"/>
                    </a:lnTo>
                    <a:lnTo>
                      <a:pt x="114668" y="2540"/>
                    </a:lnTo>
                    <a:lnTo>
                      <a:pt x="114668" y="1270"/>
                    </a:lnTo>
                    <a:close/>
                  </a:path>
                  <a:path w="118110" h="62229">
                    <a:moveTo>
                      <a:pt x="116814" y="40640"/>
                    </a:moveTo>
                    <a:lnTo>
                      <a:pt x="96202" y="40640"/>
                    </a:lnTo>
                    <a:lnTo>
                      <a:pt x="96202" y="39370"/>
                    </a:lnTo>
                    <a:lnTo>
                      <a:pt x="21310" y="39370"/>
                    </a:lnTo>
                    <a:lnTo>
                      <a:pt x="21310" y="40640"/>
                    </a:lnTo>
                    <a:lnTo>
                      <a:pt x="1054" y="40640"/>
                    </a:lnTo>
                    <a:lnTo>
                      <a:pt x="1054" y="41910"/>
                    </a:lnTo>
                    <a:lnTo>
                      <a:pt x="39408" y="41910"/>
                    </a:lnTo>
                    <a:lnTo>
                      <a:pt x="39408" y="43180"/>
                    </a:lnTo>
                    <a:lnTo>
                      <a:pt x="63842" y="43180"/>
                    </a:lnTo>
                    <a:lnTo>
                      <a:pt x="63842" y="41910"/>
                    </a:lnTo>
                    <a:lnTo>
                      <a:pt x="116814" y="41910"/>
                    </a:lnTo>
                    <a:lnTo>
                      <a:pt x="116814" y="40640"/>
                    </a:lnTo>
                    <a:close/>
                  </a:path>
                  <a:path w="118110" h="62229">
                    <a:moveTo>
                      <a:pt x="117513" y="21590"/>
                    </a:moveTo>
                    <a:lnTo>
                      <a:pt x="105435" y="21590"/>
                    </a:lnTo>
                    <a:lnTo>
                      <a:pt x="105435" y="20320"/>
                    </a:lnTo>
                    <a:lnTo>
                      <a:pt x="12077" y="20320"/>
                    </a:lnTo>
                    <a:lnTo>
                      <a:pt x="12077" y="21590"/>
                    </a:lnTo>
                    <a:lnTo>
                      <a:pt x="0" y="21590"/>
                    </a:lnTo>
                    <a:lnTo>
                      <a:pt x="0" y="22860"/>
                    </a:lnTo>
                    <a:lnTo>
                      <a:pt x="16230" y="22860"/>
                    </a:lnTo>
                    <a:lnTo>
                      <a:pt x="16230" y="24130"/>
                    </a:lnTo>
                    <a:lnTo>
                      <a:pt x="101269" y="24130"/>
                    </a:lnTo>
                    <a:lnTo>
                      <a:pt x="101269" y="22860"/>
                    </a:lnTo>
                    <a:lnTo>
                      <a:pt x="117513" y="22860"/>
                    </a:lnTo>
                    <a:lnTo>
                      <a:pt x="117513" y="21590"/>
                    </a:lnTo>
                    <a:close/>
                  </a:path>
                </a:pathLst>
              </a:custGeom>
              <a:solidFill>
                <a:srgbClr val="2531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 name="object 99"/>
              <p:cNvSpPr/>
              <p:nvPr/>
            </p:nvSpPr>
            <p:spPr>
              <a:xfrm>
                <a:off x="6291072" y="4058412"/>
                <a:ext cx="0" cy="131445"/>
              </a:xfrm>
              <a:custGeom>
                <a:avLst/>
                <a:gdLst/>
                <a:ahLst/>
                <a:cxnLst/>
                <a:rect l="l" t="t" r="r" b="b"/>
                <a:pathLst>
                  <a:path h="131445">
                    <a:moveTo>
                      <a:pt x="0" y="0"/>
                    </a:moveTo>
                    <a:lnTo>
                      <a:pt x="0" y="131063"/>
                    </a:lnTo>
                  </a:path>
                </a:pathLst>
              </a:custGeom>
              <a:ln w="3175">
                <a:solidFill>
                  <a:srgbClr val="2531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125" name="Forma libre 124"/>
          <p:cNvSpPr/>
          <p:nvPr/>
        </p:nvSpPr>
        <p:spPr>
          <a:xfrm>
            <a:off x="4765325" y="3778173"/>
            <a:ext cx="3360220" cy="1710748"/>
          </a:xfrm>
          <a:custGeom>
            <a:avLst/>
            <a:gdLst>
              <a:gd name="connsiteX0" fmla="*/ 0 w 2964567"/>
              <a:gd name="connsiteY0" fmla="*/ 357053 h 1321476"/>
              <a:gd name="connsiteX1" fmla="*/ 739833 w 2964567"/>
              <a:gd name="connsiteY1" fmla="*/ 199111 h 1321476"/>
              <a:gd name="connsiteX2" fmla="*/ 1512917 w 2964567"/>
              <a:gd name="connsiteY2" fmla="*/ 1321330 h 1321476"/>
              <a:gd name="connsiteX3" fmla="*/ 2834640 w 2964567"/>
              <a:gd name="connsiteY3" fmla="*/ 115984 h 1321476"/>
              <a:gd name="connsiteX4" fmla="*/ 2842953 w 2964567"/>
              <a:gd name="connsiteY4" fmla="*/ 115984 h 132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567" h="1321476">
                <a:moveTo>
                  <a:pt x="0" y="357053"/>
                </a:moveTo>
                <a:cubicBezTo>
                  <a:pt x="243840" y="197725"/>
                  <a:pt x="487680" y="38398"/>
                  <a:pt x="739833" y="199111"/>
                </a:cubicBezTo>
                <a:cubicBezTo>
                  <a:pt x="991986" y="359824"/>
                  <a:pt x="1163783" y="1335184"/>
                  <a:pt x="1512917" y="1321330"/>
                </a:cubicBezTo>
                <a:cubicBezTo>
                  <a:pt x="1862051" y="1307476"/>
                  <a:pt x="2612967" y="316875"/>
                  <a:pt x="2834640" y="115984"/>
                </a:cubicBezTo>
                <a:cubicBezTo>
                  <a:pt x="3056313" y="-84907"/>
                  <a:pt x="2949633" y="15538"/>
                  <a:pt x="2842953" y="11598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Forma libre 128"/>
          <p:cNvSpPr/>
          <p:nvPr/>
        </p:nvSpPr>
        <p:spPr>
          <a:xfrm>
            <a:off x="4770892" y="4575285"/>
            <a:ext cx="3270815" cy="1812549"/>
          </a:xfrm>
          <a:custGeom>
            <a:avLst/>
            <a:gdLst>
              <a:gd name="connsiteX0" fmla="*/ 0 w 2964567"/>
              <a:gd name="connsiteY0" fmla="*/ 357053 h 1321476"/>
              <a:gd name="connsiteX1" fmla="*/ 739833 w 2964567"/>
              <a:gd name="connsiteY1" fmla="*/ 199111 h 1321476"/>
              <a:gd name="connsiteX2" fmla="*/ 1512917 w 2964567"/>
              <a:gd name="connsiteY2" fmla="*/ 1321330 h 1321476"/>
              <a:gd name="connsiteX3" fmla="*/ 2834640 w 2964567"/>
              <a:gd name="connsiteY3" fmla="*/ 115984 h 1321476"/>
              <a:gd name="connsiteX4" fmla="*/ 2842953 w 2964567"/>
              <a:gd name="connsiteY4" fmla="*/ 115984 h 132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567" h="1321476">
                <a:moveTo>
                  <a:pt x="0" y="357053"/>
                </a:moveTo>
                <a:cubicBezTo>
                  <a:pt x="243840" y="197725"/>
                  <a:pt x="487680" y="38398"/>
                  <a:pt x="739833" y="199111"/>
                </a:cubicBezTo>
                <a:cubicBezTo>
                  <a:pt x="991986" y="359824"/>
                  <a:pt x="1163783" y="1335184"/>
                  <a:pt x="1512917" y="1321330"/>
                </a:cubicBezTo>
                <a:cubicBezTo>
                  <a:pt x="1862051" y="1307476"/>
                  <a:pt x="2612967" y="316875"/>
                  <a:pt x="2834640" y="115984"/>
                </a:cubicBezTo>
                <a:cubicBezTo>
                  <a:pt x="3056313" y="-84907"/>
                  <a:pt x="2949633" y="15538"/>
                  <a:pt x="2842953" y="11598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Presupuesto, piedra angular de las finanzas personales | El Economista"/>
          <p:cNvPicPr>
            <a:picLocks noChangeAspect="1" noChangeArrowheads="1"/>
          </p:cNvPicPr>
          <p:nvPr/>
        </p:nvPicPr>
        <p:blipFill rotWithShape="1">
          <a:blip r:embed="rId35">
            <a:extLst>
              <a:ext uri="{BEBA8EAE-BF5A-486C-A8C5-ECC9F3942E4B}">
                <a14:imgProps xmlns:a14="http://schemas.microsoft.com/office/drawing/2010/main">
                  <a14:imgLayer r:embed="rId36">
                    <a14:imgEffect>
                      <a14:backgroundRemoval t="4355" b="100000" l="12768" r="88304">
                        <a14:foregroundMark x1="53482" y1="45323" x2="53482" y2="45323"/>
                        <a14:foregroundMark x1="57232" y1="55161" x2="57232" y2="55161"/>
                        <a14:foregroundMark x1="57768" y1="53226" x2="57768" y2="53226"/>
                        <a14:foregroundMark x1="58036" y1="52258" x2="58036" y2="52258"/>
                        <a14:foregroundMark x1="58214" y1="50484" x2="58214" y2="50484"/>
                        <a14:foregroundMark x1="43839" y1="49516" x2="43839" y2="49516"/>
                        <a14:foregroundMark x1="43125" y1="52581" x2="43125" y2="52581"/>
                        <a14:foregroundMark x1="43125" y1="55484" x2="43125" y2="55484"/>
                        <a14:foregroundMark x1="46518" y1="57097" x2="46518" y2="57097"/>
                        <a14:foregroundMark x1="48571" y1="60806" x2="48571" y2="60806"/>
                        <a14:foregroundMark x1="56161" y1="66613" x2="56161" y2="66613"/>
                        <a14:foregroundMark x1="56161" y1="61452" x2="56161" y2="61452"/>
                        <a14:foregroundMark x1="56161" y1="61452" x2="56161" y2="61452"/>
                        <a14:foregroundMark x1="56161" y1="61452" x2="56161" y2="61452"/>
                      </a14:backgroundRemoval>
                    </a14:imgEffect>
                    <a14:imgEffect>
                      <a14:colorTemperature colorTemp="4700"/>
                    </a14:imgEffect>
                    <a14:imgEffect>
                      <a14:saturation sat="300000"/>
                    </a14:imgEffect>
                  </a14:imgLayer>
                </a14:imgProps>
              </a:ext>
              <a:ext uri="{28A0092B-C50C-407E-A947-70E740481C1C}">
                <a14:useLocalDpi xmlns:a14="http://schemas.microsoft.com/office/drawing/2010/main" val="0"/>
              </a:ext>
            </a:extLst>
          </a:blip>
          <a:srcRect l="12611" r="12769"/>
          <a:stretch/>
        </p:blipFill>
        <p:spPr bwMode="auto">
          <a:xfrm>
            <a:off x="8301320" y="2392140"/>
            <a:ext cx="3854403" cy="285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51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naranjad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1624</Words>
  <Application>Microsoft Office PowerPoint</Application>
  <PresentationFormat>Panorámica</PresentationFormat>
  <Paragraphs>255</Paragraphs>
  <Slides>20</Slides>
  <Notes>2</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20</vt:i4>
      </vt:variant>
    </vt:vector>
  </HeadingPairs>
  <TitlesOfParts>
    <vt:vector size="33" baseType="lpstr">
      <vt:lpstr>Arial</vt:lpstr>
      <vt:lpstr>Arial Rounded MT Bold</vt:lpstr>
      <vt:lpstr>Bahnschrift</vt:lpstr>
      <vt:lpstr>Calibri</vt:lpstr>
      <vt:lpstr>Calibri Light</vt:lpstr>
      <vt:lpstr>Century Gothic</vt:lpstr>
      <vt:lpstr>Symbol</vt:lpstr>
      <vt:lpstr>Times New Roman</vt:lpstr>
      <vt:lpstr>Trebuchet MS</vt:lpstr>
      <vt:lpstr>Verdana</vt:lpstr>
      <vt:lpstr>Wingdings</vt:lpstr>
      <vt:lpstr>Tema de Office</vt:lpstr>
      <vt:lpstr>Office Theme</vt:lpstr>
      <vt:lpstr>Presentación de PowerPoint</vt:lpstr>
      <vt:lpstr>ÍNDICE</vt:lpstr>
      <vt:lpstr>¿QUÉ ES LA LEY DE INGRESOS?</vt:lpstr>
      <vt:lpstr>¿DE DÓNDE SE OBTIENEN LOS INGRESOS?</vt:lpstr>
      <vt:lpstr>Presentación de PowerPoint</vt:lpstr>
      <vt:lpstr>Presentación de PowerPoint</vt:lpstr>
      <vt:lpstr>APORTACIONES FEDERALES</vt:lpstr>
      <vt:lpstr>Presentación de PowerPoint</vt:lpstr>
      <vt:lpstr>¿QUÉ ES EL PRESUPUESTO DE EGRESOS Y CUÁL ES SU IMPORTANCIA?</vt:lpstr>
      <vt:lpstr>¿EN QUÉ SE GASTA?</vt:lpstr>
      <vt:lpstr>CLASIFICACIÓN POR OBJETO DEL GASTO</vt:lpstr>
      <vt:lpstr>Presentación de PowerPoint</vt:lpstr>
      <vt:lpstr>La La clasificación Económica de las transacciones de los entes públicos permite ordenar el gasto de acuerdo con su naturaleza económica, el gasto corriente representa lo necesario para la operación del municipio para funcionar y prestar los servicios públicos a su cargo; el gasto de capital está relacionado principalmente con la </vt:lpstr>
      <vt:lpstr>OTRA MANERA DE OBSERVAR EL PRESUPUESTO ES DIVIDIÉNDOLO POR CONCEPTOS GLOBALES DE GASTO QUE MUESTRA CUANTO RECURSO SE DESTINA A GASTO SOCIAL, ASI COMO AL GASTO ADMINISTRATIVO </vt:lpstr>
      <vt:lpstr>La clasificación funcional presenta el gasto público según la naturaleza de los servicios gubernamentales brindados a la población. Con dicha clasificación se identifica el presupuesto destinado a funciones de gobierno, desarrollo social, desarrollo económico y otras no clasificadas; permitiendo determinar los objetivos generales de las políticas públicas y los recursos financieros que se asignan para alcanzar éstos. </vt:lpstr>
      <vt:lpstr>¿Y LA CALIDAD DE VIDA EN CORREGIDORA? </vt:lpstr>
      <vt:lpstr>Presentación de PowerPoint</vt:lpstr>
      <vt:lpstr>¿PARA QUÉ SE GASTA? </vt:lpstr>
      <vt:lpstr>¿QUÉ PUEDEN HACER LOS CIUDADANOS? </vt:lpstr>
      <vt:lpstr>ACCESO A INFORMACIÓN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Zaira Fernanda Madera Garcia</dc:creator>
  <cp:lastModifiedBy>Luis Alberto Ornelas Mondragó</cp:lastModifiedBy>
  <cp:revision>238</cp:revision>
  <dcterms:created xsi:type="dcterms:W3CDTF">2021-12-23T20:01:33Z</dcterms:created>
  <dcterms:modified xsi:type="dcterms:W3CDTF">2022-05-19T14:13:38Z</dcterms:modified>
</cp:coreProperties>
</file>