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9" r:id="rId2"/>
    <p:sldId id="260" r:id="rId3"/>
    <p:sldId id="258" r:id="rId4"/>
    <p:sldId id="262" r:id="rId5"/>
    <p:sldId id="278" r:id="rId6"/>
    <p:sldId id="280" r:id="rId7"/>
    <p:sldId id="281" r:id="rId8"/>
    <p:sldId id="282" r:id="rId9"/>
    <p:sldId id="284" r:id="rId10"/>
    <p:sldId id="285" r:id="rId11"/>
    <p:sldId id="290" r:id="rId12"/>
    <p:sldId id="311" r:id="rId13"/>
    <p:sldId id="315" r:id="rId14"/>
    <p:sldId id="312" r:id="rId15"/>
    <p:sldId id="313" r:id="rId16"/>
    <p:sldId id="288" r:id="rId17"/>
    <p:sldId id="309" r:id="rId18"/>
    <p:sldId id="310" r:id="rId19"/>
    <p:sldId id="298" r:id="rId20"/>
    <p:sldId id="314" r:id="rId21"/>
    <p:sldId id="316" r:id="rId22"/>
  </p:sldIdLst>
  <p:sldSz cx="12599988" cy="7199313"/>
  <p:notesSz cx="6858000" cy="9144000"/>
  <p:defaultTextStyle>
    <a:defPPr>
      <a:defRPr lang="es-MX"/>
    </a:defPPr>
    <a:lvl1pPr marL="0" algn="l" defTabSz="950336" rtl="0" eaLnBrk="1" latinLnBrk="0" hangingPunct="1">
      <a:defRPr sz="1871" kern="1200">
        <a:solidFill>
          <a:schemeClr val="tx1"/>
        </a:solidFill>
        <a:latin typeface="+mn-lt"/>
        <a:ea typeface="+mn-ea"/>
        <a:cs typeface="+mn-cs"/>
      </a:defRPr>
    </a:lvl1pPr>
    <a:lvl2pPr marL="475168" algn="l" defTabSz="950336" rtl="0" eaLnBrk="1" latinLnBrk="0" hangingPunct="1">
      <a:defRPr sz="1871" kern="1200">
        <a:solidFill>
          <a:schemeClr val="tx1"/>
        </a:solidFill>
        <a:latin typeface="+mn-lt"/>
        <a:ea typeface="+mn-ea"/>
        <a:cs typeface="+mn-cs"/>
      </a:defRPr>
    </a:lvl2pPr>
    <a:lvl3pPr marL="950336" algn="l" defTabSz="950336" rtl="0" eaLnBrk="1" latinLnBrk="0" hangingPunct="1">
      <a:defRPr sz="1871" kern="1200">
        <a:solidFill>
          <a:schemeClr val="tx1"/>
        </a:solidFill>
        <a:latin typeface="+mn-lt"/>
        <a:ea typeface="+mn-ea"/>
        <a:cs typeface="+mn-cs"/>
      </a:defRPr>
    </a:lvl3pPr>
    <a:lvl4pPr marL="1425504" algn="l" defTabSz="950336" rtl="0" eaLnBrk="1" latinLnBrk="0" hangingPunct="1">
      <a:defRPr sz="1871" kern="1200">
        <a:solidFill>
          <a:schemeClr val="tx1"/>
        </a:solidFill>
        <a:latin typeface="+mn-lt"/>
        <a:ea typeface="+mn-ea"/>
        <a:cs typeface="+mn-cs"/>
      </a:defRPr>
    </a:lvl4pPr>
    <a:lvl5pPr marL="1900672" algn="l" defTabSz="950336" rtl="0" eaLnBrk="1" latinLnBrk="0" hangingPunct="1">
      <a:defRPr sz="1871" kern="1200">
        <a:solidFill>
          <a:schemeClr val="tx1"/>
        </a:solidFill>
        <a:latin typeface="+mn-lt"/>
        <a:ea typeface="+mn-ea"/>
        <a:cs typeface="+mn-cs"/>
      </a:defRPr>
    </a:lvl5pPr>
    <a:lvl6pPr marL="2375840" algn="l" defTabSz="950336" rtl="0" eaLnBrk="1" latinLnBrk="0" hangingPunct="1">
      <a:defRPr sz="1871" kern="1200">
        <a:solidFill>
          <a:schemeClr val="tx1"/>
        </a:solidFill>
        <a:latin typeface="+mn-lt"/>
        <a:ea typeface="+mn-ea"/>
        <a:cs typeface="+mn-cs"/>
      </a:defRPr>
    </a:lvl6pPr>
    <a:lvl7pPr marL="2851008" algn="l" defTabSz="950336" rtl="0" eaLnBrk="1" latinLnBrk="0" hangingPunct="1">
      <a:defRPr sz="1871" kern="1200">
        <a:solidFill>
          <a:schemeClr val="tx1"/>
        </a:solidFill>
        <a:latin typeface="+mn-lt"/>
        <a:ea typeface="+mn-ea"/>
        <a:cs typeface="+mn-cs"/>
      </a:defRPr>
    </a:lvl7pPr>
    <a:lvl8pPr marL="3326176" algn="l" defTabSz="950336" rtl="0" eaLnBrk="1" latinLnBrk="0" hangingPunct="1">
      <a:defRPr sz="1871" kern="1200">
        <a:solidFill>
          <a:schemeClr val="tx1"/>
        </a:solidFill>
        <a:latin typeface="+mn-lt"/>
        <a:ea typeface="+mn-ea"/>
        <a:cs typeface="+mn-cs"/>
      </a:defRPr>
    </a:lvl8pPr>
    <a:lvl9pPr marL="3801344" algn="l" defTabSz="950336" rtl="0" eaLnBrk="1" latinLnBrk="0" hangingPunct="1">
      <a:defRPr sz="187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B458"/>
    <a:srgbClr val="483389"/>
    <a:srgbClr val="1554A2"/>
    <a:srgbClr val="E73A8C"/>
    <a:srgbClr val="98CFB9"/>
    <a:srgbClr val="7FC3A7"/>
    <a:srgbClr val="87CFE5"/>
    <a:srgbClr val="10B5A5"/>
    <a:srgbClr val="B3CFF0"/>
    <a:srgbClr val="DFEB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38" autoAdjust="0"/>
    <p:restoredTop sz="92647" autoAdjust="0"/>
  </p:normalViewPr>
  <p:slideViewPr>
    <p:cSldViewPr snapToGrid="0">
      <p:cViewPr varScale="1">
        <p:scale>
          <a:sx n="76" d="100"/>
          <a:sy n="76" d="100"/>
        </p:scale>
        <p:origin x="101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BC25E6-6380-4F60-9201-DCB2DD2C8DD4}" type="datetimeFigureOut">
              <a:rPr lang="es-MX" smtClean="0"/>
              <a:t>20/01/2025</a:t>
            </a:fld>
            <a:endParaRPr lang="es-MX" dirty="0"/>
          </a:p>
        </p:txBody>
      </p:sp>
      <p:sp>
        <p:nvSpPr>
          <p:cNvPr id="4" name="Marcador de imagen de diapositiva 3"/>
          <p:cNvSpPr>
            <a:spLocks noGrp="1" noRot="1" noChangeAspect="1"/>
          </p:cNvSpPr>
          <p:nvPr>
            <p:ph type="sldImg" idx="2"/>
          </p:nvPr>
        </p:nvSpPr>
        <p:spPr>
          <a:xfrm>
            <a:off x="728663" y="1143000"/>
            <a:ext cx="5400675" cy="3086100"/>
          </a:xfrm>
          <a:prstGeom prst="rect">
            <a:avLst/>
          </a:prstGeom>
          <a:noFill/>
          <a:ln w="12700">
            <a:solidFill>
              <a:prstClr val="black"/>
            </a:solidFill>
          </a:ln>
        </p:spPr>
        <p:txBody>
          <a:bodyPr vert="horz" lIns="91440" tIns="45720" rIns="91440" bIns="45720" rtlCol="0" anchor="ctr"/>
          <a:lstStyle/>
          <a:p>
            <a:endParaRPr lang="es-MX"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0C2C20-5BB2-419F-966B-21105924FB9D}" type="slidenum">
              <a:rPr lang="es-MX" smtClean="0"/>
              <a:t>‹Nº›</a:t>
            </a:fld>
            <a:endParaRPr lang="es-MX" dirty="0"/>
          </a:p>
        </p:txBody>
      </p:sp>
    </p:spTree>
    <p:extLst>
      <p:ext uri="{BB962C8B-B14F-4D97-AF65-F5344CB8AC3E}">
        <p14:creationId xmlns:p14="http://schemas.microsoft.com/office/powerpoint/2010/main" val="192089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280C2C20-5BB2-419F-966B-21105924FB9D}" type="slidenum">
              <a:rPr lang="es-MX" smtClean="0"/>
              <a:t>7</a:t>
            </a:fld>
            <a:endParaRPr lang="es-MX" dirty="0"/>
          </a:p>
        </p:txBody>
      </p:sp>
    </p:spTree>
    <p:extLst>
      <p:ext uri="{BB962C8B-B14F-4D97-AF65-F5344CB8AC3E}">
        <p14:creationId xmlns:p14="http://schemas.microsoft.com/office/powerpoint/2010/main" val="3625160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280C2C20-5BB2-419F-966B-21105924FB9D}" type="slidenum">
              <a:rPr lang="es-MX" smtClean="0"/>
              <a:t>13</a:t>
            </a:fld>
            <a:endParaRPr lang="es-MX" dirty="0"/>
          </a:p>
        </p:txBody>
      </p:sp>
    </p:spTree>
    <p:extLst>
      <p:ext uri="{BB962C8B-B14F-4D97-AF65-F5344CB8AC3E}">
        <p14:creationId xmlns:p14="http://schemas.microsoft.com/office/powerpoint/2010/main" val="275140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g11619fd1901_0_391:notes"/>
          <p:cNvSpPr>
            <a:spLocks noGrp="1" noRot="1" noChangeAspect="1"/>
          </p:cNvSpPr>
          <p:nvPr>
            <p:ph type="sldImg" idx="2"/>
          </p:nvPr>
        </p:nvSpPr>
        <p:spPr>
          <a:xfrm>
            <a:off x="428625" y="685800"/>
            <a:ext cx="6000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5" name="Google Shape;1605;g11619fd1901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02601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280C2C20-5BB2-419F-966B-21105924FB9D}" type="slidenum">
              <a:rPr lang="es-MX" smtClean="0"/>
              <a:t>19</a:t>
            </a:fld>
            <a:endParaRPr lang="es-MX" dirty="0"/>
          </a:p>
        </p:txBody>
      </p:sp>
    </p:spTree>
    <p:extLst>
      <p:ext uri="{BB962C8B-B14F-4D97-AF65-F5344CB8AC3E}">
        <p14:creationId xmlns:p14="http://schemas.microsoft.com/office/powerpoint/2010/main" val="450141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74999" y="1178222"/>
            <a:ext cx="9449991" cy="2506427"/>
          </a:xfrm>
        </p:spPr>
        <p:txBody>
          <a:bodyPr anchor="b"/>
          <a:lstStyle>
            <a:lvl1pPr algn="ctr">
              <a:defRPr sz="6201"/>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74999" y="3781306"/>
            <a:ext cx="9449991" cy="1738167"/>
          </a:xfrm>
        </p:spPr>
        <p:txBody>
          <a:bodyPr/>
          <a:lstStyle>
            <a:lvl1pPr marL="0" indent="0" algn="ctr">
              <a:buNone/>
              <a:defRPr sz="2480"/>
            </a:lvl1pPr>
            <a:lvl2pPr marL="472516" indent="0" algn="ctr">
              <a:buNone/>
              <a:defRPr sz="2067"/>
            </a:lvl2pPr>
            <a:lvl3pPr marL="945032" indent="0" algn="ctr">
              <a:buNone/>
              <a:defRPr sz="1860"/>
            </a:lvl3pPr>
            <a:lvl4pPr marL="1417549" indent="0" algn="ctr">
              <a:buNone/>
              <a:defRPr sz="1654"/>
            </a:lvl4pPr>
            <a:lvl5pPr marL="1890065" indent="0" algn="ctr">
              <a:buNone/>
              <a:defRPr sz="1654"/>
            </a:lvl5pPr>
            <a:lvl6pPr marL="2362581" indent="0" algn="ctr">
              <a:buNone/>
              <a:defRPr sz="1654"/>
            </a:lvl6pPr>
            <a:lvl7pPr marL="2835097" indent="0" algn="ctr">
              <a:buNone/>
              <a:defRPr sz="1654"/>
            </a:lvl7pPr>
            <a:lvl8pPr marL="3307613" indent="0" algn="ctr">
              <a:buNone/>
              <a:defRPr sz="1654"/>
            </a:lvl8pPr>
            <a:lvl9pPr marL="3780130" indent="0" algn="ctr">
              <a:buNone/>
              <a:defRPr sz="1654"/>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836E5003-B5C7-4FE1-B348-1FEF29C33DE5}" type="datetimeFigureOut">
              <a:rPr lang="es-MX" smtClean="0"/>
              <a:t>20/01/2025</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0FAFFECA-2E11-44CA-A5C0-ED8FBEFE8714}" type="slidenum">
              <a:rPr lang="es-MX" smtClean="0"/>
              <a:t>‹Nº›</a:t>
            </a:fld>
            <a:endParaRPr lang="es-MX" dirty="0"/>
          </a:p>
        </p:txBody>
      </p:sp>
    </p:spTree>
    <p:extLst>
      <p:ext uri="{BB962C8B-B14F-4D97-AF65-F5344CB8AC3E}">
        <p14:creationId xmlns:p14="http://schemas.microsoft.com/office/powerpoint/2010/main" val="2099092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36E5003-B5C7-4FE1-B348-1FEF29C33DE5}" type="datetimeFigureOut">
              <a:rPr lang="es-MX" smtClean="0"/>
              <a:t>20/01/2025</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0FAFFECA-2E11-44CA-A5C0-ED8FBEFE8714}" type="slidenum">
              <a:rPr lang="es-MX" smtClean="0"/>
              <a:t>‹Nº›</a:t>
            </a:fld>
            <a:endParaRPr lang="es-MX" dirty="0"/>
          </a:p>
        </p:txBody>
      </p:sp>
    </p:spTree>
    <p:extLst>
      <p:ext uri="{BB962C8B-B14F-4D97-AF65-F5344CB8AC3E}">
        <p14:creationId xmlns:p14="http://schemas.microsoft.com/office/powerpoint/2010/main" val="3169612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6867" y="383297"/>
            <a:ext cx="2716872" cy="610108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66249" y="383297"/>
            <a:ext cx="7993117" cy="6101085"/>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36E5003-B5C7-4FE1-B348-1FEF29C33DE5}" type="datetimeFigureOut">
              <a:rPr lang="es-MX" smtClean="0"/>
              <a:t>20/01/2025</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0FAFFECA-2E11-44CA-A5C0-ED8FBEFE8714}" type="slidenum">
              <a:rPr lang="es-MX" smtClean="0"/>
              <a:t>‹Nº›</a:t>
            </a:fld>
            <a:endParaRPr lang="es-MX" dirty="0"/>
          </a:p>
        </p:txBody>
      </p:sp>
    </p:spTree>
    <p:extLst>
      <p:ext uri="{BB962C8B-B14F-4D97-AF65-F5344CB8AC3E}">
        <p14:creationId xmlns:p14="http://schemas.microsoft.com/office/powerpoint/2010/main" val="2443894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342"/>
        <p:cNvGrpSpPr/>
        <p:nvPr/>
      </p:nvGrpSpPr>
      <p:grpSpPr>
        <a:xfrm>
          <a:off x="0" y="0"/>
          <a:ext cx="0" cy="0"/>
          <a:chOff x="0" y="0"/>
          <a:chExt cx="0" cy="0"/>
        </a:xfrm>
      </p:grpSpPr>
      <p:grpSp>
        <p:nvGrpSpPr>
          <p:cNvPr id="343" name="Google Shape;343;p14"/>
          <p:cNvGrpSpPr/>
          <p:nvPr/>
        </p:nvGrpSpPr>
        <p:grpSpPr>
          <a:xfrm>
            <a:off x="-2343" y="461"/>
            <a:ext cx="12604673" cy="7198393"/>
            <a:chOff x="238125" y="854700"/>
            <a:chExt cx="7142500" cy="4015650"/>
          </a:xfrm>
        </p:grpSpPr>
        <p:sp>
          <p:nvSpPr>
            <p:cNvPr id="344" name="Google Shape;344;p14"/>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78" dirty="0"/>
            </a:p>
          </p:txBody>
        </p:sp>
        <p:sp>
          <p:nvSpPr>
            <p:cNvPr id="345" name="Google Shape;345;p14"/>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78" dirty="0"/>
            </a:p>
          </p:txBody>
        </p:sp>
        <p:sp>
          <p:nvSpPr>
            <p:cNvPr id="346" name="Google Shape;346;p14"/>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78" dirty="0"/>
            </a:p>
          </p:txBody>
        </p:sp>
        <p:sp>
          <p:nvSpPr>
            <p:cNvPr id="347" name="Google Shape;347;p14"/>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78" dirty="0"/>
            </a:p>
          </p:txBody>
        </p:sp>
        <p:sp>
          <p:nvSpPr>
            <p:cNvPr id="348" name="Google Shape;348;p14"/>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78" dirty="0"/>
            </a:p>
          </p:txBody>
        </p:sp>
        <p:sp>
          <p:nvSpPr>
            <p:cNvPr id="349" name="Google Shape;349;p14"/>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78" dirty="0"/>
            </a:p>
          </p:txBody>
        </p:sp>
        <p:sp>
          <p:nvSpPr>
            <p:cNvPr id="350" name="Google Shape;350;p14"/>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78" dirty="0"/>
            </a:p>
          </p:txBody>
        </p:sp>
        <p:sp>
          <p:nvSpPr>
            <p:cNvPr id="351" name="Google Shape;351;p14"/>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78" dirty="0"/>
            </a:p>
          </p:txBody>
        </p:sp>
        <p:sp>
          <p:nvSpPr>
            <p:cNvPr id="352" name="Google Shape;352;p14"/>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78" dirty="0"/>
            </a:p>
          </p:txBody>
        </p:sp>
        <p:sp>
          <p:nvSpPr>
            <p:cNvPr id="353" name="Google Shape;353;p14"/>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78" dirty="0"/>
            </a:p>
          </p:txBody>
        </p:sp>
        <p:sp>
          <p:nvSpPr>
            <p:cNvPr id="354" name="Google Shape;354;p14"/>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78" dirty="0"/>
            </a:p>
          </p:txBody>
        </p:sp>
        <p:sp>
          <p:nvSpPr>
            <p:cNvPr id="355" name="Google Shape;355;p14"/>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78" dirty="0"/>
            </a:p>
          </p:txBody>
        </p:sp>
        <p:sp>
          <p:nvSpPr>
            <p:cNvPr id="356" name="Google Shape;356;p14"/>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78" dirty="0"/>
            </a:p>
          </p:txBody>
        </p:sp>
        <p:sp>
          <p:nvSpPr>
            <p:cNvPr id="357" name="Google Shape;357;p14"/>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78" dirty="0"/>
            </a:p>
          </p:txBody>
        </p:sp>
        <p:sp>
          <p:nvSpPr>
            <p:cNvPr id="358" name="Google Shape;358;p14"/>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78" dirty="0"/>
            </a:p>
          </p:txBody>
        </p:sp>
        <p:sp>
          <p:nvSpPr>
            <p:cNvPr id="359" name="Google Shape;359;p14"/>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78" dirty="0"/>
            </a:p>
          </p:txBody>
        </p:sp>
        <p:sp>
          <p:nvSpPr>
            <p:cNvPr id="360" name="Google Shape;360;p14"/>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78" dirty="0"/>
            </a:p>
          </p:txBody>
        </p:sp>
        <p:sp>
          <p:nvSpPr>
            <p:cNvPr id="361" name="Google Shape;361;p14"/>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78" dirty="0"/>
            </a:p>
          </p:txBody>
        </p:sp>
        <p:sp>
          <p:nvSpPr>
            <p:cNvPr id="362" name="Google Shape;362;p14"/>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78" dirty="0"/>
            </a:p>
          </p:txBody>
        </p:sp>
        <p:sp>
          <p:nvSpPr>
            <p:cNvPr id="363" name="Google Shape;363;p14"/>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78" dirty="0"/>
            </a:p>
          </p:txBody>
        </p:sp>
        <p:sp>
          <p:nvSpPr>
            <p:cNvPr id="364" name="Google Shape;364;p14"/>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78" dirty="0"/>
            </a:p>
          </p:txBody>
        </p:sp>
        <p:sp>
          <p:nvSpPr>
            <p:cNvPr id="365" name="Google Shape;365;p14"/>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78" dirty="0"/>
            </a:p>
          </p:txBody>
        </p:sp>
      </p:grpSp>
      <p:sp>
        <p:nvSpPr>
          <p:cNvPr id="366" name="Google Shape;366;p14"/>
          <p:cNvSpPr txBox="1">
            <a:spLocks noGrp="1"/>
          </p:cNvSpPr>
          <p:nvPr>
            <p:ph type="ctrTitle"/>
          </p:nvPr>
        </p:nvSpPr>
        <p:spPr>
          <a:xfrm>
            <a:off x="8141384" y="1806200"/>
            <a:ext cx="3377772" cy="510607"/>
          </a:xfrm>
          <a:prstGeom prst="rect">
            <a:avLst/>
          </a:prstGeom>
        </p:spPr>
        <p:txBody>
          <a:bodyPr spcFirstLastPara="1" wrap="square" lIns="0" tIns="0" rIns="0" bIns="0" anchor="t" anchorCtr="0">
            <a:noAutofit/>
          </a:bodyPr>
          <a:lstStyle>
            <a:lvl1pPr lvl="0" rtl="0">
              <a:spcBef>
                <a:spcPts val="0"/>
              </a:spcBef>
              <a:spcAft>
                <a:spcPts val="0"/>
              </a:spcAft>
              <a:buSzPts val="2000"/>
              <a:buNone/>
              <a:defRPr sz="2756"/>
            </a:lvl1pPr>
            <a:lvl2pPr lvl="1" algn="r" rtl="0">
              <a:spcBef>
                <a:spcPts val="0"/>
              </a:spcBef>
              <a:spcAft>
                <a:spcPts val="0"/>
              </a:spcAft>
              <a:buSzPts val="2000"/>
              <a:buFont typeface="Permanent Marker"/>
              <a:buNone/>
              <a:defRPr sz="2756">
                <a:latin typeface="Permanent Marker"/>
                <a:ea typeface="Permanent Marker"/>
                <a:cs typeface="Permanent Marker"/>
                <a:sym typeface="Permanent Marker"/>
              </a:defRPr>
            </a:lvl2pPr>
            <a:lvl3pPr lvl="2" algn="r" rtl="0">
              <a:spcBef>
                <a:spcPts val="0"/>
              </a:spcBef>
              <a:spcAft>
                <a:spcPts val="0"/>
              </a:spcAft>
              <a:buSzPts val="2000"/>
              <a:buFont typeface="Permanent Marker"/>
              <a:buNone/>
              <a:defRPr sz="2756">
                <a:latin typeface="Permanent Marker"/>
                <a:ea typeface="Permanent Marker"/>
                <a:cs typeface="Permanent Marker"/>
                <a:sym typeface="Permanent Marker"/>
              </a:defRPr>
            </a:lvl3pPr>
            <a:lvl4pPr lvl="3" algn="r" rtl="0">
              <a:spcBef>
                <a:spcPts val="0"/>
              </a:spcBef>
              <a:spcAft>
                <a:spcPts val="0"/>
              </a:spcAft>
              <a:buSzPts val="2000"/>
              <a:buFont typeface="Permanent Marker"/>
              <a:buNone/>
              <a:defRPr sz="2756">
                <a:latin typeface="Permanent Marker"/>
                <a:ea typeface="Permanent Marker"/>
                <a:cs typeface="Permanent Marker"/>
                <a:sym typeface="Permanent Marker"/>
              </a:defRPr>
            </a:lvl4pPr>
            <a:lvl5pPr lvl="4" algn="r" rtl="0">
              <a:spcBef>
                <a:spcPts val="0"/>
              </a:spcBef>
              <a:spcAft>
                <a:spcPts val="0"/>
              </a:spcAft>
              <a:buSzPts val="2000"/>
              <a:buFont typeface="Permanent Marker"/>
              <a:buNone/>
              <a:defRPr sz="2756">
                <a:latin typeface="Permanent Marker"/>
                <a:ea typeface="Permanent Marker"/>
                <a:cs typeface="Permanent Marker"/>
                <a:sym typeface="Permanent Marker"/>
              </a:defRPr>
            </a:lvl5pPr>
            <a:lvl6pPr lvl="5" algn="r" rtl="0">
              <a:spcBef>
                <a:spcPts val="0"/>
              </a:spcBef>
              <a:spcAft>
                <a:spcPts val="0"/>
              </a:spcAft>
              <a:buSzPts val="2000"/>
              <a:buFont typeface="Permanent Marker"/>
              <a:buNone/>
              <a:defRPr sz="2756">
                <a:latin typeface="Permanent Marker"/>
                <a:ea typeface="Permanent Marker"/>
                <a:cs typeface="Permanent Marker"/>
                <a:sym typeface="Permanent Marker"/>
              </a:defRPr>
            </a:lvl6pPr>
            <a:lvl7pPr lvl="6" algn="r" rtl="0">
              <a:spcBef>
                <a:spcPts val="0"/>
              </a:spcBef>
              <a:spcAft>
                <a:spcPts val="0"/>
              </a:spcAft>
              <a:buSzPts val="2000"/>
              <a:buFont typeface="Permanent Marker"/>
              <a:buNone/>
              <a:defRPr sz="2756">
                <a:latin typeface="Permanent Marker"/>
                <a:ea typeface="Permanent Marker"/>
                <a:cs typeface="Permanent Marker"/>
                <a:sym typeface="Permanent Marker"/>
              </a:defRPr>
            </a:lvl7pPr>
            <a:lvl8pPr lvl="7" algn="r" rtl="0">
              <a:spcBef>
                <a:spcPts val="0"/>
              </a:spcBef>
              <a:spcAft>
                <a:spcPts val="0"/>
              </a:spcAft>
              <a:buSzPts val="2000"/>
              <a:buFont typeface="Permanent Marker"/>
              <a:buNone/>
              <a:defRPr sz="2756">
                <a:latin typeface="Permanent Marker"/>
                <a:ea typeface="Permanent Marker"/>
                <a:cs typeface="Permanent Marker"/>
                <a:sym typeface="Permanent Marker"/>
              </a:defRPr>
            </a:lvl8pPr>
            <a:lvl9pPr lvl="8" algn="r" rtl="0">
              <a:spcBef>
                <a:spcPts val="0"/>
              </a:spcBef>
              <a:spcAft>
                <a:spcPts val="0"/>
              </a:spcAft>
              <a:buSzPts val="2000"/>
              <a:buFont typeface="Permanent Marker"/>
              <a:buNone/>
              <a:defRPr sz="2756">
                <a:latin typeface="Permanent Marker"/>
                <a:ea typeface="Permanent Marker"/>
                <a:cs typeface="Permanent Marker"/>
                <a:sym typeface="Permanent Marker"/>
              </a:defRPr>
            </a:lvl9pPr>
          </a:lstStyle>
          <a:p>
            <a:endParaRPr/>
          </a:p>
        </p:txBody>
      </p:sp>
      <p:sp>
        <p:nvSpPr>
          <p:cNvPr id="367" name="Google Shape;367;p14"/>
          <p:cNvSpPr txBox="1">
            <a:spLocks noGrp="1"/>
          </p:cNvSpPr>
          <p:nvPr>
            <p:ph type="subTitle" idx="1"/>
          </p:nvPr>
        </p:nvSpPr>
        <p:spPr>
          <a:xfrm>
            <a:off x="8141384" y="2201740"/>
            <a:ext cx="3377772" cy="768851"/>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400"/>
              <a:buNone/>
              <a:defRPr sz="2205">
                <a:solidFill>
                  <a:schemeClr val="dk2"/>
                </a:solidFill>
                <a:latin typeface="Muli"/>
                <a:ea typeface="Muli"/>
                <a:cs typeface="Muli"/>
                <a:sym typeface="Muli"/>
              </a:defRPr>
            </a:lvl1pPr>
            <a:lvl2pPr lvl="1" algn="r" rtl="0">
              <a:lnSpc>
                <a:spcPct val="100000"/>
              </a:lnSpc>
              <a:spcBef>
                <a:spcPts val="0"/>
              </a:spcBef>
              <a:spcAft>
                <a:spcPts val="0"/>
              </a:spcAft>
              <a:buClr>
                <a:schemeClr val="dk2"/>
              </a:buClr>
              <a:buSzPts val="1400"/>
              <a:buNone/>
              <a:defRPr sz="1929">
                <a:solidFill>
                  <a:schemeClr val="dk2"/>
                </a:solidFill>
              </a:defRPr>
            </a:lvl2pPr>
            <a:lvl3pPr lvl="2" algn="r" rtl="0">
              <a:lnSpc>
                <a:spcPct val="100000"/>
              </a:lnSpc>
              <a:spcBef>
                <a:spcPts val="0"/>
              </a:spcBef>
              <a:spcAft>
                <a:spcPts val="0"/>
              </a:spcAft>
              <a:buClr>
                <a:schemeClr val="dk2"/>
              </a:buClr>
              <a:buSzPts val="1400"/>
              <a:buNone/>
              <a:defRPr sz="1929">
                <a:solidFill>
                  <a:schemeClr val="dk2"/>
                </a:solidFill>
              </a:defRPr>
            </a:lvl3pPr>
            <a:lvl4pPr lvl="3" algn="r" rtl="0">
              <a:lnSpc>
                <a:spcPct val="100000"/>
              </a:lnSpc>
              <a:spcBef>
                <a:spcPts val="0"/>
              </a:spcBef>
              <a:spcAft>
                <a:spcPts val="0"/>
              </a:spcAft>
              <a:buClr>
                <a:schemeClr val="dk2"/>
              </a:buClr>
              <a:buSzPts val="1400"/>
              <a:buNone/>
              <a:defRPr sz="1929">
                <a:solidFill>
                  <a:schemeClr val="dk2"/>
                </a:solidFill>
              </a:defRPr>
            </a:lvl4pPr>
            <a:lvl5pPr lvl="4" algn="r" rtl="0">
              <a:lnSpc>
                <a:spcPct val="100000"/>
              </a:lnSpc>
              <a:spcBef>
                <a:spcPts val="0"/>
              </a:spcBef>
              <a:spcAft>
                <a:spcPts val="0"/>
              </a:spcAft>
              <a:buClr>
                <a:schemeClr val="dk2"/>
              </a:buClr>
              <a:buSzPts val="1400"/>
              <a:buNone/>
              <a:defRPr sz="1929">
                <a:solidFill>
                  <a:schemeClr val="dk2"/>
                </a:solidFill>
              </a:defRPr>
            </a:lvl5pPr>
            <a:lvl6pPr lvl="5" algn="r" rtl="0">
              <a:lnSpc>
                <a:spcPct val="100000"/>
              </a:lnSpc>
              <a:spcBef>
                <a:spcPts val="0"/>
              </a:spcBef>
              <a:spcAft>
                <a:spcPts val="0"/>
              </a:spcAft>
              <a:buClr>
                <a:schemeClr val="dk2"/>
              </a:buClr>
              <a:buSzPts val="1400"/>
              <a:buNone/>
              <a:defRPr sz="1929">
                <a:solidFill>
                  <a:schemeClr val="dk2"/>
                </a:solidFill>
              </a:defRPr>
            </a:lvl6pPr>
            <a:lvl7pPr lvl="6" algn="r" rtl="0">
              <a:lnSpc>
                <a:spcPct val="100000"/>
              </a:lnSpc>
              <a:spcBef>
                <a:spcPts val="0"/>
              </a:spcBef>
              <a:spcAft>
                <a:spcPts val="0"/>
              </a:spcAft>
              <a:buClr>
                <a:schemeClr val="dk2"/>
              </a:buClr>
              <a:buSzPts val="1400"/>
              <a:buNone/>
              <a:defRPr sz="1929">
                <a:solidFill>
                  <a:schemeClr val="dk2"/>
                </a:solidFill>
              </a:defRPr>
            </a:lvl7pPr>
            <a:lvl8pPr lvl="7" algn="r" rtl="0">
              <a:lnSpc>
                <a:spcPct val="100000"/>
              </a:lnSpc>
              <a:spcBef>
                <a:spcPts val="0"/>
              </a:spcBef>
              <a:spcAft>
                <a:spcPts val="0"/>
              </a:spcAft>
              <a:buClr>
                <a:schemeClr val="dk2"/>
              </a:buClr>
              <a:buSzPts val="1400"/>
              <a:buNone/>
              <a:defRPr sz="1929">
                <a:solidFill>
                  <a:schemeClr val="dk2"/>
                </a:solidFill>
              </a:defRPr>
            </a:lvl8pPr>
            <a:lvl9pPr lvl="8" algn="r" rtl="0">
              <a:lnSpc>
                <a:spcPct val="100000"/>
              </a:lnSpc>
              <a:spcBef>
                <a:spcPts val="0"/>
              </a:spcBef>
              <a:spcAft>
                <a:spcPts val="0"/>
              </a:spcAft>
              <a:buClr>
                <a:schemeClr val="dk2"/>
              </a:buClr>
              <a:buSzPts val="1400"/>
              <a:buNone/>
              <a:defRPr sz="1929">
                <a:solidFill>
                  <a:schemeClr val="dk2"/>
                </a:solidFill>
              </a:defRPr>
            </a:lvl9pPr>
          </a:lstStyle>
          <a:p>
            <a:endParaRPr/>
          </a:p>
        </p:txBody>
      </p:sp>
      <p:sp>
        <p:nvSpPr>
          <p:cNvPr id="368" name="Google Shape;368;p14"/>
          <p:cNvSpPr txBox="1">
            <a:spLocks noGrp="1"/>
          </p:cNvSpPr>
          <p:nvPr>
            <p:ph type="title" idx="2" hasCustomPrompt="1"/>
          </p:nvPr>
        </p:nvSpPr>
        <p:spPr>
          <a:xfrm>
            <a:off x="6757409" y="1791605"/>
            <a:ext cx="1122341" cy="808742"/>
          </a:xfrm>
          <a:prstGeom prst="rect">
            <a:avLst/>
          </a:prstGeom>
        </p:spPr>
        <p:txBody>
          <a:bodyPr spcFirstLastPara="1" wrap="square" lIns="0" tIns="0" rIns="0" bIns="0" anchor="t" anchorCtr="0">
            <a:noAutofit/>
          </a:bodyPr>
          <a:lstStyle>
            <a:lvl1pPr lvl="0" rtl="0">
              <a:spcBef>
                <a:spcPts val="0"/>
              </a:spcBef>
              <a:spcAft>
                <a:spcPts val="0"/>
              </a:spcAft>
              <a:buClr>
                <a:schemeClr val="accent5"/>
              </a:buClr>
              <a:buSzPts val="3500"/>
              <a:buNone/>
              <a:defRPr sz="4823">
                <a:solidFill>
                  <a:schemeClr val="dk2"/>
                </a:solidFill>
              </a:defRPr>
            </a:lvl1pPr>
            <a:lvl2pPr lvl="1"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2pPr>
            <a:lvl3pPr lvl="2"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3pPr>
            <a:lvl4pPr lvl="3"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4pPr>
            <a:lvl5pPr lvl="4"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5pPr>
            <a:lvl6pPr lvl="5"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6pPr>
            <a:lvl7pPr lvl="6"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7pPr>
            <a:lvl8pPr lvl="7"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8pPr>
            <a:lvl9pPr lvl="8"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9pPr>
          </a:lstStyle>
          <a:p>
            <a:r>
              <a:t>xx%</a:t>
            </a:r>
          </a:p>
        </p:txBody>
      </p:sp>
      <p:sp>
        <p:nvSpPr>
          <p:cNvPr id="369" name="Google Shape;369;p14"/>
          <p:cNvSpPr txBox="1">
            <a:spLocks noGrp="1"/>
          </p:cNvSpPr>
          <p:nvPr>
            <p:ph type="subTitle" idx="3"/>
          </p:nvPr>
        </p:nvSpPr>
        <p:spPr>
          <a:xfrm>
            <a:off x="8141384" y="4987781"/>
            <a:ext cx="3377772" cy="808742"/>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400"/>
              <a:buNone/>
              <a:defRPr sz="2205">
                <a:solidFill>
                  <a:schemeClr val="dk2"/>
                </a:solidFill>
                <a:latin typeface="Muli"/>
                <a:ea typeface="Muli"/>
                <a:cs typeface="Muli"/>
                <a:sym typeface="Muli"/>
              </a:defRPr>
            </a:lvl1pPr>
            <a:lvl2pPr lvl="1" algn="r" rtl="0">
              <a:lnSpc>
                <a:spcPct val="100000"/>
              </a:lnSpc>
              <a:spcBef>
                <a:spcPts val="0"/>
              </a:spcBef>
              <a:spcAft>
                <a:spcPts val="0"/>
              </a:spcAft>
              <a:buClr>
                <a:schemeClr val="dk2"/>
              </a:buClr>
              <a:buSzPts val="1400"/>
              <a:buNone/>
              <a:defRPr sz="1929">
                <a:solidFill>
                  <a:schemeClr val="dk2"/>
                </a:solidFill>
              </a:defRPr>
            </a:lvl2pPr>
            <a:lvl3pPr lvl="2" algn="r" rtl="0">
              <a:lnSpc>
                <a:spcPct val="100000"/>
              </a:lnSpc>
              <a:spcBef>
                <a:spcPts val="0"/>
              </a:spcBef>
              <a:spcAft>
                <a:spcPts val="0"/>
              </a:spcAft>
              <a:buClr>
                <a:schemeClr val="dk2"/>
              </a:buClr>
              <a:buSzPts val="1400"/>
              <a:buNone/>
              <a:defRPr sz="1929">
                <a:solidFill>
                  <a:schemeClr val="dk2"/>
                </a:solidFill>
              </a:defRPr>
            </a:lvl3pPr>
            <a:lvl4pPr lvl="3" algn="r" rtl="0">
              <a:lnSpc>
                <a:spcPct val="100000"/>
              </a:lnSpc>
              <a:spcBef>
                <a:spcPts val="0"/>
              </a:spcBef>
              <a:spcAft>
                <a:spcPts val="0"/>
              </a:spcAft>
              <a:buClr>
                <a:schemeClr val="dk2"/>
              </a:buClr>
              <a:buSzPts val="1400"/>
              <a:buNone/>
              <a:defRPr sz="1929">
                <a:solidFill>
                  <a:schemeClr val="dk2"/>
                </a:solidFill>
              </a:defRPr>
            </a:lvl4pPr>
            <a:lvl5pPr lvl="4" algn="r" rtl="0">
              <a:lnSpc>
                <a:spcPct val="100000"/>
              </a:lnSpc>
              <a:spcBef>
                <a:spcPts val="0"/>
              </a:spcBef>
              <a:spcAft>
                <a:spcPts val="0"/>
              </a:spcAft>
              <a:buClr>
                <a:schemeClr val="dk2"/>
              </a:buClr>
              <a:buSzPts val="1400"/>
              <a:buNone/>
              <a:defRPr sz="1929">
                <a:solidFill>
                  <a:schemeClr val="dk2"/>
                </a:solidFill>
              </a:defRPr>
            </a:lvl5pPr>
            <a:lvl6pPr lvl="5" algn="r" rtl="0">
              <a:lnSpc>
                <a:spcPct val="100000"/>
              </a:lnSpc>
              <a:spcBef>
                <a:spcPts val="0"/>
              </a:spcBef>
              <a:spcAft>
                <a:spcPts val="0"/>
              </a:spcAft>
              <a:buClr>
                <a:schemeClr val="dk2"/>
              </a:buClr>
              <a:buSzPts val="1400"/>
              <a:buNone/>
              <a:defRPr sz="1929">
                <a:solidFill>
                  <a:schemeClr val="dk2"/>
                </a:solidFill>
              </a:defRPr>
            </a:lvl6pPr>
            <a:lvl7pPr lvl="6" algn="r" rtl="0">
              <a:lnSpc>
                <a:spcPct val="100000"/>
              </a:lnSpc>
              <a:spcBef>
                <a:spcPts val="0"/>
              </a:spcBef>
              <a:spcAft>
                <a:spcPts val="0"/>
              </a:spcAft>
              <a:buClr>
                <a:schemeClr val="dk2"/>
              </a:buClr>
              <a:buSzPts val="1400"/>
              <a:buNone/>
              <a:defRPr sz="1929">
                <a:solidFill>
                  <a:schemeClr val="dk2"/>
                </a:solidFill>
              </a:defRPr>
            </a:lvl7pPr>
            <a:lvl8pPr lvl="7" algn="r" rtl="0">
              <a:lnSpc>
                <a:spcPct val="100000"/>
              </a:lnSpc>
              <a:spcBef>
                <a:spcPts val="0"/>
              </a:spcBef>
              <a:spcAft>
                <a:spcPts val="0"/>
              </a:spcAft>
              <a:buClr>
                <a:schemeClr val="dk2"/>
              </a:buClr>
              <a:buSzPts val="1400"/>
              <a:buNone/>
              <a:defRPr sz="1929">
                <a:solidFill>
                  <a:schemeClr val="dk2"/>
                </a:solidFill>
              </a:defRPr>
            </a:lvl8pPr>
            <a:lvl9pPr lvl="8" algn="r" rtl="0">
              <a:lnSpc>
                <a:spcPct val="100000"/>
              </a:lnSpc>
              <a:spcBef>
                <a:spcPts val="0"/>
              </a:spcBef>
              <a:spcAft>
                <a:spcPts val="0"/>
              </a:spcAft>
              <a:buClr>
                <a:schemeClr val="dk2"/>
              </a:buClr>
              <a:buSzPts val="1400"/>
              <a:buNone/>
              <a:defRPr sz="1929">
                <a:solidFill>
                  <a:schemeClr val="dk2"/>
                </a:solidFill>
              </a:defRPr>
            </a:lvl9pPr>
          </a:lstStyle>
          <a:p>
            <a:endParaRPr/>
          </a:p>
        </p:txBody>
      </p:sp>
      <p:sp>
        <p:nvSpPr>
          <p:cNvPr id="370" name="Google Shape;370;p14"/>
          <p:cNvSpPr txBox="1">
            <a:spLocks noGrp="1"/>
          </p:cNvSpPr>
          <p:nvPr>
            <p:ph type="title" idx="4" hasCustomPrompt="1"/>
          </p:nvPr>
        </p:nvSpPr>
        <p:spPr>
          <a:xfrm>
            <a:off x="6757409" y="4587214"/>
            <a:ext cx="1122341" cy="808742"/>
          </a:xfrm>
          <a:prstGeom prst="rect">
            <a:avLst/>
          </a:prstGeom>
        </p:spPr>
        <p:txBody>
          <a:bodyPr spcFirstLastPara="1" wrap="square" lIns="0" tIns="0" rIns="0" bIns="0" anchor="t" anchorCtr="0">
            <a:noAutofit/>
          </a:bodyPr>
          <a:lstStyle>
            <a:lvl1pPr lvl="0" rtl="0">
              <a:spcBef>
                <a:spcPts val="0"/>
              </a:spcBef>
              <a:spcAft>
                <a:spcPts val="0"/>
              </a:spcAft>
              <a:buClr>
                <a:schemeClr val="accent5"/>
              </a:buClr>
              <a:buSzPts val="3500"/>
              <a:buNone/>
              <a:defRPr sz="4823">
                <a:solidFill>
                  <a:schemeClr val="dk2"/>
                </a:solidFill>
              </a:defRPr>
            </a:lvl1pPr>
            <a:lvl2pPr lvl="1"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2pPr>
            <a:lvl3pPr lvl="2"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3pPr>
            <a:lvl4pPr lvl="3"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4pPr>
            <a:lvl5pPr lvl="4"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5pPr>
            <a:lvl6pPr lvl="5"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6pPr>
            <a:lvl7pPr lvl="6"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7pPr>
            <a:lvl8pPr lvl="7"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8pPr>
            <a:lvl9pPr lvl="8"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9pPr>
          </a:lstStyle>
          <a:p>
            <a:r>
              <a:t>xx%</a:t>
            </a:r>
          </a:p>
        </p:txBody>
      </p:sp>
      <p:sp>
        <p:nvSpPr>
          <p:cNvPr id="371" name="Google Shape;371;p14"/>
          <p:cNvSpPr txBox="1">
            <a:spLocks noGrp="1"/>
          </p:cNvSpPr>
          <p:nvPr>
            <p:ph type="subTitle" idx="5"/>
          </p:nvPr>
        </p:nvSpPr>
        <p:spPr>
          <a:xfrm>
            <a:off x="8141384" y="3624053"/>
            <a:ext cx="3377772" cy="768851"/>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400"/>
              <a:buNone/>
              <a:defRPr sz="2205">
                <a:solidFill>
                  <a:schemeClr val="dk2"/>
                </a:solidFill>
                <a:latin typeface="Muli"/>
                <a:ea typeface="Muli"/>
                <a:cs typeface="Muli"/>
                <a:sym typeface="Muli"/>
              </a:defRPr>
            </a:lvl1pPr>
            <a:lvl2pPr lvl="1" algn="r" rtl="0">
              <a:lnSpc>
                <a:spcPct val="100000"/>
              </a:lnSpc>
              <a:spcBef>
                <a:spcPts val="0"/>
              </a:spcBef>
              <a:spcAft>
                <a:spcPts val="0"/>
              </a:spcAft>
              <a:buClr>
                <a:schemeClr val="dk2"/>
              </a:buClr>
              <a:buSzPts val="1400"/>
              <a:buNone/>
              <a:defRPr sz="1929">
                <a:solidFill>
                  <a:schemeClr val="dk2"/>
                </a:solidFill>
              </a:defRPr>
            </a:lvl2pPr>
            <a:lvl3pPr lvl="2" algn="r" rtl="0">
              <a:lnSpc>
                <a:spcPct val="100000"/>
              </a:lnSpc>
              <a:spcBef>
                <a:spcPts val="0"/>
              </a:spcBef>
              <a:spcAft>
                <a:spcPts val="0"/>
              </a:spcAft>
              <a:buClr>
                <a:schemeClr val="dk2"/>
              </a:buClr>
              <a:buSzPts val="1400"/>
              <a:buNone/>
              <a:defRPr sz="1929">
                <a:solidFill>
                  <a:schemeClr val="dk2"/>
                </a:solidFill>
              </a:defRPr>
            </a:lvl3pPr>
            <a:lvl4pPr lvl="3" algn="r" rtl="0">
              <a:lnSpc>
                <a:spcPct val="100000"/>
              </a:lnSpc>
              <a:spcBef>
                <a:spcPts val="0"/>
              </a:spcBef>
              <a:spcAft>
                <a:spcPts val="0"/>
              </a:spcAft>
              <a:buClr>
                <a:schemeClr val="dk2"/>
              </a:buClr>
              <a:buSzPts val="1400"/>
              <a:buNone/>
              <a:defRPr sz="1929">
                <a:solidFill>
                  <a:schemeClr val="dk2"/>
                </a:solidFill>
              </a:defRPr>
            </a:lvl4pPr>
            <a:lvl5pPr lvl="4" algn="r" rtl="0">
              <a:lnSpc>
                <a:spcPct val="100000"/>
              </a:lnSpc>
              <a:spcBef>
                <a:spcPts val="0"/>
              </a:spcBef>
              <a:spcAft>
                <a:spcPts val="0"/>
              </a:spcAft>
              <a:buClr>
                <a:schemeClr val="dk2"/>
              </a:buClr>
              <a:buSzPts val="1400"/>
              <a:buNone/>
              <a:defRPr sz="1929">
                <a:solidFill>
                  <a:schemeClr val="dk2"/>
                </a:solidFill>
              </a:defRPr>
            </a:lvl5pPr>
            <a:lvl6pPr lvl="5" algn="r" rtl="0">
              <a:lnSpc>
                <a:spcPct val="100000"/>
              </a:lnSpc>
              <a:spcBef>
                <a:spcPts val="0"/>
              </a:spcBef>
              <a:spcAft>
                <a:spcPts val="0"/>
              </a:spcAft>
              <a:buClr>
                <a:schemeClr val="dk2"/>
              </a:buClr>
              <a:buSzPts val="1400"/>
              <a:buNone/>
              <a:defRPr sz="1929">
                <a:solidFill>
                  <a:schemeClr val="dk2"/>
                </a:solidFill>
              </a:defRPr>
            </a:lvl6pPr>
            <a:lvl7pPr lvl="6" algn="r" rtl="0">
              <a:lnSpc>
                <a:spcPct val="100000"/>
              </a:lnSpc>
              <a:spcBef>
                <a:spcPts val="0"/>
              </a:spcBef>
              <a:spcAft>
                <a:spcPts val="0"/>
              </a:spcAft>
              <a:buClr>
                <a:schemeClr val="dk2"/>
              </a:buClr>
              <a:buSzPts val="1400"/>
              <a:buNone/>
              <a:defRPr sz="1929">
                <a:solidFill>
                  <a:schemeClr val="dk2"/>
                </a:solidFill>
              </a:defRPr>
            </a:lvl7pPr>
            <a:lvl8pPr lvl="7" algn="r" rtl="0">
              <a:lnSpc>
                <a:spcPct val="100000"/>
              </a:lnSpc>
              <a:spcBef>
                <a:spcPts val="0"/>
              </a:spcBef>
              <a:spcAft>
                <a:spcPts val="0"/>
              </a:spcAft>
              <a:buClr>
                <a:schemeClr val="dk2"/>
              </a:buClr>
              <a:buSzPts val="1400"/>
              <a:buNone/>
              <a:defRPr sz="1929">
                <a:solidFill>
                  <a:schemeClr val="dk2"/>
                </a:solidFill>
              </a:defRPr>
            </a:lvl8pPr>
            <a:lvl9pPr lvl="8" algn="r" rtl="0">
              <a:lnSpc>
                <a:spcPct val="100000"/>
              </a:lnSpc>
              <a:spcBef>
                <a:spcPts val="0"/>
              </a:spcBef>
              <a:spcAft>
                <a:spcPts val="0"/>
              </a:spcAft>
              <a:buClr>
                <a:schemeClr val="dk2"/>
              </a:buClr>
              <a:buSzPts val="1400"/>
              <a:buNone/>
              <a:defRPr sz="1929">
                <a:solidFill>
                  <a:schemeClr val="dk2"/>
                </a:solidFill>
              </a:defRPr>
            </a:lvl9pPr>
          </a:lstStyle>
          <a:p>
            <a:endParaRPr/>
          </a:p>
        </p:txBody>
      </p:sp>
      <p:sp>
        <p:nvSpPr>
          <p:cNvPr id="372" name="Google Shape;372;p14"/>
          <p:cNvSpPr txBox="1">
            <a:spLocks noGrp="1"/>
          </p:cNvSpPr>
          <p:nvPr>
            <p:ph type="title" idx="6" hasCustomPrompt="1"/>
          </p:nvPr>
        </p:nvSpPr>
        <p:spPr>
          <a:xfrm>
            <a:off x="6757409" y="3228590"/>
            <a:ext cx="1122341" cy="808742"/>
          </a:xfrm>
          <a:prstGeom prst="rect">
            <a:avLst/>
          </a:prstGeom>
        </p:spPr>
        <p:txBody>
          <a:bodyPr spcFirstLastPara="1" wrap="square" lIns="0" tIns="0" rIns="0" bIns="0" anchor="t" anchorCtr="0">
            <a:noAutofit/>
          </a:bodyPr>
          <a:lstStyle>
            <a:lvl1pPr lvl="0" rtl="0">
              <a:spcBef>
                <a:spcPts val="0"/>
              </a:spcBef>
              <a:spcAft>
                <a:spcPts val="0"/>
              </a:spcAft>
              <a:buClr>
                <a:schemeClr val="accent5"/>
              </a:buClr>
              <a:buSzPts val="3500"/>
              <a:buNone/>
              <a:defRPr sz="4823">
                <a:solidFill>
                  <a:schemeClr val="dk2"/>
                </a:solidFill>
              </a:defRPr>
            </a:lvl1pPr>
            <a:lvl2pPr lvl="1"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2pPr>
            <a:lvl3pPr lvl="2"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3pPr>
            <a:lvl4pPr lvl="3"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4pPr>
            <a:lvl5pPr lvl="4"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5pPr>
            <a:lvl6pPr lvl="5"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6pPr>
            <a:lvl7pPr lvl="6"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7pPr>
            <a:lvl8pPr lvl="7"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8pPr>
            <a:lvl9pPr lvl="8"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9pPr>
          </a:lstStyle>
          <a:p>
            <a:r>
              <a:t>xx%</a:t>
            </a:r>
          </a:p>
        </p:txBody>
      </p:sp>
      <p:sp>
        <p:nvSpPr>
          <p:cNvPr id="373" name="Google Shape;373;p14"/>
          <p:cNvSpPr txBox="1">
            <a:spLocks noGrp="1"/>
          </p:cNvSpPr>
          <p:nvPr>
            <p:ph type="ctrTitle" idx="7"/>
          </p:nvPr>
        </p:nvSpPr>
        <p:spPr>
          <a:xfrm>
            <a:off x="8141384" y="3234833"/>
            <a:ext cx="3377772" cy="510607"/>
          </a:xfrm>
          <a:prstGeom prst="rect">
            <a:avLst/>
          </a:prstGeom>
        </p:spPr>
        <p:txBody>
          <a:bodyPr spcFirstLastPara="1" wrap="square" lIns="0" tIns="0" rIns="0" bIns="0" anchor="t" anchorCtr="0">
            <a:noAutofit/>
          </a:bodyPr>
          <a:lstStyle>
            <a:lvl1pPr lvl="0" rtl="0">
              <a:spcBef>
                <a:spcPts val="0"/>
              </a:spcBef>
              <a:spcAft>
                <a:spcPts val="0"/>
              </a:spcAft>
              <a:buSzPts val="2000"/>
              <a:buNone/>
              <a:defRPr sz="2756"/>
            </a:lvl1pPr>
            <a:lvl2pPr lvl="1" algn="r" rtl="0">
              <a:spcBef>
                <a:spcPts val="0"/>
              </a:spcBef>
              <a:spcAft>
                <a:spcPts val="0"/>
              </a:spcAft>
              <a:buSzPts val="2000"/>
              <a:buFont typeface="Permanent Marker"/>
              <a:buNone/>
              <a:defRPr sz="2756">
                <a:latin typeface="Permanent Marker"/>
                <a:ea typeface="Permanent Marker"/>
                <a:cs typeface="Permanent Marker"/>
                <a:sym typeface="Permanent Marker"/>
              </a:defRPr>
            </a:lvl2pPr>
            <a:lvl3pPr lvl="2" algn="r" rtl="0">
              <a:spcBef>
                <a:spcPts val="0"/>
              </a:spcBef>
              <a:spcAft>
                <a:spcPts val="0"/>
              </a:spcAft>
              <a:buSzPts val="2000"/>
              <a:buFont typeface="Permanent Marker"/>
              <a:buNone/>
              <a:defRPr sz="2756">
                <a:latin typeface="Permanent Marker"/>
                <a:ea typeface="Permanent Marker"/>
                <a:cs typeface="Permanent Marker"/>
                <a:sym typeface="Permanent Marker"/>
              </a:defRPr>
            </a:lvl3pPr>
            <a:lvl4pPr lvl="3" algn="r" rtl="0">
              <a:spcBef>
                <a:spcPts val="0"/>
              </a:spcBef>
              <a:spcAft>
                <a:spcPts val="0"/>
              </a:spcAft>
              <a:buSzPts val="2000"/>
              <a:buFont typeface="Permanent Marker"/>
              <a:buNone/>
              <a:defRPr sz="2756">
                <a:latin typeface="Permanent Marker"/>
                <a:ea typeface="Permanent Marker"/>
                <a:cs typeface="Permanent Marker"/>
                <a:sym typeface="Permanent Marker"/>
              </a:defRPr>
            </a:lvl4pPr>
            <a:lvl5pPr lvl="4" algn="r" rtl="0">
              <a:spcBef>
                <a:spcPts val="0"/>
              </a:spcBef>
              <a:spcAft>
                <a:spcPts val="0"/>
              </a:spcAft>
              <a:buSzPts val="2000"/>
              <a:buFont typeface="Permanent Marker"/>
              <a:buNone/>
              <a:defRPr sz="2756">
                <a:latin typeface="Permanent Marker"/>
                <a:ea typeface="Permanent Marker"/>
                <a:cs typeface="Permanent Marker"/>
                <a:sym typeface="Permanent Marker"/>
              </a:defRPr>
            </a:lvl5pPr>
            <a:lvl6pPr lvl="5" algn="r" rtl="0">
              <a:spcBef>
                <a:spcPts val="0"/>
              </a:spcBef>
              <a:spcAft>
                <a:spcPts val="0"/>
              </a:spcAft>
              <a:buSzPts val="2000"/>
              <a:buFont typeface="Permanent Marker"/>
              <a:buNone/>
              <a:defRPr sz="2756">
                <a:latin typeface="Permanent Marker"/>
                <a:ea typeface="Permanent Marker"/>
                <a:cs typeface="Permanent Marker"/>
                <a:sym typeface="Permanent Marker"/>
              </a:defRPr>
            </a:lvl6pPr>
            <a:lvl7pPr lvl="6" algn="r" rtl="0">
              <a:spcBef>
                <a:spcPts val="0"/>
              </a:spcBef>
              <a:spcAft>
                <a:spcPts val="0"/>
              </a:spcAft>
              <a:buSzPts val="2000"/>
              <a:buFont typeface="Permanent Marker"/>
              <a:buNone/>
              <a:defRPr sz="2756">
                <a:latin typeface="Permanent Marker"/>
                <a:ea typeface="Permanent Marker"/>
                <a:cs typeface="Permanent Marker"/>
                <a:sym typeface="Permanent Marker"/>
              </a:defRPr>
            </a:lvl7pPr>
            <a:lvl8pPr lvl="7" algn="r" rtl="0">
              <a:spcBef>
                <a:spcPts val="0"/>
              </a:spcBef>
              <a:spcAft>
                <a:spcPts val="0"/>
              </a:spcAft>
              <a:buSzPts val="2000"/>
              <a:buFont typeface="Permanent Marker"/>
              <a:buNone/>
              <a:defRPr sz="2756">
                <a:latin typeface="Permanent Marker"/>
                <a:ea typeface="Permanent Marker"/>
                <a:cs typeface="Permanent Marker"/>
                <a:sym typeface="Permanent Marker"/>
              </a:defRPr>
            </a:lvl8pPr>
            <a:lvl9pPr lvl="8" algn="r" rtl="0">
              <a:spcBef>
                <a:spcPts val="0"/>
              </a:spcBef>
              <a:spcAft>
                <a:spcPts val="0"/>
              </a:spcAft>
              <a:buSzPts val="2000"/>
              <a:buFont typeface="Permanent Marker"/>
              <a:buNone/>
              <a:defRPr sz="2756">
                <a:latin typeface="Permanent Marker"/>
                <a:ea typeface="Permanent Marker"/>
                <a:cs typeface="Permanent Marker"/>
                <a:sym typeface="Permanent Marker"/>
              </a:defRPr>
            </a:lvl9pPr>
          </a:lstStyle>
          <a:p>
            <a:endParaRPr/>
          </a:p>
        </p:txBody>
      </p:sp>
      <p:sp>
        <p:nvSpPr>
          <p:cNvPr id="374" name="Google Shape;374;p14"/>
          <p:cNvSpPr txBox="1">
            <a:spLocks noGrp="1"/>
          </p:cNvSpPr>
          <p:nvPr>
            <p:ph type="ctrTitle" idx="8"/>
          </p:nvPr>
        </p:nvSpPr>
        <p:spPr>
          <a:xfrm>
            <a:off x="8141384" y="4595179"/>
            <a:ext cx="3377772" cy="510607"/>
          </a:xfrm>
          <a:prstGeom prst="rect">
            <a:avLst/>
          </a:prstGeom>
        </p:spPr>
        <p:txBody>
          <a:bodyPr spcFirstLastPara="1" wrap="square" lIns="0" tIns="0" rIns="0" bIns="0" anchor="t" anchorCtr="0">
            <a:noAutofit/>
          </a:bodyPr>
          <a:lstStyle>
            <a:lvl1pPr lvl="0" rtl="0">
              <a:spcBef>
                <a:spcPts val="0"/>
              </a:spcBef>
              <a:spcAft>
                <a:spcPts val="0"/>
              </a:spcAft>
              <a:buSzPts val="2000"/>
              <a:buNone/>
              <a:defRPr sz="2756"/>
            </a:lvl1pPr>
            <a:lvl2pPr lvl="1" algn="r" rtl="0">
              <a:spcBef>
                <a:spcPts val="0"/>
              </a:spcBef>
              <a:spcAft>
                <a:spcPts val="0"/>
              </a:spcAft>
              <a:buSzPts val="2000"/>
              <a:buFont typeface="Permanent Marker"/>
              <a:buNone/>
              <a:defRPr sz="2756">
                <a:latin typeface="Permanent Marker"/>
                <a:ea typeface="Permanent Marker"/>
                <a:cs typeface="Permanent Marker"/>
                <a:sym typeface="Permanent Marker"/>
              </a:defRPr>
            </a:lvl2pPr>
            <a:lvl3pPr lvl="2" algn="r" rtl="0">
              <a:spcBef>
                <a:spcPts val="0"/>
              </a:spcBef>
              <a:spcAft>
                <a:spcPts val="0"/>
              </a:spcAft>
              <a:buSzPts val="2000"/>
              <a:buFont typeface="Permanent Marker"/>
              <a:buNone/>
              <a:defRPr sz="2756">
                <a:latin typeface="Permanent Marker"/>
                <a:ea typeface="Permanent Marker"/>
                <a:cs typeface="Permanent Marker"/>
                <a:sym typeface="Permanent Marker"/>
              </a:defRPr>
            </a:lvl3pPr>
            <a:lvl4pPr lvl="3" algn="r" rtl="0">
              <a:spcBef>
                <a:spcPts val="0"/>
              </a:spcBef>
              <a:spcAft>
                <a:spcPts val="0"/>
              </a:spcAft>
              <a:buSzPts val="2000"/>
              <a:buFont typeface="Permanent Marker"/>
              <a:buNone/>
              <a:defRPr sz="2756">
                <a:latin typeface="Permanent Marker"/>
                <a:ea typeface="Permanent Marker"/>
                <a:cs typeface="Permanent Marker"/>
                <a:sym typeface="Permanent Marker"/>
              </a:defRPr>
            </a:lvl4pPr>
            <a:lvl5pPr lvl="4" algn="r" rtl="0">
              <a:spcBef>
                <a:spcPts val="0"/>
              </a:spcBef>
              <a:spcAft>
                <a:spcPts val="0"/>
              </a:spcAft>
              <a:buSzPts val="2000"/>
              <a:buFont typeface="Permanent Marker"/>
              <a:buNone/>
              <a:defRPr sz="2756">
                <a:latin typeface="Permanent Marker"/>
                <a:ea typeface="Permanent Marker"/>
                <a:cs typeface="Permanent Marker"/>
                <a:sym typeface="Permanent Marker"/>
              </a:defRPr>
            </a:lvl5pPr>
            <a:lvl6pPr lvl="5" algn="r" rtl="0">
              <a:spcBef>
                <a:spcPts val="0"/>
              </a:spcBef>
              <a:spcAft>
                <a:spcPts val="0"/>
              </a:spcAft>
              <a:buSzPts val="2000"/>
              <a:buFont typeface="Permanent Marker"/>
              <a:buNone/>
              <a:defRPr sz="2756">
                <a:latin typeface="Permanent Marker"/>
                <a:ea typeface="Permanent Marker"/>
                <a:cs typeface="Permanent Marker"/>
                <a:sym typeface="Permanent Marker"/>
              </a:defRPr>
            </a:lvl6pPr>
            <a:lvl7pPr lvl="6" algn="r" rtl="0">
              <a:spcBef>
                <a:spcPts val="0"/>
              </a:spcBef>
              <a:spcAft>
                <a:spcPts val="0"/>
              </a:spcAft>
              <a:buSzPts val="2000"/>
              <a:buFont typeface="Permanent Marker"/>
              <a:buNone/>
              <a:defRPr sz="2756">
                <a:latin typeface="Permanent Marker"/>
                <a:ea typeface="Permanent Marker"/>
                <a:cs typeface="Permanent Marker"/>
                <a:sym typeface="Permanent Marker"/>
              </a:defRPr>
            </a:lvl7pPr>
            <a:lvl8pPr lvl="7" algn="r" rtl="0">
              <a:spcBef>
                <a:spcPts val="0"/>
              </a:spcBef>
              <a:spcAft>
                <a:spcPts val="0"/>
              </a:spcAft>
              <a:buSzPts val="2000"/>
              <a:buFont typeface="Permanent Marker"/>
              <a:buNone/>
              <a:defRPr sz="2756">
                <a:latin typeface="Permanent Marker"/>
                <a:ea typeface="Permanent Marker"/>
                <a:cs typeface="Permanent Marker"/>
                <a:sym typeface="Permanent Marker"/>
              </a:defRPr>
            </a:lvl8pPr>
            <a:lvl9pPr lvl="8" algn="r" rtl="0">
              <a:spcBef>
                <a:spcPts val="0"/>
              </a:spcBef>
              <a:spcAft>
                <a:spcPts val="0"/>
              </a:spcAft>
              <a:buSzPts val="2000"/>
              <a:buFont typeface="Permanent Marker"/>
              <a:buNone/>
              <a:defRPr sz="2756">
                <a:latin typeface="Permanent Marker"/>
                <a:ea typeface="Permanent Marker"/>
                <a:cs typeface="Permanent Marker"/>
                <a:sym typeface="Permanent Marker"/>
              </a:defRPr>
            </a:lvl9pPr>
          </a:lstStyle>
          <a:p>
            <a:endParaRPr/>
          </a:p>
        </p:txBody>
      </p:sp>
      <p:sp>
        <p:nvSpPr>
          <p:cNvPr id="375" name="Google Shape;375;p14"/>
          <p:cNvSpPr txBox="1">
            <a:spLocks noGrp="1"/>
          </p:cNvSpPr>
          <p:nvPr>
            <p:ph type="ctrTitle" idx="9"/>
          </p:nvPr>
        </p:nvSpPr>
        <p:spPr>
          <a:xfrm>
            <a:off x="2635558" y="1815840"/>
            <a:ext cx="3377772" cy="510607"/>
          </a:xfrm>
          <a:prstGeom prst="rect">
            <a:avLst/>
          </a:prstGeom>
        </p:spPr>
        <p:txBody>
          <a:bodyPr spcFirstLastPara="1" wrap="square" lIns="0" tIns="0" rIns="0" bIns="0" anchor="t" anchorCtr="0">
            <a:noAutofit/>
          </a:bodyPr>
          <a:lstStyle>
            <a:lvl1pPr lvl="0" rtl="0">
              <a:spcBef>
                <a:spcPts val="0"/>
              </a:spcBef>
              <a:spcAft>
                <a:spcPts val="0"/>
              </a:spcAft>
              <a:buSzPts val="2000"/>
              <a:buNone/>
              <a:defRPr sz="2756"/>
            </a:lvl1pPr>
            <a:lvl2pPr lvl="1" algn="r" rtl="0">
              <a:spcBef>
                <a:spcPts val="0"/>
              </a:spcBef>
              <a:spcAft>
                <a:spcPts val="0"/>
              </a:spcAft>
              <a:buSzPts val="2000"/>
              <a:buFont typeface="Permanent Marker"/>
              <a:buNone/>
              <a:defRPr sz="2756">
                <a:latin typeface="Permanent Marker"/>
                <a:ea typeface="Permanent Marker"/>
                <a:cs typeface="Permanent Marker"/>
                <a:sym typeface="Permanent Marker"/>
              </a:defRPr>
            </a:lvl2pPr>
            <a:lvl3pPr lvl="2" algn="r" rtl="0">
              <a:spcBef>
                <a:spcPts val="0"/>
              </a:spcBef>
              <a:spcAft>
                <a:spcPts val="0"/>
              </a:spcAft>
              <a:buSzPts val="2000"/>
              <a:buFont typeface="Permanent Marker"/>
              <a:buNone/>
              <a:defRPr sz="2756">
                <a:latin typeface="Permanent Marker"/>
                <a:ea typeface="Permanent Marker"/>
                <a:cs typeface="Permanent Marker"/>
                <a:sym typeface="Permanent Marker"/>
              </a:defRPr>
            </a:lvl3pPr>
            <a:lvl4pPr lvl="3" algn="r" rtl="0">
              <a:spcBef>
                <a:spcPts val="0"/>
              </a:spcBef>
              <a:spcAft>
                <a:spcPts val="0"/>
              </a:spcAft>
              <a:buSzPts val="2000"/>
              <a:buFont typeface="Permanent Marker"/>
              <a:buNone/>
              <a:defRPr sz="2756">
                <a:latin typeface="Permanent Marker"/>
                <a:ea typeface="Permanent Marker"/>
                <a:cs typeface="Permanent Marker"/>
                <a:sym typeface="Permanent Marker"/>
              </a:defRPr>
            </a:lvl4pPr>
            <a:lvl5pPr lvl="4" algn="r" rtl="0">
              <a:spcBef>
                <a:spcPts val="0"/>
              </a:spcBef>
              <a:spcAft>
                <a:spcPts val="0"/>
              </a:spcAft>
              <a:buSzPts val="2000"/>
              <a:buFont typeface="Permanent Marker"/>
              <a:buNone/>
              <a:defRPr sz="2756">
                <a:latin typeface="Permanent Marker"/>
                <a:ea typeface="Permanent Marker"/>
                <a:cs typeface="Permanent Marker"/>
                <a:sym typeface="Permanent Marker"/>
              </a:defRPr>
            </a:lvl5pPr>
            <a:lvl6pPr lvl="5" algn="r" rtl="0">
              <a:spcBef>
                <a:spcPts val="0"/>
              </a:spcBef>
              <a:spcAft>
                <a:spcPts val="0"/>
              </a:spcAft>
              <a:buSzPts val="2000"/>
              <a:buFont typeface="Permanent Marker"/>
              <a:buNone/>
              <a:defRPr sz="2756">
                <a:latin typeface="Permanent Marker"/>
                <a:ea typeface="Permanent Marker"/>
                <a:cs typeface="Permanent Marker"/>
                <a:sym typeface="Permanent Marker"/>
              </a:defRPr>
            </a:lvl6pPr>
            <a:lvl7pPr lvl="6" algn="r" rtl="0">
              <a:spcBef>
                <a:spcPts val="0"/>
              </a:spcBef>
              <a:spcAft>
                <a:spcPts val="0"/>
              </a:spcAft>
              <a:buSzPts val="2000"/>
              <a:buFont typeface="Permanent Marker"/>
              <a:buNone/>
              <a:defRPr sz="2756">
                <a:latin typeface="Permanent Marker"/>
                <a:ea typeface="Permanent Marker"/>
                <a:cs typeface="Permanent Marker"/>
                <a:sym typeface="Permanent Marker"/>
              </a:defRPr>
            </a:lvl7pPr>
            <a:lvl8pPr lvl="7" algn="r" rtl="0">
              <a:spcBef>
                <a:spcPts val="0"/>
              </a:spcBef>
              <a:spcAft>
                <a:spcPts val="0"/>
              </a:spcAft>
              <a:buSzPts val="2000"/>
              <a:buFont typeface="Permanent Marker"/>
              <a:buNone/>
              <a:defRPr sz="2756">
                <a:latin typeface="Permanent Marker"/>
                <a:ea typeface="Permanent Marker"/>
                <a:cs typeface="Permanent Marker"/>
                <a:sym typeface="Permanent Marker"/>
              </a:defRPr>
            </a:lvl8pPr>
            <a:lvl9pPr lvl="8" algn="r" rtl="0">
              <a:spcBef>
                <a:spcPts val="0"/>
              </a:spcBef>
              <a:spcAft>
                <a:spcPts val="0"/>
              </a:spcAft>
              <a:buSzPts val="2000"/>
              <a:buFont typeface="Permanent Marker"/>
              <a:buNone/>
              <a:defRPr sz="2756">
                <a:latin typeface="Permanent Marker"/>
                <a:ea typeface="Permanent Marker"/>
                <a:cs typeface="Permanent Marker"/>
                <a:sym typeface="Permanent Marker"/>
              </a:defRPr>
            </a:lvl9pPr>
          </a:lstStyle>
          <a:p>
            <a:endParaRPr/>
          </a:p>
        </p:txBody>
      </p:sp>
      <p:sp>
        <p:nvSpPr>
          <p:cNvPr id="376" name="Google Shape;376;p14"/>
          <p:cNvSpPr txBox="1">
            <a:spLocks noGrp="1"/>
          </p:cNvSpPr>
          <p:nvPr>
            <p:ph type="subTitle" idx="13"/>
          </p:nvPr>
        </p:nvSpPr>
        <p:spPr>
          <a:xfrm>
            <a:off x="2635558" y="2201740"/>
            <a:ext cx="3377772" cy="768851"/>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400"/>
              <a:buNone/>
              <a:defRPr sz="2205">
                <a:solidFill>
                  <a:schemeClr val="dk2"/>
                </a:solidFill>
                <a:latin typeface="Muli"/>
                <a:ea typeface="Muli"/>
                <a:cs typeface="Muli"/>
                <a:sym typeface="Muli"/>
              </a:defRPr>
            </a:lvl1pPr>
            <a:lvl2pPr lvl="1" algn="r" rtl="0">
              <a:lnSpc>
                <a:spcPct val="100000"/>
              </a:lnSpc>
              <a:spcBef>
                <a:spcPts val="0"/>
              </a:spcBef>
              <a:spcAft>
                <a:spcPts val="0"/>
              </a:spcAft>
              <a:buClr>
                <a:schemeClr val="dk2"/>
              </a:buClr>
              <a:buSzPts val="1400"/>
              <a:buNone/>
              <a:defRPr sz="1929">
                <a:solidFill>
                  <a:schemeClr val="dk2"/>
                </a:solidFill>
              </a:defRPr>
            </a:lvl2pPr>
            <a:lvl3pPr lvl="2" algn="r" rtl="0">
              <a:lnSpc>
                <a:spcPct val="100000"/>
              </a:lnSpc>
              <a:spcBef>
                <a:spcPts val="0"/>
              </a:spcBef>
              <a:spcAft>
                <a:spcPts val="0"/>
              </a:spcAft>
              <a:buClr>
                <a:schemeClr val="dk2"/>
              </a:buClr>
              <a:buSzPts val="1400"/>
              <a:buNone/>
              <a:defRPr sz="1929">
                <a:solidFill>
                  <a:schemeClr val="dk2"/>
                </a:solidFill>
              </a:defRPr>
            </a:lvl3pPr>
            <a:lvl4pPr lvl="3" algn="r" rtl="0">
              <a:lnSpc>
                <a:spcPct val="100000"/>
              </a:lnSpc>
              <a:spcBef>
                <a:spcPts val="0"/>
              </a:spcBef>
              <a:spcAft>
                <a:spcPts val="0"/>
              </a:spcAft>
              <a:buClr>
                <a:schemeClr val="dk2"/>
              </a:buClr>
              <a:buSzPts val="1400"/>
              <a:buNone/>
              <a:defRPr sz="1929">
                <a:solidFill>
                  <a:schemeClr val="dk2"/>
                </a:solidFill>
              </a:defRPr>
            </a:lvl4pPr>
            <a:lvl5pPr lvl="4" algn="r" rtl="0">
              <a:lnSpc>
                <a:spcPct val="100000"/>
              </a:lnSpc>
              <a:spcBef>
                <a:spcPts val="0"/>
              </a:spcBef>
              <a:spcAft>
                <a:spcPts val="0"/>
              </a:spcAft>
              <a:buClr>
                <a:schemeClr val="dk2"/>
              </a:buClr>
              <a:buSzPts val="1400"/>
              <a:buNone/>
              <a:defRPr sz="1929">
                <a:solidFill>
                  <a:schemeClr val="dk2"/>
                </a:solidFill>
              </a:defRPr>
            </a:lvl5pPr>
            <a:lvl6pPr lvl="5" algn="r" rtl="0">
              <a:lnSpc>
                <a:spcPct val="100000"/>
              </a:lnSpc>
              <a:spcBef>
                <a:spcPts val="0"/>
              </a:spcBef>
              <a:spcAft>
                <a:spcPts val="0"/>
              </a:spcAft>
              <a:buClr>
                <a:schemeClr val="dk2"/>
              </a:buClr>
              <a:buSzPts val="1400"/>
              <a:buNone/>
              <a:defRPr sz="1929">
                <a:solidFill>
                  <a:schemeClr val="dk2"/>
                </a:solidFill>
              </a:defRPr>
            </a:lvl6pPr>
            <a:lvl7pPr lvl="6" algn="r" rtl="0">
              <a:lnSpc>
                <a:spcPct val="100000"/>
              </a:lnSpc>
              <a:spcBef>
                <a:spcPts val="0"/>
              </a:spcBef>
              <a:spcAft>
                <a:spcPts val="0"/>
              </a:spcAft>
              <a:buClr>
                <a:schemeClr val="dk2"/>
              </a:buClr>
              <a:buSzPts val="1400"/>
              <a:buNone/>
              <a:defRPr sz="1929">
                <a:solidFill>
                  <a:schemeClr val="dk2"/>
                </a:solidFill>
              </a:defRPr>
            </a:lvl7pPr>
            <a:lvl8pPr lvl="7" algn="r" rtl="0">
              <a:lnSpc>
                <a:spcPct val="100000"/>
              </a:lnSpc>
              <a:spcBef>
                <a:spcPts val="0"/>
              </a:spcBef>
              <a:spcAft>
                <a:spcPts val="0"/>
              </a:spcAft>
              <a:buClr>
                <a:schemeClr val="dk2"/>
              </a:buClr>
              <a:buSzPts val="1400"/>
              <a:buNone/>
              <a:defRPr sz="1929">
                <a:solidFill>
                  <a:schemeClr val="dk2"/>
                </a:solidFill>
              </a:defRPr>
            </a:lvl8pPr>
            <a:lvl9pPr lvl="8" algn="r" rtl="0">
              <a:lnSpc>
                <a:spcPct val="100000"/>
              </a:lnSpc>
              <a:spcBef>
                <a:spcPts val="0"/>
              </a:spcBef>
              <a:spcAft>
                <a:spcPts val="0"/>
              </a:spcAft>
              <a:buClr>
                <a:schemeClr val="dk2"/>
              </a:buClr>
              <a:buSzPts val="1400"/>
              <a:buNone/>
              <a:defRPr sz="1929">
                <a:solidFill>
                  <a:schemeClr val="dk2"/>
                </a:solidFill>
              </a:defRPr>
            </a:lvl9pPr>
          </a:lstStyle>
          <a:p>
            <a:endParaRPr/>
          </a:p>
        </p:txBody>
      </p:sp>
      <p:sp>
        <p:nvSpPr>
          <p:cNvPr id="377" name="Google Shape;377;p14"/>
          <p:cNvSpPr txBox="1">
            <a:spLocks noGrp="1"/>
          </p:cNvSpPr>
          <p:nvPr>
            <p:ph type="title" idx="14" hasCustomPrompt="1"/>
          </p:nvPr>
        </p:nvSpPr>
        <p:spPr>
          <a:xfrm>
            <a:off x="1080832" y="1801245"/>
            <a:ext cx="1122341" cy="808742"/>
          </a:xfrm>
          <a:prstGeom prst="rect">
            <a:avLst/>
          </a:prstGeom>
        </p:spPr>
        <p:txBody>
          <a:bodyPr spcFirstLastPara="1" wrap="square" lIns="0" tIns="0" rIns="0" bIns="0" anchor="t" anchorCtr="0">
            <a:noAutofit/>
          </a:bodyPr>
          <a:lstStyle>
            <a:lvl1pPr lvl="0" algn="ctr" rtl="0">
              <a:spcBef>
                <a:spcPts val="0"/>
              </a:spcBef>
              <a:spcAft>
                <a:spcPts val="0"/>
              </a:spcAft>
              <a:buClr>
                <a:schemeClr val="accent5"/>
              </a:buClr>
              <a:buSzPts val="3500"/>
              <a:buNone/>
              <a:defRPr sz="4823">
                <a:solidFill>
                  <a:schemeClr val="dk2"/>
                </a:solidFill>
              </a:defRPr>
            </a:lvl1pPr>
            <a:lvl2pPr lvl="1"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2pPr>
            <a:lvl3pPr lvl="2"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3pPr>
            <a:lvl4pPr lvl="3"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4pPr>
            <a:lvl5pPr lvl="4"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5pPr>
            <a:lvl6pPr lvl="5"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6pPr>
            <a:lvl7pPr lvl="6"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7pPr>
            <a:lvl8pPr lvl="7"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8pPr>
            <a:lvl9pPr lvl="8"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9pPr>
          </a:lstStyle>
          <a:p>
            <a:r>
              <a:t>xx%</a:t>
            </a:r>
          </a:p>
        </p:txBody>
      </p:sp>
      <p:sp>
        <p:nvSpPr>
          <p:cNvPr id="378" name="Google Shape;378;p14"/>
          <p:cNvSpPr txBox="1">
            <a:spLocks noGrp="1"/>
          </p:cNvSpPr>
          <p:nvPr>
            <p:ph type="subTitle" idx="15"/>
          </p:nvPr>
        </p:nvSpPr>
        <p:spPr>
          <a:xfrm>
            <a:off x="2635558" y="4987781"/>
            <a:ext cx="3377772" cy="808742"/>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400"/>
              <a:buNone/>
              <a:defRPr sz="2205">
                <a:solidFill>
                  <a:schemeClr val="dk2"/>
                </a:solidFill>
                <a:latin typeface="Muli"/>
                <a:ea typeface="Muli"/>
                <a:cs typeface="Muli"/>
                <a:sym typeface="Muli"/>
              </a:defRPr>
            </a:lvl1pPr>
            <a:lvl2pPr lvl="1" algn="r" rtl="0">
              <a:lnSpc>
                <a:spcPct val="100000"/>
              </a:lnSpc>
              <a:spcBef>
                <a:spcPts val="0"/>
              </a:spcBef>
              <a:spcAft>
                <a:spcPts val="0"/>
              </a:spcAft>
              <a:buClr>
                <a:schemeClr val="dk2"/>
              </a:buClr>
              <a:buSzPts val="1400"/>
              <a:buNone/>
              <a:defRPr sz="1929">
                <a:solidFill>
                  <a:schemeClr val="dk2"/>
                </a:solidFill>
              </a:defRPr>
            </a:lvl2pPr>
            <a:lvl3pPr lvl="2" algn="r" rtl="0">
              <a:lnSpc>
                <a:spcPct val="100000"/>
              </a:lnSpc>
              <a:spcBef>
                <a:spcPts val="0"/>
              </a:spcBef>
              <a:spcAft>
                <a:spcPts val="0"/>
              </a:spcAft>
              <a:buClr>
                <a:schemeClr val="dk2"/>
              </a:buClr>
              <a:buSzPts val="1400"/>
              <a:buNone/>
              <a:defRPr sz="1929">
                <a:solidFill>
                  <a:schemeClr val="dk2"/>
                </a:solidFill>
              </a:defRPr>
            </a:lvl3pPr>
            <a:lvl4pPr lvl="3" algn="r" rtl="0">
              <a:lnSpc>
                <a:spcPct val="100000"/>
              </a:lnSpc>
              <a:spcBef>
                <a:spcPts val="0"/>
              </a:spcBef>
              <a:spcAft>
                <a:spcPts val="0"/>
              </a:spcAft>
              <a:buClr>
                <a:schemeClr val="dk2"/>
              </a:buClr>
              <a:buSzPts val="1400"/>
              <a:buNone/>
              <a:defRPr sz="1929">
                <a:solidFill>
                  <a:schemeClr val="dk2"/>
                </a:solidFill>
              </a:defRPr>
            </a:lvl4pPr>
            <a:lvl5pPr lvl="4" algn="r" rtl="0">
              <a:lnSpc>
                <a:spcPct val="100000"/>
              </a:lnSpc>
              <a:spcBef>
                <a:spcPts val="0"/>
              </a:spcBef>
              <a:spcAft>
                <a:spcPts val="0"/>
              </a:spcAft>
              <a:buClr>
                <a:schemeClr val="dk2"/>
              </a:buClr>
              <a:buSzPts val="1400"/>
              <a:buNone/>
              <a:defRPr sz="1929">
                <a:solidFill>
                  <a:schemeClr val="dk2"/>
                </a:solidFill>
              </a:defRPr>
            </a:lvl5pPr>
            <a:lvl6pPr lvl="5" algn="r" rtl="0">
              <a:lnSpc>
                <a:spcPct val="100000"/>
              </a:lnSpc>
              <a:spcBef>
                <a:spcPts val="0"/>
              </a:spcBef>
              <a:spcAft>
                <a:spcPts val="0"/>
              </a:spcAft>
              <a:buClr>
                <a:schemeClr val="dk2"/>
              </a:buClr>
              <a:buSzPts val="1400"/>
              <a:buNone/>
              <a:defRPr sz="1929">
                <a:solidFill>
                  <a:schemeClr val="dk2"/>
                </a:solidFill>
              </a:defRPr>
            </a:lvl6pPr>
            <a:lvl7pPr lvl="6" algn="r" rtl="0">
              <a:lnSpc>
                <a:spcPct val="100000"/>
              </a:lnSpc>
              <a:spcBef>
                <a:spcPts val="0"/>
              </a:spcBef>
              <a:spcAft>
                <a:spcPts val="0"/>
              </a:spcAft>
              <a:buClr>
                <a:schemeClr val="dk2"/>
              </a:buClr>
              <a:buSzPts val="1400"/>
              <a:buNone/>
              <a:defRPr sz="1929">
                <a:solidFill>
                  <a:schemeClr val="dk2"/>
                </a:solidFill>
              </a:defRPr>
            </a:lvl7pPr>
            <a:lvl8pPr lvl="7" algn="r" rtl="0">
              <a:lnSpc>
                <a:spcPct val="100000"/>
              </a:lnSpc>
              <a:spcBef>
                <a:spcPts val="0"/>
              </a:spcBef>
              <a:spcAft>
                <a:spcPts val="0"/>
              </a:spcAft>
              <a:buClr>
                <a:schemeClr val="dk2"/>
              </a:buClr>
              <a:buSzPts val="1400"/>
              <a:buNone/>
              <a:defRPr sz="1929">
                <a:solidFill>
                  <a:schemeClr val="dk2"/>
                </a:solidFill>
              </a:defRPr>
            </a:lvl8pPr>
            <a:lvl9pPr lvl="8" algn="r" rtl="0">
              <a:lnSpc>
                <a:spcPct val="100000"/>
              </a:lnSpc>
              <a:spcBef>
                <a:spcPts val="0"/>
              </a:spcBef>
              <a:spcAft>
                <a:spcPts val="0"/>
              </a:spcAft>
              <a:buClr>
                <a:schemeClr val="dk2"/>
              </a:buClr>
              <a:buSzPts val="1400"/>
              <a:buNone/>
              <a:defRPr sz="1929">
                <a:solidFill>
                  <a:schemeClr val="dk2"/>
                </a:solidFill>
              </a:defRPr>
            </a:lvl9pPr>
          </a:lstStyle>
          <a:p>
            <a:endParaRPr/>
          </a:p>
        </p:txBody>
      </p:sp>
      <p:sp>
        <p:nvSpPr>
          <p:cNvPr id="379" name="Google Shape;379;p14"/>
          <p:cNvSpPr txBox="1">
            <a:spLocks noGrp="1"/>
          </p:cNvSpPr>
          <p:nvPr>
            <p:ph type="title" idx="16" hasCustomPrompt="1"/>
          </p:nvPr>
        </p:nvSpPr>
        <p:spPr>
          <a:xfrm>
            <a:off x="1080832" y="4596855"/>
            <a:ext cx="1122341" cy="808742"/>
          </a:xfrm>
          <a:prstGeom prst="rect">
            <a:avLst/>
          </a:prstGeom>
        </p:spPr>
        <p:txBody>
          <a:bodyPr spcFirstLastPara="1" wrap="square" lIns="0" tIns="0" rIns="0" bIns="0" anchor="t" anchorCtr="0">
            <a:noAutofit/>
          </a:bodyPr>
          <a:lstStyle>
            <a:lvl1pPr lvl="0" algn="ctr" rtl="0">
              <a:spcBef>
                <a:spcPts val="0"/>
              </a:spcBef>
              <a:spcAft>
                <a:spcPts val="0"/>
              </a:spcAft>
              <a:buClr>
                <a:schemeClr val="accent5"/>
              </a:buClr>
              <a:buSzPts val="3500"/>
              <a:buNone/>
              <a:defRPr sz="4823">
                <a:solidFill>
                  <a:schemeClr val="dk2"/>
                </a:solidFill>
              </a:defRPr>
            </a:lvl1pPr>
            <a:lvl2pPr lvl="1"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2pPr>
            <a:lvl3pPr lvl="2"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3pPr>
            <a:lvl4pPr lvl="3"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4pPr>
            <a:lvl5pPr lvl="4"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5pPr>
            <a:lvl6pPr lvl="5"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6pPr>
            <a:lvl7pPr lvl="6"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7pPr>
            <a:lvl8pPr lvl="7"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8pPr>
            <a:lvl9pPr lvl="8"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9pPr>
          </a:lstStyle>
          <a:p>
            <a:r>
              <a:t>xx%</a:t>
            </a:r>
          </a:p>
        </p:txBody>
      </p:sp>
      <p:sp>
        <p:nvSpPr>
          <p:cNvPr id="380" name="Google Shape;380;p14"/>
          <p:cNvSpPr txBox="1">
            <a:spLocks noGrp="1"/>
          </p:cNvSpPr>
          <p:nvPr>
            <p:ph type="subTitle" idx="17"/>
          </p:nvPr>
        </p:nvSpPr>
        <p:spPr>
          <a:xfrm>
            <a:off x="2635558" y="3633694"/>
            <a:ext cx="3377772" cy="768851"/>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400"/>
              <a:buNone/>
              <a:defRPr sz="2205">
                <a:solidFill>
                  <a:schemeClr val="dk2"/>
                </a:solidFill>
                <a:latin typeface="Muli"/>
                <a:ea typeface="Muli"/>
                <a:cs typeface="Muli"/>
                <a:sym typeface="Muli"/>
              </a:defRPr>
            </a:lvl1pPr>
            <a:lvl2pPr lvl="1" algn="r" rtl="0">
              <a:lnSpc>
                <a:spcPct val="100000"/>
              </a:lnSpc>
              <a:spcBef>
                <a:spcPts val="0"/>
              </a:spcBef>
              <a:spcAft>
                <a:spcPts val="0"/>
              </a:spcAft>
              <a:buClr>
                <a:schemeClr val="dk2"/>
              </a:buClr>
              <a:buSzPts val="1400"/>
              <a:buNone/>
              <a:defRPr sz="1929">
                <a:solidFill>
                  <a:schemeClr val="dk2"/>
                </a:solidFill>
              </a:defRPr>
            </a:lvl2pPr>
            <a:lvl3pPr lvl="2" algn="r" rtl="0">
              <a:lnSpc>
                <a:spcPct val="100000"/>
              </a:lnSpc>
              <a:spcBef>
                <a:spcPts val="0"/>
              </a:spcBef>
              <a:spcAft>
                <a:spcPts val="0"/>
              </a:spcAft>
              <a:buClr>
                <a:schemeClr val="dk2"/>
              </a:buClr>
              <a:buSzPts val="1400"/>
              <a:buNone/>
              <a:defRPr sz="1929">
                <a:solidFill>
                  <a:schemeClr val="dk2"/>
                </a:solidFill>
              </a:defRPr>
            </a:lvl3pPr>
            <a:lvl4pPr lvl="3" algn="r" rtl="0">
              <a:lnSpc>
                <a:spcPct val="100000"/>
              </a:lnSpc>
              <a:spcBef>
                <a:spcPts val="0"/>
              </a:spcBef>
              <a:spcAft>
                <a:spcPts val="0"/>
              </a:spcAft>
              <a:buClr>
                <a:schemeClr val="dk2"/>
              </a:buClr>
              <a:buSzPts val="1400"/>
              <a:buNone/>
              <a:defRPr sz="1929">
                <a:solidFill>
                  <a:schemeClr val="dk2"/>
                </a:solidFill>
              </a:defRPr>
            </a:lvl4pPr>
            <a:lvl5pPr lvl="4" algn="r" rtl="0">
              <a:lnSpc>
                <a:spcPct val="100000"/>
              </a:lnSpc>
              <a:spcBef>
                <a:spcPts val="0"/>
              </a:spcBef>
              <a:spcAft>
                <a:spcPts val="0"/>
              </a:spcAft>
              <a:buClr>
                <a:schemeClr val="dk2"/>
              </a:buClr>
              <a:buSzPts val="1400"/>
              <a:buNone/>
              <a:defRPr sz="1929">
                <a:solidFill>
                  <a:schemeClr val="dk2"/>
                </a:solidFill>
              </a:defRPr>
            </a:lvl5pPr>
            <a:lvl6pPr lvl="5" algn="r" rtl="0">
              <a:lnSpc>
                <a:spcPct val="100000"/>
              </a:lnSpc>
              <a:spcBef>
                <a:spcPts val="0"/>
              </a:spcBef>
              <a:spcAft>
                <a:spcPts val="0"/>
              </a:spcAft>
              <a:buClr>
                <a:schemeClr val="dk2"/>
              </a:buClr>
              <a:buSzPts val="1400"/>
              <a:buNone/>
              <a:defRPr sz="1929">
                <a:solidFill>
                  <a:schemeClr val="dk2"/>
                </a:solidFill>
              </a:defRPr>
            </a:lvl6pPr>
            <a:lvl7pPr lvl="6" algn="r" rtl="0">
              <a:lnSpc>
                <a:spcPct val="100000"/>
              </a:lnSpc>
              <a:spcBef>
                <a:spcPts val="0"/>
              </a:spcBef>
              <a:spcAft>
                <a:spcPts val="0"/>
              </a:spcAft>
              <a:buClr>
                <a:schemeClr val="dk2"/>
              </a:buClr>
              <a:buSzPts val="1400"/>
              <a:buNone/>
              <a:defRPr sz="1929">
                <a:solidFill>
                  <a:schemeClr val="dk2"/>
                </a:solidFill>
              </a:defRPr>
            </a:lvl7pPr>
            <a:lvl8pPr lvl="7" algn="r" rtl="0">
              <a:lnSpc>
                <a:spcPct val="100000"/>
              </a:lnSpc>
              <a:spcBef>
                <a:spcPts val="0"/>
              </a:spcBef>
              <a:spcAft>
                <a:spcPts val="0"/>
              </a:spcAft>
              <a:buClr>
                <a:schemeClr val="dk2"/>
              </a:buClr>
              <a:buSzPts val="1400"/>
              <a:buNone/>
              <a:defRPr sz="1929">
                <a:solidFill>
                  <a:schemeClr val="dk2"/>
                </a:solidFill>
              </a:defRPr>
            </a:lvl8pPr>
            <a:lvl9pPr lvl="8" algn="r" rtl="0">
              <a:lnSpc>
                <a:spcPct val="100000"/>
              </a:lnSpc>
              <a:spcBef>
                <a:spcPts val="0"/>
              </a:spcBef>
              <a:spcAft>
                <a:spcPts val="0"/>
              </a:spcAft>
              <a:buClr>
                <a:schemeClr val="dk2"/>
              </a:buClr>
              <a:buSzPts val="1400"/>
              <a:buNone/>
              <a:defRPr sz="1929">
                <a:solidFill>
                  <a:schemeClr val="dk2"/>
                </a:solidFill>
              </a:defRPr>
            </a:lvl9pPr>
          </a:lstStyle>
          <a:p>
            <a:endParaRPr/>
          </a:p>
        </p:txBody>
      </p:sp>
      <p:sp>
        <p:nvSpPr>
          <p:cNvPr id="381" name="Google Shape;381;p14"/>
          <p:cNvSpPr txBox="1">
            <a:spLocks noGrp="1"/>
          </p:cNvSpPr>
          <p:nvPr>
            <p:ph type="title" idx="18" hasCustomPrompt="1"/>
          </p:nvPr>
        </p:nvSpPr>
        <p:spPr>
          <a:xfrm>
            <a:off x="1080832" y="3238229"/>
            <a:ext cx="1122341" cy="808742"/>
          </a:xfrm>
          <a:prstGeom prst="rect">
            <a:avLst/>
          </a:prstGeom>
        </p:spPr>
        <p:txBody>
          <a:bodyPr spcFirstLastPara="1" wrap="square" lIns="0" tIns="0" rIns="0" bIns="0" anchor="t" anchorCtr="0">
            <a:noAutofit/>
          </a:bodyPr>
          <a:lstStyle>
            <a:lvl1pPr lvl="0" algn="ctr" rtl="0">
              <a:spcBef>
                <a:spcPts val="0"/>
              </a:spcBef>
              <a:spcAft>
                <a:spcPts val="0"/>
              </a:spcAft>
              <a:buClr>
                <a:schemeClr val="accent5"/>
              </a:buClr>
              <a:buSzPts val="3500"/>
              <a:buNone/>
              <a:defRPr sz="4823">
                <a:solidFill>
                  <a:schemeClr val="dk2"/>
                </a:solidFill>
              </a:defRPr>
            </a:lvl1pPr>
            <a:lvl2pPr lvl="1"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2pPr>
            <a:lvl3pPr lvl="2"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3pPr>
            <a:lvl4pPr lvl="3"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4pPr>
            <a:lvl5pPr lvl="4"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5pPr>
            <a:lvl6pPr lvl="5"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6pPr>
            <a:lvl7pPr lvl="6"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7pPr>
            <a:lvl8pPr lvl="7"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8pPr>
            <a:lvl9pPr lvl="8" algn="ctr" rtl="0">
              <a:spcBef>
                <a:spcPts val="0"/>
              </a:spcBef>
              <a:spcAft>
                <a:spcPts val="0"/>
              </a:spcAft>
              <a:buClr>
                <a:schemeClr val="accent5"/>
              </a:buClr>
              <a:buSzPts val="3500"/>
              <a:buFont typeface="Permanent Marker"/>
              <a:buNone/>
              <a:defRPr sz="4823">
                <a:solidFill>
                  <a:schemeClr val="accent5"/>
                </a:solidFill>
                <a:latin typeface="Permanent Marker"/>
                <a:ea typeface="Permanent Marker"/>
                <a:cs typeface="Permanent Marker"/>
                <a:sym typeface="Permanent Marker"/>
              </a:defRPr>
            </a:lvl9pPr>
          </a:lstStyle>
          <a:p>
            <a:r>
              <a:t>xx%</a:t>
            </a:r>
          </a:p>
        </p:txBody>
      </p:sp>
      <p:sp>
        <p:nvSpPr>
          <p:cNvPr id="382" name="Google Shape;382;p14"/>
          <p:cNvSpPr txBox="1">
            <a:spLocks noGrp="1"/>
          </p:cNvSpPr>
          <p:nvPr>
            <p:ph type="ctrTitle" idx="19"/>
          </p:nvPr>
        </p:nvSpPr>
        <p:spPr>
          <a:xfrm>
            <a:off x="2635558" y="3224962"/>
            <a:ext cx="3377772" cy="510607"/>
          </a:xfrm>
          <a:prstGeom prst="rect">
            <a:avLst/>
          </a:prstGeom>
        </p:spPr>
        <p:txBody>
          <a:bodyPr spcFirstLastPara="1" wrap="square" lIns="0" tIns="0" rIns="0" bIns="0" anchor="t" anchorCtr="0">
            <a:noAutofit/>
          </a:bodyPr>
          <a:lstStyle>
            <a:lvl1pPr lvl="0" rtl="0">
              <a:spcBef>
                <a:spcPts val="0"/>
              </a:spcBef>
              <a:spcAft>
                <a:spcPts val="0"/>
              </a:spcAft>
              <a:buSzPts val="2000"/>
              <a:buNone/>
              <a:defRPr sz="2756"/>
            </a:lvl1pPr>
            <a:lvl2pPr lvl="1" algn="r" rtl="0">
              <a:spcBef>
                <a:spcPts val="0"/>
              </a:spcBef>
              <a:spcAft>
                <a:spcPts val="0"/>
              </a:spcAft>
              <a:buSzPts val="2000"/>
              <a:buFont typeface="Permanent Marker"/>
              <a:buNone/>
              <a:defRPr sz="2756">
                <a:latin typeface="Permanent Marker"/>
                <a:ea typeface="Permanent Marker"/>
                <a:cs typeface="Permanent Marker"/>
                <a:sym typeface="Permanent Marker"/>
              </a:defRPr>
            </a:lvl2pPr>
            <a:lvl3pPr lvl="2" algn="r" rtl="0">
              <a:spcBef>
                <a:spcPts val="0"/>
              </a:spcBef>
              <a:spcAft>
                <a:spcPts val="0"/>
              </a:spcAft>
              <a:buSzPts val="2000"/>
              <a:buFont typeface="Permanent Marker"/>
              <a:buNone/>
              <a:defRPr sz="2756">
                <a:latin typeface="Permanent Marker"/>
                <a:ea typeface="Permanent Marker"/>
                <a:cs typeface="Permanent Marker"/>
                <a:sym typeface="Permanent Marker"/>
              </a:defRPr>
            </a:lvl3pPr>
            <a:lvl4pPr lvl="3" algn="r" rtl="0">
              <a:spcBef>
                <a:spcPts val="0"/>
              </a:spcBef>
              <a:spcAft>
                <a:spcPts val="0"/>
              </a:spcAft>
              <a:buSzPts val="2000"/>
              <a:buFont typeface="Permanent Marker"/>
              <a:buNone/>
              <a:defRPr sz="2756">
                <a:latin typeface="Permanent Marker"/>
                <a:ea typeface="Permanent Marker"/>
                <a:cs typeface="Permanent Marker"/>
                <a:sym typeface="Permanent Marker"/>
              </a:defRPr>
            </a:lvl4pPr>
            <a:lvl5pPr lvl="4" algn="r" rtl="0">
              <a:spcBef>
                <a:spcPts val="0"/>
              </a:spcBef>
              <a:spcAft>
                <a:spcPts val="0"/>
              </a:spcAft>
              <a:buSzPts val="2000"/>
              <a:buFont typeface="Permanent Marker"/>
              <a:buNone/>
              <a:defRPr sz="2756">
                <a:latin typeface="Permanent Marker"/>
                <a:ea typeface="Permanent Marker"/>
                <a:cs typeface="Permanent Marker"/>
                <a:sym typeface="Permanent Marker"/>
              </a:defRPr>
            </a:lvl5pPr>
            <a:lvl6pPr lvl="5" algn="r" rtl="0">
              <a:spcBef>
                <a:spcPts val="0"/>
              </a:spcBef>
              <a:spcAft>
                <a:spcPts val="0"/>
              </a:spcAft>
              <a:buSzPts val="2000"/>
              <a:buFont typeface="Permanent Marker"/>
              <a:buNone/>
              <a:defRPr sz="2756">
                <a:latin typeface="Permanent Marker"/>
                <a:ea typeface="Permanent Marker"/>
                <a:cs typeface="Permanent Marker"/>
                <a:sym typeface="Permanent Marker"/>
              </a:defRPr>
            </a:lvl6pPr>
            <a:lvl7pPr lvl="6" algn="r" rtl="0">
              <a:spcBef>
                <a:spcPts val="0"/>
              </a:spcBef>
              <a:spcAft>
                <a:spcPts val="0"/>
              </a:spcAft>
              <a:buSzPts val="2000"/>
              <a:buFont typeface="Permanent Marker"/>
              <a:buNone/>
              <a:defRPr sz="2756">
                <a:latin typeface="Permanent Marker"/>
                <a:ea typeface="Permanent Marker"/>
                <a:cs typeface="Permanent Marker"/>
                <a:sym typeface="Permanent Marker"/>
              </a:defRPr>
            </a:lvl7pPr>
            <a:lvl8pPr lvl="7" algn="r" rtl="0">
              <a:spcBef>
                <a:spcPts val="0"/>
              </a:spcBef>
              <a:spcAft>
                <a:spcPts val="0"/>
              </a:spcAft>
              <a:buSzPts val="2000"/>
              <a:buFont typeface="Permanent Marker"/>
              <a:buNone/>
              <a:defRPr sz="2756">
                <a:latin typeface="Permanent Marker"/>
                <a:ea typeface="Permanent Marker"/>
                <a:cs typeface="Permanent Marker"/>
                <a:sym typeface="Permanent Marker"/>
              </a:defRPr>
            </a:lvl8pPr>
            <a:lvl9pPr lvl="8" algn="r" rtl="0">
              <a:spcBef>
                <a:spcPts val="0"/>
              </a:spcBef>
              <a:spcAft>
                <a:spcPts val="0"/>
              </a:spcAft>
              <a:buSzPts val="2000"/>
              <a:buFont typeface="Permanent Marker"/>
              <a:buNone/>
              <a:defRPr sz="2756">
                <a:latin typeface="Permanent Marker"/>
                <a:ea typeface="Permanent Marker"/>
                <a:cs typeface="Permanent Marker"/>
                <a:sym typeface="Permanent Marker"/>
              </a:defRPr>
            </a:lvl9pPr>
          </a:lstStyle>
          <a:p>
            <a:endParaRPr/>
          </a:p>
        </p:txBody>
      </p:sp>
      <p:sp>
        <p:nvSpPr>
          <p:cNvPr id="383" name="Google Shape;383;p14"/>
          <p:cNvSpPr txBox="1">
            <a:spLocks noGrp="1"/>
          </p:cNvSpPr>
          <p:nvPr>
            <p:ph type="ctrTitle" idx="20"/>
          </p:nvPr>
        </p:nvSpPr>
        <p:spPr>
          <a:xfrm>
            <a:off x="2635558" y="4604820"/>
            <a:ext cx="3377772" cy="510607"/>
          </a:xfrm>
          <a:prstGeom prst="rect">
            <a:avLst/>
          </a:prstGeom>
        </p:spPr>
        <p:txBody>
          <a:bodyPr spcFirstLastPara="1" wrap="square" lIns="0" tIns="0" rIns="0" bIns="0" anchor="t" anchorCtr="0">
            <a:noAutofit/>
          </a:bodyPr>
          <a:lstStyle>
            <a:lvl1pPr lvl="0" rtl="0">
              <a:spcBef>
                <a:spcPts val="0"/>
              </a:spcBef>
              <a:spcAft>
                <a:spcPts val="0"/>
              </a:spcAft>
              <a:buSzPts val="2000"/>
              <a:buNone/>
              <a:defRPr sz="2756"/>
            </a:lvl1pPr>
            <a:lvl2pPr lvl="1" algn="r" rtl="0">
              <a:spcBef>
                <a:spcPts val="0"/>
              </a:spcBef>
              <a:spcAft>
                <a:spcPts val="0"/>
              </a:spcAft>
              <a:buSzPts val="2000"/>
              <a:buFont typeface="Permanent Marker"/>
              <a:buNone/>
              <a:defRPr sz="2756">
                <a:latin typeface="Permanent Marker"/>
                <a:ea typeface="Permanent Marker"/>
                <a:cs typeface="Permanent Marker"/>
                <a:sym typeface="Permanent Marker"/>
              </a:defRPr>
            </a:lvl2pPr>
            <a:lvl3pPr lvl="2" algn="r" rtl="0">
              <a:spcBef>
                <a:spcPts val="0"/>
              </a:spcBef>
              <a:spcAft>
                <a:spcPts val="0"/>
              </a:spcAft>
              <a:buSzPts val="2000"/>
              <a:buFont typeface="Permanent Marker"/>
              <a:buNone/>
              <a:defRPr sz="2756">
                <a:latin typeface="Permanent Marker"/>
                <a:ea typeface="Permanent Marker"/>
                <a:cs typeface="Permanent Marker"/>
                <a:sym typeface="Permanent Marker"/>
              </a:defRPr>
            </a:lvl3pPr>
            <a:lvl4pPr lvl="3" algn="r" rtl="0">
              <a:spcBef>
                <a:spcPts val="0"/>
              </a:spcBef>
              <a:spcAft>
                <a:spcPts val="0"/>
              </a:spcAft>
              <a:buSzPts val="2000"/>
              <a:buFont typeface="Permanent Marker"/>
              <a:buNone/>
              <a:defRPr sz="2756">
                <a:latin typeface="Permanent Marker"/>
                <a:ea typeface="Permanent Marker"/>
                <a:cs typeface="Permanent Marker"/>
                <a:sym typeface="Permanent Marker"/>
              </a:defRPr>
            </a:lvl4pPr>
            <a:lvl5pPr lvl="4" algn="r" rtl="0">
              <a:spcBef>
                <a:spcPts val="0"/>
              </a:spcBef>
              <a:spcAft>
                <a:spcPts val="0"/>
              </a:spcAft>
              <a:buSzPts val="2000"/>
              <a:buFont typeface="Permanent Marker"/>
              <a:buNone/>
              <a:defRPr sz="2756">
                <a:latin typeface="Permanent Marker"/>
                <a:ea typeface="Permanent Marker"/>
                <a:cs typeface="Permanent Marker"/>
                <a:sym typeface="Permanent Marker"/>
              </a:defRPr>
            </a:lvl5pPr>
            <a:lvl6pPr lvl="5" algn="r" rtl="0">
              <a:spcBef>
                <a:spcPts val="0"/>
              </a:spcBef>
              <a:spcAft>
                <a:spcPts val="0"/>
              </a:spcAft>
              <a:buSzPts val="2000"/>
              <a:buFont typeface="Permanent Marker"/>
              <a:buNone/>
              <a:defRPr sz="2756">
                <a:latin typeface="Permanent Marker"/>
                <a:ea typeface="Permanent Marker"/>
                <a:cs typeface="Permanent Marker"/>
                <a:sym typeface="Permanent Marker"/>
              </a:defRPr>
            </a:lvl6pPr>
            <a:lvl7pPr lvl="6" algn="r" rtl="0">
              <a:spcBef>
                <a:spcPts val="0"/>
              </a:spcBef>
              <a:spcAft>
                <a:spcPts val="0"/>
              </a:spcAft>
              <a:buSzPts val="2000"/>
              <a:buFont typeface="Permanent Marker"/>
              <a:buNone/>
              <a:defRPr sz="2756">
                <a:latin typeface="Permanent Marker"/>
                <a:ea typeface="Permanent Marker"/>
                <a:cs typeface="Permanent Marker"/>
                <a:sym typeface="Permanent Marker"/>
              </a:defRPr>
            </a:lvl7pPr>
            <a:lvl8pPr lvl="7" algn="r" rtl="0">
              <a:spcBef>
                <a:spcPts val="0"/>
              </a:spcBef>
              <a:spcAft>
                <a:spcPts val="0"/>
              </a:spcAft>
              <a:buSzPts val="2000"/>
              <a:buFont typeface="Permanent Marker"/>
              <a:buNone/>
              <a:defRPr sz="2756">
                <a:latin typeface="Permanent Marker"/>
                <a:ea typeface="Permanent Marker"/>
                <a:cs typeface="Permanent Marker"/>
                <a:sym typeface="Permanent Marker"/>
              </a:defRPr>
            </a:lvl8pPr>
            <a:lvl9pPr lvl="8" algn="r" rtl="0">
              <a:spcBef>
                <a:spcPts val="0"/>
              </a:spcBef>
              <a:spcAft>
                <a:spcPts val="0"/>
              </a:spcAft>
              <a:buSzPts val="2000"/>
              <a:buFont typeface="Permanent Marker"/>
              <a:buNone/>
              <a:defRPr sz="2756">
                <a:latin typeface="Permanent Marker"/>
                <a:ea typeface="Permanent Marker"/>
                <a:cs typeface="Permanent Marker"/>
                <a:sym typeface="Permanent Marker"/>
              </a:defRPr>
            </a:lvl9pPr>
          </a:lstStyle>
          <a:p>
            <a:endParaRPr/>
          </a:p>
        </p:txBody>
      </p:sp>
      <p:sp>
        <p:nvSpPr>
          <p:cNvPr id="384" name="Google Shape;384;p14"/>
          <p:cNvSpPr txBox="1">
            <a:spLocks noGrp="1"/>
          </p:cNvSpPr>
          <p:nvPr>
            <p:ph type="title" idx="21"/>
          </p:nvPr>
        </p:nvSpPr>
        <p:spPr>
          <a:xfrm>
            <a:off x="992125" y="755833"/>
            <a:ext cx="10615738" cy="503889"/>
          </a:xfrm>
          <a:prstGeom prst="rect">
            <a:avLst/>
          </a:prstGeom>
        </p:spPr>
        <p:txBody>
          <a:bodyPr spcFirstLastPara="1" wrap="square" lIns="0" tIns="0" rIns="0" bIns="0" anchor="t" anchorCtr="0">
            <a:noAutofit/>
          </a:bodyPr>
          <a:lstStyle>
            <a:lvl1pPr lvl="0" algn="ctr" rtl="0">
              <a:spcBef>
                <a:spcPts val="0"/>
              </a:spcBef>
              <a:spcAft>
                <a:spcPts val="0"/>
              </a:spcAft>
              <a:buSzPts val="3000"/>
              <a:buNone/>
              <a:defRPr sz="4134"/>
            </a:lvl1pPr>
            <a:lvl2pPr lvl="1" algn="ctr" rtl="0">
              <a:spcBef>
                <a:spcPts val="0"/>
              </a:spcBef>
              <a:spcAft>
                <a:spcPts val="0"/>
              </a:spcAft>
              <a:buSzPts val="3000"/>
              <a:buNone/>
              <a:defRPr sz="4134"/>
            </a:lvl2pPr>
            <a:lvl3pPr lvl="2" algn="ctr" rtl="0">
              <a:spcBef>
                <a:spcPts val="0"/>
              </a:spcBef>
              <a:spcAft>
                <a:spcPts val="0"/>
              </a:spcAft>
              <a:buSzPts val="3000"/>
              <a:buNone/>
              <a:defRPr sz="4134"/>
            </a:lvl3pPr>
            <a:lvl4pPr lvl="3" algn="ctr" rtl="0">
              <a:spcBef>
                <a:spcPts val="0"/>
              </a:spcBef>
              <a:spcAft>
                <a:spcPts val="0"/>
              </a:spcAft>
              <a:buSzPts val="3000"/>
              <a:buNone/>
              <a:defRPr sz="4134"/>
            </a:lvl4pPr>
            <a:lvl5pPr lvl="4" algn="ctr" rtl="0">
              <a:spcBef>
                <a:spcPts val="0"/>
              </a:spcBef>
              <a:spcAft>
                <a:spcPts val="0"/>
              </a:spcAft>
              <a:buSzPts val="3000"/>
              <a:buNone/>
              <a:defRPr sz="4134"/>
            </a:lvl5pPr>
            <a:lvl6pPr lvl="5" algn="ctr" rtl="0">
              <a:spcBef>
                <a:spcPts val="0"/>
              </a:spcBef>
              <a:spcAft>
                <a:spcPts val="0"/>
              </a:spcAft>
              <a:buSzPts val="3000"/>
              <a:buNone/>
              <a:defRPr sz="4134"/>
            </a:lvl6pPr>
            <a:lvl7pPr lvl="6" algn="ctr" rtl="0">
              <a:spcBef>
                <a:spcPts val="0"/>
              </a:spcBef>
              <a:spcAft>
                <a:spcPts val="0"/>
              </a:spcAft>
              <a:buSzPts val="3000"/>
              <a:buNone/>
              <a:defRPr sz="4134"/>
            </a:lvl7pPr>
            <a:lvl8pPr lvl="7" algn="ctr" rtl="0">
              <a:spcBef>
                <a:spcPts val="0"/>
              </a:spcBef>
              <a:spcAft>
                <a:spcPts val="0"/>
              </a:spcAft>
              <a:buSzPts val="3000"/>
              <a:buNone/>
              <a:defRPr sz="4134"/>
            </a:lvl8pPr>
            <a:lvl9pPr lvl="8" algn="ctr" rtl="0">
              <a:spcBef>
                <a:spcPts val="0"/>
              </a:spcBef>
              <a:spcAft>
                <a:spcPts val="0"/>
              </a:spcAft>
              <a:buSzPts val="3000"/>
              <a:buNone/>
              <a:defRPr sz="4134"/>
            </a:lvl9pPr>
          </a:lstStyle>
          <a:p>
            <a:endParaRPr/>
          </a:p>
        </p:txBody>
      </p:sp>
    </p:spTree>
    <p:extLst>
      <p:ext uri="{BB962C8B-B14F-4D97-AF65-F5344CB8AC3E}">
        <p14:creationId xmlns:p14="http://schemas.microsoft.com/office/powerpoint/2010/main" val="2787476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36E5003-B5C7-4FE1-B348-1FEF29C33DE5}" type="datetimeFigureOut">
              <a:rPr lang="es-MX" smtClean="0"/>
              <a:t>20/01/2025</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0FAFFECA-2E11-44CA-A5C0-ED8FBEFE8714}" type="slidenum">
              <a:rPr lang="es-MX" smtClean="0"/>
              <a:t>‹Nº›</a:t>
            </a:fld>
            <a:endParaRPr lang="es-MX" dirty="0"/>
          </a:p>
        </p:txBody>
      </p:sp>
    </p:spTree>
    <p:extLst>
      <p:ext uri="{BB962C8B-B14F-4D97-AF65-F5344CB8AC3E}">
        <p14:creationId xmlns:p14="http://schemas.microsoft.com/office/powerpoint/2010/main" val="348463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59687" y="1794830"/>
            <a:ext cx="10867490" cy="2994714"/>
          </a:xfrm>
        </p:spPr>
        <p:txBody>
          <a:bodyPr anchor="b"/>
          <a:lstStyle>
            <a:lvl1pPr>
              <a:defRPr sz="6201"/>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59687" y="4817875"/>
            <a:ext cx="10867490" cy="1574849"/>
          </a:xfrm>
        </p:spPr>
        <p:txBody>
          <a:bodyPr/>
          <a:lstStyle>
            <a:lvl1pPr marL="0" indent="0">
              <a:buNone/>
              <a:defRPr sz="2480">
                <a:solidFill>
                  <a:schemeClr val="tx1">
                    <a:tint val="75000"/>
                  </a:schemeClr>
                </a:solidFill>
              </a:defRPr>
            </a:lvl1pPr>
            <a:lvl2pPr marL="472516" indent="0">
              <a:buNone/>
              <a:defRPr sz="2067">
                <a:solidFill>
                  <a:schemeClr val="tx1">
                    <a:tint val="75000"/>
                  </a:schemeClr>
                </a:solidFill>
              </a:defRPr>
            </a:lvl2pPr>
            <a:lvl3pPr marL="945032" indent="0">
              <a:buNone/>
              <a:defRPr sz="1860">
                <a:solidFill>
                  <a:schemeClr val="tx1">
                    <a:tint val="75000"/>
                  </a:schemeClr>
                </a:solidFill>
              </a:defRPr>
            </a:lvl3pPr>
            <a:lvl4pPr marL="1417549" indent="0">
              <a:buNone/>
              <a:defRPr sz="1654">
                <a:solidFill>
                  <a:schemeClr val="tx1">
                    <a:tint val="75000"/>
                  </a:schemeClr>
                </a:solidFill>
              </a:defRPr>
            </a:lvl4pPr>
            <a:lvl5pPr marL="1890065" indent="0">
              <a:buNone/>
              <a:defRPr sz="1654">
                <a:solidFill>
                  <a:schemeClr val="tx1">
                    <a:tint val="75000"/>
                  </a:schemeClr>
                </a:solidFill>
              </a:defRPr>
            </a:lvl5pPr>
            <a:lvl6pPr marL="2362581" indent="0">
              <a:buNone/>
              <a:defRPr sz="1654">
                <a:solidFill>
                  <a:schemeClr val="tx1">
                    <a:tint val="75000"/>
                  </a:schemeClr>
                </a:solidFill>
              </a:defRPr>
            </a:lvl6pPr>
            <a:lvl7pPr marL="2835097" indent="0">
              <a:buNone/>
              <a:defRPr sz="1654">
                <a:solidFill>
                  <a:schemeClr val="tx1">
                    <a:tint val="75000"/>
                  </a:schemeClr>
                </a:solidFill>
              </a:defRPr>
            </a:lvl7pPr>
            <a:lvl8pPr marL="3307613" indent="0">
              <a:buNone/>
              <a:defRPr sz="1654">
                <a:solidFill>
                  <a:schemeClr val="tx1">
                    <a:tint val="75000"/>
                  </a:schemeClr>
                </a:solidFill>
              </a:defRPr>
            </a:lvl8pPr>
            <a:lvl9pPr marL="3780130" indent="0">
              <a:buNone/>
              <a:defRPr sz="1654">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836E5003-B5C7-4FE1-B348-1FEF29C33DE5}" type="datetimeFigureOut">
              <a:rPr lang="es-MX" smtClean="0"/>
              <a:t>20/01/2025</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0FAFFECA-2E11-44CA-A5C0-ED8FBEFE8714}" type="slidenum">
              <a:rPr lang="es-MX" smtClean="0"/>
              <a:t>‹Nº›</a:t>
            </a:fld>
            <a:endParaRPr lang="es-MX" dirty="0"/>
          </a:p>
        </p:txBody>
      </p:sp>
    </p:spTree>
    <p:extLst>
      <p:ext uri="{BB962C8B-B14F-4D97-AF65-F5344CB8AC3E}">
        <p14:creationId xmlns:p14="http://schemas.microsoft.com/office/powerpoint/2010/main" val="1771951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66249" y="1916484"/>
            <a:ext cx="5354995" cy="456789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378744" y="1916484"/>
            <a:ext cx="5354995" cy="456789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36E5003-B5C7-4FE1-B348-1FEF29C33DE5}" type="datetimeFigureOut">
              <a:rPr lang="es-MX" smtClean="0"/>
              <a:t>20/01/2025</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0FAFFECA-2E11-44CA-A5C0-ED8FBEFE8714}" type="slidenum">
              <a:rPr lang="es-MX" smtClean="0"/>
              <a:t>‹Nº›</a:t>
            </a:fld>
            <a:endParaRPr lang="es-MX" dirty="0"/>
          </a:p>
        </p:txBody>
      </p:sp>
    </p:spTree>
    <p:extLst>
      <p:ext uri="{BB962C8B-B14F-4D97-AF65-F5344CB8AC3E}">
        <p14:creationId xmlns:p14="http://schemas.microsoft.com/office/powerpoint/2010/main" val="3989361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67890" y="383297"/>
            <a:ext cx="10867490" cy="1391534"/>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7891" y="1764832"/>
            <a:ext cx="5330385" cy="864917"/>
          </a:xfrm>
        </p:spPr>
        <p:txBody>
          <a:bodyPr anchor="b"/>
          <a:lstStyle>
            <a:lvl1pPr marL="0" indent="0">
              <a:buNone/>
              <a:defRPr sz="2480" b="1"/>
            </a:lvl1pPr>
            <a:lvl2pPr marL="472516" indent="0">
              <a:buNone/>
              <a:defRPr sz="2067" b="1"/>
            </a:lvl2pPr>
            <a:lvl3pPr marL="945032" indent="0">
              <a:buNone/>
              <a:defRPr sz="1860" b="1"/>
            </a:lvl3pPr>
            <a:lvl4pPr marL="1417549" indent="0">
              <a:buNone/>
              <a:defRPr sz="1654" b="1"/>
            </a:lvl4pPr>
            <a:lvl5pPr marL="1890065" indent="0">
              <a:buNone/>
              <a:defRPr sz="1654" b="1"/>
            </a:lvl5pPr>
            <a:lvl6pPr marL="2362581" indent="0">
              <a:buNone/>
              <a:defRPr sz="1654" b="1"/>
            </a:lvl6pPr>
            <a:lvl7pPr marL="2835097" indent="0">
              <a:buNone/>
              <a:defRPr sz="1654" b="1"/>
            </a:lvl7pPr>
            <a:lvl8pPr marL="3307613" indent="0">
              <a:buNone/>
              <a:defRPr sz="1654" b="1"/>
            </a:lvl8pPr>
            <a:lvl9pPr marL="3780130" indent="0">
              <a:buNone/>
              <a:defRPr sz="1654" b="1"/>
            </a:lvl9pPr>
          </a:lstStyle>
          <a:p>
            <a:pPr lvl="0"/>
            <a:r>
              <a:rPr lang="es-ES" smtClean="0"/>
              <a:t>Editar el estilo de texto del patrón</a:t>
            </a:r>
          </a:p>
        </p:txBody>
      </p:sp>
      <p:sp>
        <p:nvSpPr>
          <p:cNvPr id="4" name="Content Placeholder 3"/>
          <p:cNvSpPr>
            <a:spLocks noGrp="1"/>
          </p:cNvSpPr>
          <p:nvPr>
            <p:ph sz="half" idx="2"/>
          </p:nvPr>
        </p:nvSpPr>
        <p:spPr>
          <a:xfrm>
            <a:off x="867891" y="2629749"/>
            <a:ext cx="5330385" cy="3867965"/>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78744" y="1764832"/>
            <a:ext cx="5356636" cy="864917"/>
          </a:xfrm>
        </p:spPr>
        <p:txBody>
          <a:bodyPr anchor="b"/>
          <a:lstStyle>
            <a:lvl1pPr marL="0" indent="0">
              <a:buNone/>
              <a:defRPr sz="2480" b="1"/>
            </a:lvl1pPr>
            <a:lvl2pPr marL="472516" indent="0">
              <a:buNone/>
              <a:defRPr sz="2067" b="1"/>
            </a:lvl2pPr>
            <a:lvl3pPr marL="945032" indent="0">
              <a:buNone/>
              <a:defRPr sz="1860" b="1"/>
            </a:lvl3pPr>
            <a:lvl4pPr marL="1417549" indent="0">
              <a:buNone/>
              <a:defRPr sz="1654" b="1"/>
            </a:lvl4pPr>
            <a:lvl5pPr marL="1890065" indent="0">
              <a:buNone/>
              <a:defRPr sz="1654" b="1"/>
            </a:lvl5pPr>
            <a:lvl6pPr marL="2362581" indent="0">
              <a:buNone/>
              <a:defRPr sz="1654" b="1"/>
            </a:lvl6pPr>
            <a:lvl7pPr marL="2835097" indent="0">
              <a:buNone/>
              <a:defRPr sz="1654" b="1"/>
            </a:lvl7pPr>
            <a:lvl8pPr marL="3307613" indent="0">
              <a:buNone/>
              <a:defRPr sz="1654" b="1"/>
            </a:lvl8pPr>
            <a:lvl9pPr marL="3780130" indent="0">
              <a:buNone/>
              <a:defRPr sz="1654" b="1"/>
            </a:lvl9pPr>
          </a:lstStyle>
          <a:p>
            <a:pPr lvl="0"/>
            <a:r>
              <a:rPr lang="es-ES" smtClean="0"/>
              <a:t>Editar el estilo de texto del patrón</a:t>
            </a:r>
          </a:p>
        </p:txBody>
      </p:sp>
      <p:sp>
        <p:nvSpPr>
          <p:cNvPr id="6" name="Content Placeholder 5"/>
          <p:cNvSpPr>
            <a:spLocks noGrp="1"/>
          </p:cNvSpPr>
          <p:nvPr>
            <p:ph sz="quarter" idx="4"/>
          </p:nvPr>
        </p:nvSpPr>
        <p:spPr>
          <a:xfrm>
            <a:off x="6378744" y="2629749"/>
            <a:ext cx="5356636" cy="3867965"/>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836E5003-B5C7-4FE1-B348-1FEF29C33DE5}" type="datetimeFigureOut">
              <a:rPr lang="es-MX" smtClean="0"/>
              <a:t>20/01/2025</a:t>
            </a:fld>
            <a:endParaRPr lang="es-MX" dirty="0"/>
          </a:p>
        </p:txBody>
      </p:sp>
      <p:sp>
        <p:nvSpPr>
          <p:cNvPr id="8" name="Footer Placeholder 7"/>
          <p:cNvSpPr>
            <a:spLocks noGrp="1"/>
          </p:cNvSpPr>
          <p:nvPr>
            <p:ph type="ftr" sz="quarter" idx="11"/>
          </p:nvPr>
        </p:nvSpPr>
        <p:spPr/>
        <p:txBody>
          <a:bodyPr/>
          <a:lstStyle/>
          <a:p>
            <a:endParaRPr lang="es-MX" dirty="0"/>
          </a:p>
        </p:txBody>
      </p:sp>
      <p:sp>
        <p:nvSpPr>
          <p:cNvPr id="9" name="Slide Number Placeholder 8"/>
          <p:cNvSpPr>
            <a:spLocks noGrp="1"/>
          </p:cNvSpPr>
          <p:nvPr>
            <p:ph type="sldNum" sz="quarter" idx="12"/>
          </p:nvPr>
        </p:nvSpPr>
        <p:spPr/>
        <p:txBody>
          <a:bodyPr/>
          <a:lstStyle/>
          <a:p>
            <a:fld id="{0FAFFECA-2E11-44CA-A5C0-ED8FBEFE8714}" type="slidenum">
              <a:rPr lang="es-MX" smtClean="0"/>
              <a:t>‹Nº›</a:t>
            </a:fld>
            <a:endParaRPr lang="es-MX" dirty="0"/>
          </a:p>
        </p:txBody>
      </p:sp>
    </p:spTree>
    <p:extLst>
      <p:ext uri="{BB962C8B-B14F-4D97-AF65-F5344CB8AC3E}">
        <p14:creationId xmlns:p14="http://schemas.microsoft.com/office/powerpoint/2010/main" val="1996185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836E5003-B5C7-4FE1-B348-1FEF29C33DE5}" type="datetimeFigureOut">
              <a:rPr lang="es-MX" smtClean="0"/>
              <a:t>20/01/2025</a:t>
            </a:fld>
            <a:endParaRPr lang="es-MX" dirty="0"/>
          </a:p>
        </p:txBody>
      </p:sp>
      <p:sp>
        <p:nvSpPr>
          <p:cNvPr id="4" name="Footer Placeholder 3"/>
          <p:cNvSpPr>
            <a:spLocks noGrp="1"/>
          </p:cNvSpPr>
          <p:nvPr>
            <p:ph type="ftr" sz="quarter" idx="11"/>
          </p:nvPr>
        </p:nvSpPr>
        <p:spPr/>
        <p:txBody>
          <a:bodyPr/>
          <a:lstStyle/>
          <a:p>
            <a:endParaRPr lang="es-MX" dirty="0"/>
          </a:p>
        </p:txBody>
      </p:sp>
      <p:sp>
        <p:nvSpPr>
          <p:cNvPr id="5" name="Slide Number Placeholder 4"/>
          <p:cNvSpPr>
            <a:spLocks noGrp="1"/>
          </p:cNvSpPr>
          <p:nvPr>
            <p:ph type="sldNum" sz="quarter" idx="12"/>
          </p:nvPr>
        </p:nvSpPr>
        <p:spPr/>
        <p:txBody>
          <a:bodyPr/>
          <a:lstStyle/>
          <a:p>
            <a:fld id="{0FAFFECA-2E11-44CA-A5C0-ED8FBEFE8714}" type="slidenum">
              <a:rPr lang="es-MX" smtClean="0"/>
              <a:t>‹Nº›</a:t>
            </a:fld>
            <a:endParaRPr lang="es-MX" dirty="0"/>
          </a:p>
        </p:txBody>
      </p:sp>
    </p:spTree>
    <p:extLst>
      <p:ext uri="{BB962C8B-B14F-4D97-AF65-F5344CB8AC3E}">
        <p14:creationId xmlns:p14="http://schemas.microsoft.com/office/powerpoint/2010/main" val="1501179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E5003-B5C7-4FE1-B348-1FEF29C33DE5}" type="datetimeFigureOut">
              <a:rPr lang="es-MX" smtClean="0"/>
              <a:t>20/01/2025</a:t>
            </a:fld>
            <a:endParaRPr lang="es-MX" dirty="0"/>
          </a:p>
        </p:txBody>
      </p:sp>
      <p:sp>
        <p:nvSpPr>
          <p:cNvPr id="3" name="Footer Placeholder 2"/>
          <p:cNvSpPr>
            <a:spLocks noGrp="1"/>
          </p:cNvSpPr>
          <p:nvPr>
            <p:ph type="ftr" sz="quarter" idx="11"/>
          </p:nvPr>
        </p:nvSpPr>
        <p:spPr/>
        <p:txBody>
          <a:bodyPr/>
          <a:lstStyle/>
          <a:p>
            <a:endParaRPr lang="es-MX" dirty="0"/>
          </a:p>
        </p:txBody>
      </p:sp>
      <p:sp>
        <p:nvSpPr>
          <p:cNvPr id="4" name="Slide Number Placeholder 3"/>
          <p:cNvSpPr>
            <a:spLocks noGrp="1"/>
          </p:cNvSpPr>
          <p:nvPr>
            <p:ph type="sldNum" sz="quarter" idx="12"/>
          </p:nvPr>
        </p:nvSpPr>
        <p:spPr/>
        <p:txBody>
          <a:bodyPr/>
          <a:lstStyle/>
          <a:p>
            <a:fld id="{0FAFFECA-2E11-44CA-A5C0-ED8FBEFE8714}" type="slidenum">
              <a:rPr lang="es-MX" smtClean="0"/>
              <a:t>‹Nº›</a:t>
            </a:fld>
            <a:endParaRPr lang="es-MX" dirty="0"/>
          </a:p>
        </p:txBody>
      </p:sp>
    </p:spTree>
    <p:extLst>
      <p:ext uri="{BB962C8B-B14F-4D97-AF65-F5344CB8AC3E}">
        <p14:creationId xmlns:p14="http://schemas.microsoft.com/office/powerpoint/2010/main" val="1034512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7891" y="479954"/>
            <a:ext cx="4063824" cy="1679840"/>
          </a:xfrm>
        </p:spPr>
        <p:txBody>
          <a:bodyPr anchor="b"/>
          <a:lstStyle>
            <a:lvl1pPr>
              <a:defRPr sz="3307"/>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356636" y="1036569"/>
            <a:ext cx="6378744" cy="5116178"/>
          </a:xfrm>
        </p:spPr>
        <p:txBody>
          <a:bodyPr/>
          <a:lstStyle>
            <a:lvl1pPr>
              <a:defRPr sz="3307"/>
            </a:lvl1pPr>
            <a:lvl2pPr>
              <a:defRPr sz="2894"/>
            </a:lvl2pPr>
            <a:lvl3pPr>
              <a:defRPr sz="2480"/>
            </a:lvl3pPr>
            <a:lvl4pPr>
              <a:defRPr sz="2067"/>
            </a:lvl4pPr>
            <a:lvl5pPr>
              <a:defRPr sz="2067"/>
            </a:lvl5pPr>
            <a:lvl6pPr>
              <a:defRPr sz="2067"/>
            </a:lvl6pPr>
            <a:lvl7pPr>
              <a:defRPr sz="2067"/>
            </a:lvl7pPr>
            <a:lvl8pPr>
              <a:defRPr sz="2067"/>
            </a:lvl8pPr>
            <a:lvl9pPr>
              <a:defRPr sz="2067"/>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67891" y="2159794"/>
            <a:ext cx="4063824" cy="4001285"/>
          </a:xfrm>
        </p:spPr>
        <p:txBody>
          <a:bodyPr/>
          <a:lstStyle>
            <a:lvl1pPr marL="0" indent="0">
              <a:buNone/>
              <a:defRPr sz="1654"/>
            </a:lvl1pPr>
            <a:lvl2pPr marL="472516" indent="0">
              <a:buNone/>
              <a:defRPr sz="1447"/>
            </a:lvl2pPr>
            <a:lvl3pPr marL="945032" indent="0">
              <a:buNone/>
              <a:defRPr sz="1240"/>
            </a:lvl3pPr>
            <a:lvl4pPr marL="1417549" indent="0">
              <a:buNone/>
              <a:defRPr sz="1034"/>
            </a:lvl4pPr>
            <a:lvl5pPr marL="1890065" indent="0">
              <a:buNone/>
              <a:defRPr sz="1034"/>
            </a:lvl5pPr>
            <a:lvl6pPr marL="2362581" indent="0">
              <a:buNone/>
              <a:defRPr sz="1034"/>
            </a:lvl6pPr>
            <a:lvl7pPr marL="2835097" indent="0">
              <a:buNone/>
              <a:defRPr sz="1034"/>
            </a:lvl7pPr>
            <a:lvl8pPr marL="3307613" indent="0">
              <a:buNone/>
              <a:defRPr sz="1034"/>
            </a:lvl8pPr>
            <a:lvl9pPr marL="3780130" indent="0">
              <a:buNone/>
              <a:defRPr sz="1034"/>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836E5003-B5C7-4FE1-B348-1FEF29C33DE5}" type="datetimeFigureOut">
              <a:rPr lang="es-MX" smtClean="0"/>
              <a:t>20/01/2025</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0FAFFECA-2E11-44CA-A5C0-ED8FBEFE8714}" type="slidenum">
              <a:rPr lang="es-MX" smtClean="0"/>
              <a:t>‹Nº›</a:t>
            </a:fld>
            <a:endParaRPr lang="es-MX" dirty="0"/>
          </a:p>
        </p:txBody>
      </p:sp>
    </p:spTree>
    <p:extLst>
      <p:ext uri="{BB962C8B-B14F-4D97-AF65-F5344CB8AC3E}">
        <p14:creationId xmlns:p14="http://schemas.microsoft.com/office/powerpoint/2010/main" val="2418663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7891" y="479954"/>
            <a:ext cx="4063824" cy="1679840"/>
          </a:xfrm>
        </p:spPr>
        <p:txBody>
          <a:bodyPr anchor="b"/>
          <a:lstStyle>
            <a:lvl1pPr>
              <a:defRPr sz="3307"/>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356636" y="1036569"/>
            <a:ext cx="6378744" cy="5116178"/>
          </a:xfrm>
        </p:spPr>
        <p:txBody>
          <a:bodyPr anchor="t"/>
          <a:lstStyle>
            <a:lvl1pPr marL="0" indent="0">
              <a:buNone/>
              <a:defRPr sz="3307"/>
            </a:lvl1pPr>
            <a:lvl2pPr marL="472516" indent="0">
              <a:buNone/>
              <a:defRPr sz="2894"/>
            </a:lvl2pPr>
            <a:lvl3pPr marL="945032" indent="0">
              <a:buNone/>
              <a:defRPr sz="2480"/>
            </a:lvl3pPr>
            <a:lvl4pPr marL="1417549" indent="0">
              <a:buNone/>
              <a:defRPr sz="2067"/>
            </a:lvl4pPr>
            <a:lvl5pPr marL="1890065" indent="0">
              <a:buNone/>
              <a:defRPr sz="2067"/>
            </a:lvl5pPr>
            <a:lvl6pPr marL="2362581" indent="0">
              <a:buNone/>
              <a:defRPr sz="2067"/>
            </a:lvl6pPr>
            <a:lvl7pPr marL="2835097" indent="0">
              <a:buNone/>
              <a:defRPr sz="2067"/>
            </a:lvl7pPr>
            <a:lvl8pPr marL="3307613" indent="0">
              <a:buNone/>
              <a:defRPr sz="2067"/>
            </a:lvl8pPr>
            <a:lvl9pPr marL="3780130" indent="0">
              <a:buNone/>
              <a:defRPr sz="2067"/>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867891" y="2159794"/>
            <a:ext cx="4063824" cy="4001285"/>
          </a:xfrm>
        </p:spPr>
        <p:txBody>
          <a:bodyPr/>
          <a:lstStyle>
            <a:lvl1pPr marL="0" indent="0">
              <a:buNone/>
              <a:defRPr sz="1654"/>
            </a:lvl1pPr>
            <a:lvl2pPr marL="472516" indent="0">
              <a:buNone/>
              <a:defRPr sz="1447"/>
            </a:lvl2pPr>
            <a:lvl3pPr marL="945032" indent="0">
              <a:buNone/>
              <a:defRPr sz="1240"/>
            </a:lvl3pPr>
            <a:lvl4pPr marL="1417549" indent="0">
              <a:buNone/>
              <a:defRPr sz="1034"/>
            </a:lvl4pPr>
            <a:lvl5pPr marL="1890065" indent="0">
              <a:buNone/>
              <a:defRPr sz="1034"/>
            </a:lvl5pPr>
            <a:lvl6pPr marL="2362581" indent="0">
              <a:buNone/>
              <a:defRPr sz="1034"/>
            </a:lvl6pPr>
            <a:lvl7pPr marL="2835097" indent="0">
              <a:buNone/>
              <a:defRPr sz="1034"/>
            </a:lvl7pPr>
            <a:lvl8pPr marL="3307613" indent="0">
              <a:buNone/>
              <a:defRPr sz="1034"/>
            </a:lvl8pPr>
            <a:lvl9pPr marL="3780130" indent="0">
              <a:buNone/>
              <a:defRPr sz="1034"/>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836E5003-B5C7-4FE1-B348-1FEF29C33DE5}" type="datetimeFigureOut">
              <a:rPr lang="es-MX" smtClean="0"/>
              <a:t>20/01/2025</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0FAFFECA-2E11-44CA-A5C0-ED8FBEFE8714}" type="slidenum">
              <a:rPr lang="es-MX" smtClean="0"/>
              <a:t>‹Nº›</a:t>
            </a:fld>
            <a:endParaRPr lang="es-MX" dirty="0"/>
          </a:p>
        </p:txBody>
      </p:sp>
    </p:spTree>
    <p:extLst>
      <p:ext uri="{BB962C8B-B14F-4D97-AF65-F5344CB8AC3E}">
        <p14:creationId xmlns:p14="http://schemas.microsoft.com/office/powerpoint/2010/main" val="80213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6249" y="383297"/>
            <a:ext cx="10867490" cy="1391534"/>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249" y="1916484"/>
            <a:ext cx="10867490" cy="456789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6249" y="6672697"/>
            <a:ext cx="2834997" cy="383297"/>
          </a:xfrm>
          <a:prstGeom prst="rect">
            <a:avLst/>
          </a:prstGeom>
        </p:spPr>
        <p:txBody>
          <a:bodyPr vert="horz" lIns="91440" tIns="45720" rIns="91440" bIns="45720" rtlCol="0" anchor="ctr"/>
          <a:lstStyle>
            <a:lvl1pPr algn="l">
              <a:defRPr sz="1240">
                <a:solidFill>
                  <a:schemeClr val="tx1">
                    <a:tint val="75000"/>
                  </a:schemeClr>
                </a:solidFill>
              </a:defRPr>
            </a:lvl1pPr>
          </a:lstStyle>
          <a:p>
            <a:fld id="{836E5003-B5C7-4FE1-B348-1FEF29C33DE5}" type="datetimeFigureOut">
              <a:rPr lang="es-MX" smtClean="0"/>
              <a:t>20/01/2025</a:t>
            </a:fld>
            <a:endParaRPr lang="es-MX" dirty="0"/>
          </a:p>
        </p:txBody>
      </p:sp>
      <p:sp>
        <p:nvSpPr>
          <p:cNvPr id="5" name="Footer Placeholder 4"/>
          <p:cNvSpPr>
            <a:spLocks noGrp="1"/>
          </p:cNvSpPr>
          <p:nvPr>
            <p:ph type="ftr" sz="quarter" idx="3"/>
          </p:nvPr>
        </p:nvSpPr>
        <p:spPr>
          <a:xfrm>
            <a:off x="4173746" y="6672697"/>
            <a:ext cx="4252496" cy="383297"/>
          </a:xfrm>
          <a:prstGeom prst="rect">
            <a:avLst/>
          </a:prstGeom>
        </p:spPr>
        <p:txBody>
          <a:bodyPr vert="horz" lIns="91440" tIns="45720" rIns="91440" bIns="45720" rtlCol="0" anchor="ctr"/>
          <a:lstStyle>
            <a:lvl1pPr algn="ctr">
              <a:defRPr sz="1240">
                <a:solidFill>
                  <a:schemeClr val="tx1">
                    <a:tint val="75000"/>
                  </a:schemeClr>
                </a:solidFill>
              </a:defRPr>
            </a:lvl1pPr>
          </a:lstStyle>
          <a:p>
            <a:endParaRPr lang="es-MX" dirty="0"/>
          </a:p>
        </p:txBody>
      </p:sp>
      <p:sp>
        <p:nvSpPr>
          <p:cNvPr id="6" name="Slide Number Placeholder 5"/>
          <p:cNvSpPr>
            <a:spLocks noGrp="1"/>
          </p:cNvSpPr>
          <p:nvPr>
            <p:ph type="sldNum" sz="quarter" idx="4"/>
          </p:nvPr>
        </p:nvSpPr>
        <p:spPr>
          <a:xfrm>
            <a:off x="8898742" y="6672697"/>
            <a:ext cx="2834997" cy="383297"/>
          </a:xfrm>
          <a:prstGeom prst="rect">
            <a:avLst/>
          </a:prstGeom>
        </p:spPr>
        <p:txBody>
          <a:bodyPr vert="horz" lIns="91440" tIns="45720" rIns="91440" bIns="45720" rtlCol="0" anchor="ctr"/>
          <a:lstStyle>
            <a:lvl1pPr algn="r">
              <a:defRPr sz="1240">
                <a:solidFill>
                  <a:schemeClr val="tx1">
                    <a:tint val="75000"/>
                  </a:schemeClr>
                </a:solidFill>
              </a:defRPr>
            </a:lvl1pPr>
          </a:lstStyle>
          <a:p>
            <a:fld id="{0FAFFECA-2E11-44CA-A5C0-ED8FBEFE8714}" type="slidenum">
              <a:rPr lang="es-MX" smtClean="0"/>
              <a:t>‹Nº›</a:t>
            </a:fld>
            <a:endParaRPr lang="es-MX" dirty="0"/>
          </a:p>
        </p:txBody>
      </p:sp>
    </p:spTree>
    <p:extLst>
      <p:ext uri="{BB962C8B-B14F-4D97-AF65-F5344CB8AC3E}">
        <p14:creationId xmlns:p14="http://schemas.microsoft.com/office/powerpoint/2010/main" val="4282511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45032" rtl="0" eaLnBrk="1" latinLnBrk="0" hangingPunct="1">
        <a:lnSpc>
          <a:spcPct val="90000"/>
        </a:lnSpc>
        <a:spcBef>
          <a:spcPct val="0"/>
        </a:spcBef>
        <a:buNone/>
        <a:defRPr sz="4547" kern="1200">
          <a:solidFill>
            <a:schemeClr val="tx1"/>
          </a:solidFill>
          <a:latin typeface="+mj-lt"/>
          <a:ea typeface="+mj-ea"/>
          <a:cs typeface="+mj-cs"/>
        </a:defRPr>
      </a:lvl1pPr>
    </p:titleStyle>
    <p:bodyStyle>
      <a:lvl1pPr marL="236258" indent="-236258" algn="l" defTabSz="945032" rtl="0" eaLnBrk="1" latinLnBrk="0" hangingPunct="1">
        <a:lnSpc>
          <a:spcPct val="90000"/>
        </a:lnSpc>
        <a:spcBef>
          <a:spcPts val="1034"/>
        </a:spcBef>
        <a:buFont typeface="Arial" panose="020B0604020202020204" pitchFamily="34" charset="0"/>
        <a:buChar char="•"/>
        <a:defRPr sz="2894" kern="1200">
          <a:solidFill>
            <a:schemeClr val="tx1"/>
          </a:solidFill>
          <a:latin typeface="+mn-lt"/>
          <a:ea typeface="+mn-ea"/>
          <a:cs typeface="+mn-cs"/>
        </a:defRPr>
      </a:lvl1pPr>
      <a:lvl2pPr marL="708774" indent="-236258" algn="l" defTabSz="945032" rtl="0" eaLnBrk="1" latinLnBrk="0" hangingPunct="1">
        <a:lnSpc>
          <a:spcPct val="90000"/>
        </a:lnSpc>
        <a:spcBef>
          <a:spcPts val="517"/>
        </a:spcBef>
        <a:buFont typeface="Arial" panose="020B0604020202020204" pitchFamily="34" charset="0"/>
        <a:buChar char="•"/>
        <a:defRPr sz="2480" kern="1200">
          <a:solidFill>
            <a:schemeClr val="tx1"/>
          </a:solidFill>
          <a:latin typeface="+mn-lt"/>
          <a:ea typeface="+mn-ea"/>
          <a:cs typeface="+mn-cs"/>
        </a:defRPr>
      </a:lvl2pPr>
      <a:lvl3pPr marL="1181291" indent="-236258" algn="l" defTabSz="945032" rtl="0" eaLnBrk="1" latinLnBrk="0" hangingPunct="1">
        <a:lnSpc>
          <a:spcPct val="90000"/>
        </a:lnSpc>
        <a:spcBef>
          <a:spcPts val="517"/>
        </a:spcBef>
        <a:buFont typeface="Arial" panose="020B0604020202020204" pitchFamily="34" charset="0"/>
        <a:buChar char="•"/>
        <a:defRPr sz="2067" kern="1200">
          <a:solidFill>
            <a:schemeClr val="tx1"/>
          </a:solidFill>
          <a:latin typeface="+mn-lt"/>
          <a:ea typeface="+mn-ea"/>
          <a:cs typeface="+mn-cs"/>
        </a:defRPr>
      </a:lvl3pPr>
      <a:lvl4pPr marL="1653807" indent="-236258" algn="l" defTabSz="945032" rtl="0" eaLnBrk="1" latinLnBrk="0" hangingPunct="1">
        <a:lnSpc>
          <a:spcPct val="90000"/>
        </a:lnSpc>
        <a:spcBef>
          <a:spcPts val="517"/>
        </a:spcBef>
        <a:buFont typeface="Arial" panose="020B0604020202020204" pitchFamily="34" charset="0"/>
        <a:buChar char="•"/>
        <a:defRPr sz="1860" kern="1200">
          <a:solidFill>
            <a:schemeClr val="tx1"/>
          </a:solidFill>
          <a:latin typeface="+mn-lt"/>
          <a:ea typeface="+mn-ea"/>
          <a:cs typeface="+mn-cs"/>
        </a:defRPr>
      </a:lvl4pPr>
      <a:lvl5pPr marL="2126323" indent="-236258" algn="l" defTabSz="945032" rtl="0" eaLnBrk="1" latinLnBrk="0" hangingPunct="1">
        <a:lnSpc>
          <a:spcPct val="90000"/>
        </a:lnSpc>
        <a:spcBef>
          <a:spcPts val="517"/>
        </a:spcBef>
        <a:buFont typeface="Arial" panose="020B0604020202020204" pitchFamily="34" charset="0"/>
        <a:buChar char="•"/>
        <a:defRPr sz="1860" kern="1200">
          <a:solidFill>
            <a:schemeClr val="tx1"/>
          </a:solidFill>
          <a:latin typeface="+mn-lt"/>
          <a:ea typeface="+mn-ea"/>
          <a:cs typeface="+mn-cs"/>
        </a:defRPr>
      </a:lvl5pPr>
      <a:lvl6pPr marL="2598839" indent="-236258" algn="l" defTabSz="945032" rtl="0" eaLnBrk="1" latinLnBrk="0" hangingPunct="1">
        <a:lnSpc>
          <a:spcPct val="90000"/>
        </a:lnSpc>
        <a:spcBef>
          <a:spcPts val="517"/>
        </a:spcBef>
        <a:buFont typeface="Arial" panose="020B0604020202020204" pitchFamily="34" charset="0"/>
        <a:buChar char="•"/>
        <a:defRPr sz="1860" kern="1200">
          <a:solidFill>
            <a:schemeClr val="tx1"/>
          </a:solidFill>
          <a:latin typeface="+mn-lt"/>
          <a:ea typeface="+mn-ea"/>
          <a:cs typeface="+mn-cs"/>
        </a:defRPr>
      </a:lvl6pPr>
      <a:lvl7pPr marL="3071355" indent="-236258" algn="l" defTabSz="945032" rtl="0" eaLnBrk="1" latinLnBrk="0" hangingPunct="1">
        <a:lnSpc>
          <a:spcPct val="90000"/>
        </a:lnSpc>
        <a:spcBef>
          <a:spcPts val="517"/>
        </a:spcBef>
        <a:buFont typeface="Arial" panose="020B0604020202020204" pitchFamily="34" charset="0"/>
        <a:buChar char="•"/>
        <a:defRPr sz="1860" kern="1200">
          <a:solidFill>
            <a:schemeClr val="tx1"/>
          </a:solidFill>
          <a:latin typeface="+mn-lt"/>
          <a:ea typeface="+mn-ea"/>
          <a:cs typeface="+mn-cs"/>
        </a:defRPr>
      </a:lvl7pPr>
      <a:lvl8pPr marL="3543872" indent="-236258" algn="l" defTabSz="945032" rtl="0" eaLnBrk="1" latinLnBrk="0" hangingPunct="1">
        <a:lnSpc>
          <a:spcPct val="90000"/>
        </a:lnSpc>
        <a:spcBef>
          <a:spcPts val="517"/>
        </a:spcBef>
        <a:buFont typeface="Arial" panose="020B0604020202020204" pitchFamily="34" charset="0"/>
        <a:buChar char="•"/>
        <a:defRPr sz="1860" kern="1200">
          <a:solidFill>
            <a:schemeClr val="tx1"/>
          </a:solidFill>
          <a:latin typeface="+mn-lt"/>
          <a:ea typeface="+mn-ea"/>
          <a:cs typeface="+mn-cs"/>
        </a:defRPr>
      </a:lvl8pPr>
      <a:lvl9pPr marL="4016388" indent="-236258" algn="l" defTabSz="945032" rtl="0" eaLnBrk="1" latinLnBrk="0" hangingPunct="1">
        <a:lnSpc>
          <a:spcPct val="90000"/>
        </a:lnSpc>
        <a:spcBef>
          <a:spcPts val="517"/>
        </a:spcBef>
        <a:buFont typeface="Arial" panose="020B0604020202020204" pitchFamily="34" charset="0"/>
        <a:buChar char="•"/>
        <a:defRPr sz="1860" kern="1200">
          <a:solidFill>
            <a:schemeClr val="tx1"/>
          </a:solidFill>
          <a:latin typeface="+mn-lt"/>
          <a:ea typeface="+mn-ea"/>
          <a:cs typeface="+mn-cs"/>
        </a:defRPr>
      </a:lvl9pPr>
    </p:bodyStyle>
    <p:otherStyle>
      <a:defPPr>
        <a:defRPr lang="en-US"/>
      </a:defPPr>
      <a:lvl1pPr marL="0" algn="l" defTabSz="945032" rtl="0" eaLnBrk="1" latinLnBrk="0" hangingPunct="1">
        <a:defRPr sz="1860" kern="1200">
          <a:solidFill>
            <a:schemeClr val="tx1"/>
          </a:solidFill>
          <a:latin typeface="+mn-lt"/>
          <a:ea typeface="+mn-ea"/>
          <a:cs typeface="+mn-cs"/>
        </a:defRPr>
      </a:lvl1pPr>
      <a:lvl2pPr marL="472516" algn="l" defTabSz="945032" rtl="0" eaLnBrk="1" latinLnBrk="0" hangingPunct="1">
        <a:defRPr sz="1860" kern="1200">
          <a:solidFill>
            <a:schemeClr val="tx1"/>
          </a:solidFill>
          <a:latin typeface="+mn-lt"/>
          <a:ea typeface="+mn-ea"/>
          <a:cs typeface="+mn-cs"/>
        </a:defRPr>
      </a:lvl2pPr>
      <a:lvl3pPr marL="945032" algn="l" defTabSz="945032" rtl="0" eaLnBrk="1" latinLnBrk="0" hangingPunct="1">
        <a:defRPr sz="1860" kern="1200">
          <a:solidFill>
            <a:schemeClr val="tx1"/>
          </a:solidFill>
          <a:latin typeface="+mn-lt"/>
          <a:ea typeface="+mn-ea"/>
          <a:cs typeface="+mn-cs"/>
        </a:defRPr>
      </a:lvl3pPr>
      <a:lvl4pPr marL="1417549" algn="l" defTabSz="945032" rtl="0" eaLnBrk="1" latinLnBrk="0" hangingPunct="1">
        <a:defRPr sz="1860" kern="1200">
          <a:solidFill>
            <a:schemeClr val="tx1"/>
          </a:solidFill>
          <a:latin typeface="+mn-lt"/>
          <a:ea typeface="+mn-ea"/>
          <a:cs typeface="+mn-cs"/>
        </a:defRPr>
      </a:lvl4pPr>
      <a:lvl5pPr marL="1890065" algn="l" defTabSz="945032" rtl="0" eaLnBrk="1" latinLnBrk="0" hangingPunct="1">
        <a:defRPr sz="1860" kern="1200">
          <a:solidFill>
            <a:schemeClr val="tx1"/>
          </a:solidFill>
          <a:latin typeface="+mn-lt"/>
          <a:ea typeface="+mn-ea"/>
          <a:cs typeface="+mn-cs"/>
        </a:defRPr>
      </a:lvl5pPr>
      <a:lvl6pPr marL="2362581" algn="l" defTabSz="945032" rtl="0" eaLnBrk="1" latinLnBrk="0" hangingPunct="1">
        <a:defRPr sz="1860" kern="1200">
          <a:solidFill>
            <a:schemeClr val="tx1"/>
          </a:solidFill>
          <a:latin typeface="+mn-lt"/>
          <a:ea typeface="+mn-ea"/>
          <a:cs typeface="+mn-cs"/>
        </a:defRPr>
      </a:lvl6pPr>
      <a:lvl7pPr marL="2835097" algn="l" defTabSz="945032" rtl="0" eaLnBrk="1" latinLnBrk="0" hangingPunct="1">
        <a:defRPr sz="1860" kern="1200">
          <a:solidFill>
            <a:schemeClr val="tx1"/>
          </a:solidFill>
          <a:latin typeface="+mn-lt"/>
          <a:ea typeface="+mn-ea"/>
          <a:cs typeface="+mn-cs"/>
        </a:defRPr>
      </a:lvl7pPr>
      <a:lvl8pPr marL="3307613" algn="l" defTabSz="945032" rtl="0" eaLnBrk="1" latinLnBrk="0" hangingPunct="1">
        <a:defRPr sz="1860" kern="1200">
          <a:solidFill>
            <a:schemeClr val="tx1"/>
          </a:solidFill>
          <a:latin typeface="+mn-lt"/>
          <a:ea typeface="+mn-ea"/>
          <a:cs typeface="+mn-cs"/>
        </a:defRPr>
      </a:lvl8pPr>
      <a:lvl9pPr marL="3780130" algn="l" defTabSz="945032" rtl="0" eaLnBrk="1" latinLnBrk="0" hangingPunct="1">
        <a:defRPr sz="18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png"/><Relationship Id="rId1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4.png"/><Relationship Id="rId12" Type="http://schemas.microsoft.com/office/2007/relationships/hdphoto" Target="../media/hdphoto5.wdp"/><Relationship Id="rId17" Type="http://schemas.microsoft.com/office/2007/relationships/hdphoto" Target="../media/hdphoto7.wdp"/><Relationship Id="rId2" Type="http://schemas.openxmlformats.org/officeDocument/2006/relationships/image" Target="../media/image1.jpeg"/><Relationship Id="rId16"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5" Type="http://schemas.microsoft.com/office/2007/relationships/hdphoto" Target="../media/hdphoto6.wdp"/><Relationship Id="rId10" Type="http://schemas.microsoft.com/office/2007/relationships/hdphoto" Target="../media/hdphoto4.wdp"/><Relationship Id="rId19" Type="http://schemas.microsoft.com/office/2007/relationships/hdphoto" Target="../media/hdphoto8.wdp"/><Relationship Id="rId4" Type="http://schemas.microsoft.com/office/2007/relationships/hdphoto" Target="../media/hdphoto1.wdp"/><Relationship Id="rId9" Type="http://schemas.openxmlformats.org/officeDocument/2006/relationships/image" Target="../media/image5.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23.wdp"/><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3.png"/><Relationship Id="rId7" Type="http://schemas.openxmlformats.org/officeDocument/2006/relationships/image" Target="../media/image3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3.png"/><Relationship Id="rId7" Type="http://schemas.openxmlformats.org/officeDocument/2006/relationships/image" Target="../media/image4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29.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25.wdp"/><Relationship Id="rId3" Type="http://schemas.openxmlformats.org/officeDocument/2006/relationships/image" Target="../media/image13.png"/><Relationship Id="rId7" Type="http://schemas.openxmlformats.org/officeDocument/2006/relationships/image" Target="../media/image51.png"/><Relationship Id="rId12" Type="http://schemas.openxmlformats.org/officeDocument/2006/relationships/image" Target="../media/image55.png"/><Relationship Id="rId2" Type="http://schemas.openxmlformats.org/officeDocument/2006/relationships/notesSlide" Target="../notesSlides/notesSlide3.xml"/><Relationship Id="rId16"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50.png"/><Relationship Id="rId11" Type="http://schemas.microsoft.com/office/2007/relationships/hdphoto" Target="../media/hdphoto24.wdp"/><Relationship Id="rId5" Type="http://schemas.microsoft.com/office/2007/relationships/hdphoto" Target="../media/hdphoto3.wdp"/><Relationship Id="rId15" Type="http://schemas.openxmlformats.org/officeDocument/2006/relationships/image" Target="../media/image57.png"/><Relationship Id="rId10" Type="http://schemas.openxmlformats.org/officeDocument/2006/relationships/image" Target="../media/image54.png"/><Relationship Id="rId4" Type="http://schemas.openxmlformats.org/officeDocument/2006/relationships/image" Target="../media/image4.png"/><Relationship Id="rId9" Type="http://schemas.openxmlformats.org/officeDocument/2006/relationships/image" Target="../media/image53.png"/><Relationship Id="rId1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2.png"/><Relationship Id="rId1" Type="http://schemas.openxmlformats.org/officeDocument/2006/relationships/slideLayout" Target="../slideLayouts/slideLayout7.xml"/><Relationship Id="rId6" Type="http://schemas.microsoft.com/office/2007/relationships/hdphoto" Target="../media/hdphoto26.wdp"/><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3.png"/><Relationship Id="rId7" Type="http://schemas.microsoft.com/office/2007/relationships/hdphoto" Target="../media/hdphoto27.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jpeg"/><Relationship Id="rId10" Type="http://schemas.openxmlformats.org/officeDocument/2006/relationships/image" Target="../media/image67.png"/><Relationship Id="rId4" Type="http://schemas.openxmlformats.org/officeDocument/2006/relationships/image" Target="../media/image62.jpeg"/><Relationship Id="rId9"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2.png"/><Relationship Id="rId7"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hyperlink" Target="http://www.corregidora.gob.mx/" TargetMode="Externa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9.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3.png"/><Relationship Id="rId7" Type="http://schemas.openxmlformats.org/officeDocument/2006/relationships/hyperlink" Target="http://www.corregidora.gob.mx/Transparencia/" TargetMode="Externa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hyperlink" Target="http://www.corregidora.gob.mx/portal/" TargetMode="External"/><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28.wdp"/><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microsoft.com/office/2007/relationships/hdphoto" Target="../media/hdphoto13.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8.png"/><Relationship Id="rId11" Type="http://schemas.microsoft.com/office/2007/relationships/hdphoto" Target="../media/hdphoto15.wdp"/><Relationship Id="rId5" Type="http://schemas.microsoft.com/office/2007/relationships/hdphoto" Target="../media/hdphoto12.wdp"/><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14.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16.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12.png"/><Relationship Id="rId7" Type="http://schemas.openxmlformats.org/officeDocument/2006/relationships/image" Target="../media/image23.png"/><Relationship Id="rId12" Type="http://schemas.microsoft.com/office/2007/relationships/hdphoto" Target="../media/hdphoto20.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19.wdp"/><Relationship Id="rId4" Type="http://schemas.openxmlformats.org/officeDocument/2006/relationships/image" Target="../media/image13.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3.png"/><Relationship Id="rId7" Type="http://schemas.microsoft.com/office/2007/relationships/hdphoto" Target="../media/hdphoto22.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21.wdp"/><Relationship Id="rId4" Type="http://schemas.openxmlformats.org/officeDocument/2006/relationships/image" Target="../media/image26.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29.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Volunteering concept youth and elders"/>
          <p:cNvSpPr>
            <a:spLocks noChangeAspect="1" noChangeArrowheads="1"/>
          </p:cNvSpPr>
          <p:nvPr/>
        </p:nvSpPr>
        <p:spPr bwMode="auto">
          <a:xfrm>
            <a:off x="160781" y="-93387"/>
            <a:ext cx="315000" cy="315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4500" tIns="47250" rIns="94500" bIns="47250" numCol="1" anchor="t" anchorCtr="0" compatLnSpc="1">
            <a:prstTxWarp prst="textNoShape">
              <a:avLst/>
            </a:prstTxWarp>
          </a:bodyPr>
          <a:lstStyle/>
          <a:p>
            <a:endParaRPr lang="es-MX" sz="1934" dirty="0"/>
          </a:p>
        </p:txBody>
      </p:sp>
      <p:grpSp>
        <p:nvGrpSpPr>
          <p:cNvPr id="2" name="Grupo 1"/>
          <p:cNvGrpSpPr/>
          <p:nvPr/>
        </p:nvGrpSpPr>
        <p:grpSpPr>
          <a:xfrm>
            <a:off x="-403592" y="80647"/>
            <a:ext cx="13672955" cy="7118666"/>
            <a:chOff x="-400594" y="111542"/>
            <a:chExt cx="13239665" cy="7047702"/>
          </a:xfrm>
        </p:grpSpPr>
        <p:sp>
          <p:nvSpPr>
            <p:cNvPr id="6" name="Google Shape;7309;p65"/>
            <p:cNvSpPr/>
            <p:nvPr/>
          </p:nvSpPr>
          <p:spPr>
            <a:xfrm>
              <a:off x="-400594" y="2370443"/>
              <a:ext cx="13239665" cy="3490573"/>
            </a:xfrm>
            <a:custGeom>
              <a:avLst/>
              <a:gdLst/>
              <a:ahLst/>
              <a:cxnLst/>
              <a:rect l="l" t="t" r="r" b="b"/>
              <a:pathLst>
                <a:path w="12257" h="1387" extrusionOk="0">
                  <a:moveTo>
                    <a:pt x="1844" y="0"/>
                  </a:moveTo>
                  <a:cubicBezTo>
                    <a:pt x="1403" y="0"/>
                    <a:pt x="962" y="126"/>
                    <a:pt x="568" y="378"/>
                  </a:cubicBezTo>
                  <a:cubicBezTo>
                    <a:pt x="473" y="410"/>
                    <a:pt x="379" y="504"/>
                    <a:pt x="284" y="536"/>
                  </a:cubicBezTo>
                  <a:cubicBezTo>
                    <a:pt x="95" y="630"/>
                    <a:pt x="1" y="819"/>
                    <a:pt x="95" y="1008"/>
                  </a:cubicBezTo>
                  <a:cubicBezTo>
                    <a:pt x="141" y="1147"/>
                    <a:pt x="272" y="1234"/>
                    <a:pt x="413" y="1234"/>
                  </a:cubicBezTo>
                  <a:cubicBezTo>
                    <a:pt x="464" y="1234"/>
                    <a:pt x="517" y="1223"/>
                    <a:pt x="568" y="1197"/>
                  </a:cubicBezTo>
                  <a:cubicBezTo>
                    <a:pt x="725" y="1166"/>
                    <a:pt x="883" y="1103"/>
                    <a:pt x="1009" y="1008"/>
                  </a:cubicBezTo>
                  <a:cubicBezTo>
                    <a:pt x="1261" y="835"/>
                    <a:pt x="1560" y="748"/>
                    <a:pt x="1863" y="748"/>
                  </a:cubicBezTo>
                  <a:cubicBezTo>
                    <a:pt x="2167" y="748"/>
                    <a:pt x="2474" y="835"/>
                    <a:pt x="2742" y="1008"/>
                  </a:cubicBezTo>
                  <a:cubicBezTo>
                    <a:pt x="3135" y="1260"/>
                    <a:pt x="3577" y="1386"/>
                    <a:pt x="4014" y="1386"/>
                  </a:cubicBezTo>
                  <a:cubicBezTo>
                    <a:pt x="4451" y="1386"/>
                    <a:pt x="4884" y="1260"/>
                    <a:pt x="5262" y="1008"/>
                  </a:cubicBezTo>
                  <a:cubicBezTo>
                    <a:pt x="5514" y="835"/>
                    <a:pt x="5813" y="748"/>
                    <a:pt x="6117" y="748"/>
                  </a:cubicBezTo>
                  <a:cubicBezTo>
                    <a:pt x="6420" y="748"/>
                    <a:pt x="6727" y="835"/>
                    <a:pt x="6995" y="1008"/>
                  </a:cubicBezTo>
                  <a:cubicBezTo>
                    <a:pt x="7389" y="1260"/>
                    <a:pt x="7830" y="1386"/>
                    <a:pt x="8267" y="1386"/>
                  </a:cubicBezTo>
                  <a:cubicBezTo>
                    <a:pt x="8704" y="1386"/>
                    <a:pt x="9137" y="1260"/>
                    <a:pt x="9515" y="1008"/>
                  </a:cubicBezTo>
                  <a:cubicBezTo>
                    <a:pt x="9767" y="835"/>
                    <a:pt x="10067" y="748"/>
                    <a:pt x="10374" y="748"/>
                  </a:cubicBezTo>
                  <a:cubicBezTo>
                    <a:pt x="10681" y="748"/>
                    <a:pt x="10996" y="835"/>
                    <a:pt x="11279" y="1008"/>
                  </a:cubicBezTo>
                  <a:cubicBezTo>
                    <a:pt x="11437" y="1103"/>
                    <a:pt x="11563" y="1166"/>
                    <a:pt x="11721" y="1260"/>
                  </a:cubicBezTo>
                  <a:cubicBezTo>
                    <a:pt x="11766" y="1276"/>
                    <a:pt x="11812" y="1284"/>
                    <a:pt x="11857" y="1284"/>
                  </a:cubicBezTo>
                  <a:cubicBezTo>
                    <a:pt x="11996" y="1284"/>
                    <a:pt x="12122" y="1207"/>
                    <a:pt x="12193" y="1040"/>
                  </a:cubicBezTo>
                  <a:cubicBezTo>
                    <a:pt x="12256" y="819"/>
                    <a:pt x="12193" y="567"/>
                    <a:pt x="11973" y="536"/>
                  </a:cubicBezTo>
                  <a:cubicBezTo>
                    <a:pt x="11878" y="504"/>
                    <a:pt x="11784" y="473"/>
                    <a:pt x="11658" y="378"/>
                  </a:cubicBezTo>
                  <a:cubicBezTo>
                    <a:pt x="11264" y="126"/>
                    <a:pt x="10823" y="0"/>
                    <a:pt x="10382" y="0"/>
                  </a:cubicBezTo>
                  <a:cubicBezTo>
                    <a:pt x="9941" y="0"/>
                    <a:pt x="9499" y="126"/>
                    <a:pt x="9106" y="378"/>
                  </a:cubicBezTo>
                  <a:cubicBezTo>
                    <a:pt x="8854" y="552"/>
                    <a:pt x="8546" y="638"/>
                    <a:pt x="8239" y="638"/>
                  </a:cubicBezTo>
                  <a:cubicBezTo>
                    <a:pt x="7932" y="638"/>
                    <a:pt x="7625" y="552"/>
                    <a:pt x="7373" y="378"/>
                  </a:cubicBezTo>
                  <a:cubicBezTo>
                    <a:pt x="6979" y="126"/>
                    <a:pt x="6538" y="0"/>
                    <a:pt x="6101" y="0"/>
                  </a:cubicBezTo>
                  <a:cubicBezTo>
                    <a:pt x="5664" y="0"/>
                    <a:pt x="5231" y="126"/>
                    <a:pt x="4852" y="378"/>
                  </a:cubicBezTo>
                  <a:cubicBezTo>
                    <a:pt x="4600" y="552"/>
                    <a:pt x="4293" y="638"/>
                    <a:pt x="3986" y="638"/>
                  </a:cubicBezTo>
                  <a:cubicBezTo>
                    <a:pt x="3679" y="638"/>
                    <a:pt x="3372" y="552"/>
                    <a:pt x="3120" y="378"/>
                  </a:cubicBezTo>
                  <a:cubicBezTo>
                    <a:pt x="2726" y="126"/>
                    <a:pt x="2285" y="0"/>
                    <a:pt x="1844" y="0"/>
                  </a:cubicBezTo>
                  <a:close/>
                </a:path>
              </a:pathLst>
            </a:custGeom>
            <a:solidFill>
              <a:srgbClr val="E8E8E8">
                <a:alpha val="49804"/>
              </a:srgbClr>
            </a:solidFill>
            <a:ln>
              <a:noFill/>
            </a:ln>
            <a:effectLst/>
            <a:scene3d>
              <a:camera prst="orthographicFront">
                <a:rot lat="0" lon="0" rev="0"/>
              </a:camera>
              <a:lightRig rig="contrasting" dir="t">
                <a:rot lat="0" lon="0" rev="7800000"/>
              </a:lightRig>
            </a:scene3d>
            <a:sp3d/>
          </p:spPr>
          <p:style>
            <a:lnRef idx="0">
              <a:scrgbClr r="0" g="0" b="0"/>
            </a:lnRef>
            <a:fillRef idx="0">
              <a:scrgbClr r="0" g="0" b="0"/>
            </a:fillRef>
            <a:effectRef idx="0">
              <a:scrgbClr r="0" g="0" b="0"/>
            </a:effectRef>
            <a:fontRef idx="minor">
              <a:schemeClr val="lt1"/>
            </a:fontRef>
          </p:style>
          <p:txBody>
            <a:bodyPr spcFirstLastPara="1" wrap="square" lIns="94484" tIns="94484" rIns="94484" bIns="94484" anchor="ctr" anchorCtr="0">
              <a:noAutofit/>
            </a:bodyPr>
            <a:lstStyle/>
            <a:p>
              <a:endParaRPr sz="1934" dirty="0"/>
            </a:p>
          </p:txBody>
        </p:sp>
        <p:sp>
          <p:nvSpPr>
            <p:cNvPr id="8" name="Rectángulo 7"/>
            <p:cNvSpPr/>
            <p:nvPr/>
          </p:nvSpPr>
          <p:spPr>
            <a:xfrm>
              <a:off x="4637930" y="3931235"/>
              <a:ext cx="3692682" cy="289712"/>
            </a:xfrm>
            <a:prstGeom prst="rect">
              <a:avLst/>
            </a:prstGeom>
          </p:spPr>
          <p:txBody>
            <a:bodyPr wrap="none">
              <a:spAutoFit/>
            </a:bodyPr>
            <a:lstStyle/>
            <a:p>
              <a:pPr lvl="0" algn="ctr">
                <a:defRPr/>
              </a:pPr>
              <a:r>
                <a:rPr lang="es-ES" sz="1240" b="1" dirty="0">
                  <a:solidFill>
                    <a:srgbClr val="002060"/>
                  </a:solidFill>
                  <a:latin typeface="Arial Rounded MT Bold" panose="020F0704030504030204" pitchFamily="34" charset="0"/>
                </a:rPr>
                <a:t>MUNICIPIO DE CORREGIDORA, QUERÉTARO</a:t>
              </a:r>
              <a:endParaRPr lang="es-MX" sz="1240" b="1" dirty="0">
                <a:solidFill>
                  <a:srgbClr val="002060"/>
                </a:solidFill>
                <a:latin typeface="Arial Rounded MT Bold" panose="020F0704030504030204" pitchFamily="34" charset="0"/>
              </a:endParaRPr>
            </a:p>
          </p:txBody>
        </p:sp>
        <p:sp>
          <p:nvSpPr>
            <p:cNvPr id="265" name="Rectángulo 264"/>
            <p:cNvSpPr/>
            <p:nvPr/>
          </p:nvSpPr>
          <p:spPr>
            <a:xfrm>
              <a:off x="-9350" y="5459651"/>
              <a:ext cx="12201350" cy="1699593"/>
            </a:xfrm>
            <a:prstGeom prst="rect">
              <a:avLst/>
            </a:prstGeom>
            <a:solidFill>
              <a:srgbClr val="E73A8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sz="1934" dirty="0"/>
            </a:p>
          </p:txBody>
        </p:sp>
        <p:sp>
          <p:nvSpPr>
            <p:cNvPr id="4" name="Arco de bloque 3"/>
            <p:cNvSpPr/>
            <p:nvPr/>
          </p:nvSpPr>
          <p:spPr>
            <a:xfrm rot="16200000">
              <a:off x="3086395" y="99353"/>
              <a:ext cx="6254337" cy="6714308"/>
            </a:xfrm>
            <a:prstGeom prst="blockArc">
              <a:avLst>
                <a:gd name="adj1" fmla="val 6656231"/>
                <a:gd name="adj2" fmla="val 3561055"/>
                <a:gd name="adj3" fmla="val 18585"/>
              </a:avLst>
            </a:prstGeom>
            <a:solidFill>
              <a:srgbClr val="689FE2"/>
            </a:solidFill>
            <a:ln w="38100"/>
          </p:spPr>
          <p:style>
            <a:lnRef idx="3">
              <a:schemeClr val="lt1"/>
            </a:lnRef>
            <a:fillRef idx="1">
              <a:schemeClr val="accent1"/>
            </a:fillRef>
            <a:effectRef idx="1">
              <a:schemeClr val="accent1"/>
            </a:effectRef>
            <a:fontRef idx="minor">
              <a:schemeClr val="lt1"/>
            </a:fontRef>
          </p:style>
          <p:txBody>
            <a:bodyPr rtlCol="0" anchor="ctr"/>
            <a:lstStyle/>
            <a:p>
              <a:pPr algn="ctr"/>
              <a:endParaRPr lang="es-MX" sz="1934" dirty="0">
                <a:solidFill>
                  <a:schemeClr val="tx1"/>
                </a:solidFill>
              </a:endParaRPr>
            </a:p>
          </p:txBody>
        </p:sp>
        <p:pic>
          <p:nvPicPr>
            <p:cNvPr id="235" name="Picture 6" descr="Obras Publicas Vectores, Ilustraciones y Gráficos - 123R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6000" y="279939"/>
              <a:ext cx="3380608" cy="1271418"/>
            </a:xfrm>
            <a:prstGeom prst="rect">
              <a:avLst/>
            </a:prstGeom>
            <a:noFill/>
            <a:extLst>
              <a:ext uri="{909E8E84-426E-40DD-AFC4-6F175D3DCCD1}">
                <a14:hiddenFill xmlns:a14="http://schemas.microsoft.com/office/drawing/2010/main">
                  <a:solidFill>
                    <a:srgbClr val="FFFFFF"/>
                  </a:solidFill>
                </a14:hiddenFill>
              </a:ext>
            </a:extLst>
          </p:spPr>
        </p:pic>
        <p:pic>
          <p:nvPicPr>
            <p:cNvPr id="229" name="Imagen 228"/>
            <p:cNvPicPr>
              <a:picLocks noChangeAspect="1"/>
            </p:cNvPicPr>
            <p:nvPr/>
          </p:nvPicPr>
          <p:blipFill>
            <a:blip r:embed="rId3">
              <a:extLst>
                <a:ext uri="{BEBA8EAE-BF5A-486C-A8C5-ECC9F3942E4B}">
                  <a14:imgProps xmlns:a14="http://schemas.microsoft.com/office/drawing/2010/main">
                    <a14:imgLayer r:embed="rId4">
                      <a14:imgEffect>
                        <a14:backgroundRemoval t="10000" b="98378" l="6216" r="95000">
                          <a14:foregroundMark x1="20000" y1="29595" x2="17432" y2="34054"/>
                          <a14:foregroundMark x1="35135" y1="27838" x2="38108" y2="31892"/>
                          <a14:foregroundMark x1="42297" y1="35946" x2="45946" y2="33108"/>
                          <a14:foregroundMark x1="59595" y1="34865" x2="62162" y2="41622"/>
                          <a14:foregroundMark x1="67838" y1="29054" x2="67838" y2="29054"/>
                          <a14:foregroundMark x1="79595" y1="28784" x2="82838" y2="33243"/>
                          <a14:foregroundMark x1="73108" y1="14189" x2="73514" y2="14730"/>
                          <a14:foregroundMark x1="70405" y1="17027" x2="70541" y2="18243"/>
                        </a14:backgroundRemoval>
                      </a14:imgEffect>
                    </a14:imgLayer>
                  </a14:imgProps>
                </a:ext>
              </a:extLst>
            </a:blip>
            <a:stretch>
              <a:fillRect/>
            </a:stretch>
          </p:blipFill>
          <p:spPr>
            <a:xfrm>
              <a:off x="6932062" y="111542"/>
              <a:ext cx="2394114" cy="2394114"/>
            </a:xfrm>
            <a:prstGeom prst="rect">
              <a:avLst/>
            </a:prstGeom>
          </p:spPr>
        </p:pic>
        <p:pic>
          <p:nvPicPr>
            <p:cNvPr id="56" name="Imagen 55"/>
            <p:cNvPicPr>
              <a:picLocks noChangeAspect="1"/>
            </p:cNvPicPr>
            <p:nvPr/>
          </p:nvPicPr>
          <p:blipFill>
            <a:blip r:embed="rId5">
              <a:extLst>
                <a:ext uri="{BEBA8EAE-BF5A-486C-A8C5-ECC9F3942E4B}">
                  <a14:imgProps xmlns:a14="http://schemas.microsoft.com/office/drawing/2010/main">
                    <a14:imgLayer r:embed="rId6">
                      <a14:imgEffect>
                        <a14:backgroundRemoval t="10574" b="99094" l="0" r="100000">
                          <a14:foregroundMark x1="20520" y1="42900" x2="20520" y2="42900"/>
                          <a14:foregroundMark x1="21965" y1="40483" x2="30925" y2="46526"/>
                          <a14:foregroundMark x1="30925" y1="41390" x2="34104" y2="45015"/>
                          <a14:foregroundMark x1="17630" y1="43505" x2="12428" y2="51662"/>
                          <a14:foregroundMark x1="15318" y1="58308" x2="13584" y2="68278"/>
                          <a14:foregroundMark x1="10405" y1="55287" x2="15318" y2="72205"/>
                          <a14:foregroundMark x1="12139" y1="68278" x2="13295" y2="77039"/>
                          <a14:foregroundMark x1="11272" y1="61934" x2="11272" y2="67069"/>
                          <a14:foregroundMark x1="45376" y1="69184" x2="53757" y2="76435"/>
                          <a14:foregroundMark x1="54046" y1="14502" x2="53179" y2="16012"/>
                          <a14:foregroundMark x1="54046" y1="13293" x2="54046" y2="13293"/>
                          <a14:foregroundMark x1="56069" y1="12689" x2="56069" y2="12689"/>
                          <a14:foregroundMark x1="53179" y1="12689" x2="52312" y2="12689"/>
                          <a14:foregroundMark x1="84393" y1="38973" x2="91040" y2="48943"/>
                          <a14:foregroundMark x1="90173" y1="54079" x2="89017" y2="75831"/>
                        </a14:backgroundRemoval>
                      </a14:imgEffect>
                    </a14:imgLayer>
                  </a14:imgProps>
                </a:ext>
              </a:extLst>
            </a:blip>
            <a:stretch>
              <a:fillRect/>
            </a:stretch>
          </p:blipFill>
          <p:spPr>
            <a:xfrm>
              <a:off x="2775780" y="851427"/>
              <a:ext cx="1918609" cy="1796654"/>
            </a:xfrm>
            <a:prstGeom prst="rect">
              <a:avLst/>
            </a:prstGeom>
          </p:spPr>
        </p:pic>
        <p:pic>
          <p:nvPicPr>
            <p:cNvPr id="9" name="Imagen 8"/>
            <p:cNvPicPr>
              <a:picLocks noChangeAspect="1"/>
            </p:cNvPicPr>
            <p:nvPr/>
          </p:nvPicPr>
          <p:blipFill rotWithShape="1">
            <a:blip r:embed="rId7">
              <a:duotone>
                <a:schemeClr val="accent5">
                  <a:shade val="45000"/>
                  <a:satMod val="135000"/>
                </a:schemeClr>
                <a:prstClr val="white"/>
              </a:duotone>
              <a:extLst>
                <a:ext uri="{BEBA8EAE-BF5A-486C-A8C5-ECC9F3942E4B}">
                  <a14:imgProps xmlns:a14="http://schemas.microsoft.com/office/drawing/2010/main">
                    <a14:imgLayer r:embed="rId8">
                      <a14:imgEffect>
                        <a14:artisticCement/>
                      </a14:imgEffect>
                    </a14:imgLayer>
                  </a14:imgProps>
                </a:ext>
              </a:extLst>
            </a:blip>
            <a:srcRect t="13241" r="45002"/>
            <a:stretch/>
          </p:blipFill>
          <p:spPr>
            <a:xfrm rot="21264148">
              <a:off x="48238" y="3942343"/>
              <a:ext cx="630847" cy="995152"/>
            </a:xfrm>
            <a:prstGeom prst="rect">
              <a:avLst/>
            </a:prstGeom>
          </p:spPr>
        </p:pic>
        <p:pic>
          <p:nvPicPr>
            <p:cNvPr id="40" name="Imagen 39"/>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artisticCement/>
                      </a14:imgEffect>
                    </a14:imgLayer>
                  </a14:imgProps>
                </a:ext>
              </a:extLst>
            </a:blip>
            <a:stretch>
              <a:fillRect/>
            </a:stretch>
          </p:blipFill>
          <p:spPr>
            <a:xfrm rot="5400000">
              <a:off x="10757636" y="3011484"/>
              <a:ext cx="1147040" cy="1147040"/>
            </a:xfrm>
            <a:prstGeom prst="rect">
              <a:avLst/>
            </a:prstGeom>
          </p:spPr>
        </p:pic>
        <p:pic>
          <p:nvPicPr>
            <p:cNvPr id="41" name="Imagen 40"/>
            <p:cNvPicPr>
              <a:picLocks noChangeAspect="1"/>
            </p:cNvPicPr>
            <p:nvPr/>
          </p:nvPicPr>
          <p:blipFill rotWithShape="1">
            <a:blip r:embed="rId7">
              <a:duotone>
                <a:schemeClr val="accent5">
                  <a:shade val="45000"/>
                  <a:satMod val="135000"/>
                </a:schemeClr>
                <a:prstClr val="white"/>
              </a:duotone>
              <a:extLst>
                <a:ext uri="{BEBA8EAE-BF5A-486C-A8C5-ECC9F3942E4B}">
                  <a14:imgProps xmlns:a14="http://schemas.microsoft.com/office/drawing/2010/main">
                    <a14:imgLayer r:embed="rId8">
                      <a14:imgEffect>
                        <a14:artisticCement/>
                      </a14:imgEffect>
                    </a14:imgLayer>
                  </a14:imgProps>
                </a:ext>
              </a:extLst>
            </a:blip>
            <a:srcRect t="13241" r="45002"/>
            <a:stretch/>
          </p:blipFill>
          <p:spPr>
            <a:xfrm rot="21264148">
              <a:off x="1182544" y="2861964"/>
              <a:ext cx="630847" cy="995152"/>
            </a:xfrm>
            <a:prstGeom prst="rect">
              <a:avLst/>
            </a:prstGeom>
          </p:spPr>
        </p:pic>
        <p:pic>
          <p:nvPicPr>
            <p:cNvPr id="42" name="Imagen 41"/>
            <p:cNvPicPr>
              <a:picLocks noChangeAspect="1"/>
            </p:cNvPicPr>
            <p:nvPr/>
          </p:nvPicPr>
          <p:blipFill rotWithShape="1">
            <a:blip r:embed="rId7">
              <a:duotone>
                <a:schemeClr val="accent5">
                  <a:shade val="45000"/>
                  <a:satMod val="135000"/>
                </a:schemeClr>
                <a:prstClr val="white"/>
              </a:duotone>
              <a:extLst>
                <a:ext uri="{BEBA8EAE-BF5A-486C-A8C5-ECC9F3942E4B}">
                  <a14:imgProps xmlns:a14="http://schemas.microsoft.com/office/drawing/2010/main">
                    <a14:imgLayer r:embed="rId8">
                      <a14:imgEffect>
                        <a14:artisticCement/>
                      </a14:imgEffect>
                    </a14:imgLayer>
                  </a14:imgProps>
                </a:ext>
              </a:extLst>
            </a:blip>
            <a:srcRect t="13241" r="45002"/>
            <a:stretch/>
          </p:blipFill>
          <p:spPr>
            <a:xfrm rot="21264148">
              <a:off x="9552654" y="3433658"/>
              <a:ext cx="630847" cy="995152"/>
            </a:xfrm>
            <a:prstGeom prst="rect">
              <a:avLst/>
            </a:prstGeom>
          </p:spPr>
        </p:pic>
        <p:grpSp>
          <p:nvGrpSpPr>
            <p:cNvPr id="10" name="Grupo 9"/>
            <p:cNvGrpSpPr/>
            <p:nvPr/>
          </p:nvGrpSpPr>
          <p:grpSpPr>
            <a:xfrm rot="21080829" flipH="1">
              <a:off x="7365096" y="4052094"/>
              <a:ext cx="2153639" cy="2433047"/>
              <a:chOff x="2728811" y="3560886"/>
              <a:chExt cx="2086912" cy="2397813"/>
            </a:xfrm>
          </p:grpSpPr>
          <p:pic>
            <p:nvPicPr>
              <p:cNvPr id="55" name="Imagen 54"/>
              <p:cNvPicPr>
                <a:picLocks noChangeAspect="1"/>
              </p:cNvPicPr>
              <p:nvPr/>
            </p:nvPicPr>
            <p:blipFill>
              <a:blip r:embed="rId9">
                <a:extLst>
                  <a:ext uri="{BEBA8EAE-BF5A-486C-A8C5-ECC9F3942E4B}">
                    <a14:imgProps xmlns:a14="http://schemas.microsoft.com/office/drawing/2010/main">
                      <a14:imgLayer r:embed="rId10">
                        <a14:imgEffect>
                          <a14:backgroundRemoval t="3355" b="99840" l="1438" r="100000">
                            <a14:foregroundMark x1="38179" y1="12141" x2="43770" y2="19968"/>
                            <a14:foregroundMark x1="42812" y1="11022" x2="46326" y2="15176"/>
                            <a14:foregroundMark x1="27157" y1="20607" x2="30671" y2="26677"/>
                            <a14:foregroundMark x1="18690" y1="17412" x2="18690" y2="17412"/>
                            <a14:foregroundMark x1="81310" y1="34505" x2="84824" y2="40096"/>
                            <a14:foregroundMark x1="81310" y1="68690" x2="85463" y2="66454"/>
                            <a14:foregroundMark x1="61981" y1="75879" x2="65974" y2="72843"/>
                            <a14:foregroundMark x1="64217" y1="78754" x2="66933" y2="75719"/>
                            <a14:foregroundMark x1="82907" y1="72684" x2="86901" y2="68371"/>
                          </a14:backgroundRemoval>
                        </a14:imgEffect>
                        <a14:imgEffect>
                          <a14:brightnessContrast contrast="-20000"/>
                        </a14:imgEffect>
                      </a14:imgLayer>
                    </a14:imgProps>
                  </a:ext>
                </a:extLst>
              </a:blip>
              <a:stretch>
                <a:fillRect/>
              </a:stretch>
            </p:blipFill>
            <p:spPr>
              <a:xfrm rot="21188748">
                <a:off x="2728811" y="3560886"/>
                <a:ext cx="1872033" cy="1872034"/>
              </a:xfrm>
              <a:prstGeom prst="rect">
                <a:avLst/>
              </a:prstGeom>
            </p:spPr>
          </p:pic>
          <p:pic>
            <p:nvPicPr>
              <p:cNvPr id="57" name="Picture 14" descr="Ilustración del día de acción mundial de los trastornos alimentarios de dibujos animados"/>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25399" y1="42971" x2="56390" y2="30990"/>
                            <a14:backgroundMark x1="19649" y1="42173" x2="49521" y2="14058"/>
                            <a14:backgroundMark x1="28115" y1="49521" x2="67732" y2="25240"/>
                            <a14:backgroundMark x1="57348" y1="47444" x2="77157" y2="39936"/>
                            <a14:backgroundMark x1="79073" y1="46805" x2="77476" y2="27316"/>
                            <a14:backgroundMark x1="80671" y1="47604" x2="80671" y2="47604"/>
                            <a14:backgroundMark x1="81470" y1="43131" x2="80831" y2="39457"/>
                            <a14:backgroundMark x1="77476" y1="49042" x2="77476" y2="49042"/>
                            <a14:backgroundMark x1="49521" y1="51597" x2="63259" y2="35304"/>
                            <a14:backgroundMark x1="43930" y1="47923" x2="52875" y2="43930"/>
                            <a14:backgroundMark x1="22524" y1="31470" x2="18850" y2="43930"/>
                            <a14:backgroundMark x1="21406" y1="63259" x2="30511" y2="63259"/>
                            <a14:backgroundMark x1="18371" y1="60543" x2="26038" y2="66933"/>
                            <a14:backgroundMark x1="41054" y1="78275" x2="53355" y2="77796"/>
                            <a14:backgroundMark x1="51278" y1="66134" x2="54952" y2="75879"/>
                            <a14:backgroundMark x1="44728" y1="72524" x2="44728" y2="72524"/>
                            <a14:backgroundMark x1="48083" y1="72204" x2="48083" y2="72204"/>
                            <a14:backgroundMark x1="46326" y1="69329" x2="46326" y2="69329"/>
                            <a14:backgroundMark x1="49521" y1="68530" x2="45048" y2="74601"/>
                            <a14:backgroundMark x1="44249" y1="80671" x2="59744" y2="79393"/>
                            <a14:backgroundMark x1="31470" y1="78594" x2="30990" y2="78594"/>
                            <a14:backgroundMark x1="31470" y1="76677" x2="31470" y2="76677"/>
                            <a14:backgroundMark x1="40735" y1="80671" x2="44409" y2="74920"/>
                            <a14:backgroundMark x1="69010" y1="76997" x2="69010" y2="76997"/>
                            <a14:backgroundMark x1="73962" y1="65815" x2="80831" y2="64537"/>
                            <a14:backgroundMark x1="79872" y1="60543" x2="83067" y2="59744"/>
                            <a14:backgroundMark x1="69010" y1="62780" x2="71885" y2="62780"/>
                            <a14:backgroundMark x1="69808" y1="64058" x2="76358" y2="68530"/>
                            <a14:backgroundMark x1="66933" y1="62780" x2="75559" y2="60543"/>
                            <a14:backgroundMark x1="73802" y1="51118" x2="73802" y2="51118"/>
                            <a14:backgroundMark x1="25240" y1="51278" x2="25240" y2="51278"/>
                            <a14:backgroundMark x1="39457" y1="49042" x2="65655" y2="39457"/>
                            <a14:backgroundMark x1="49521" y1="42652" x2="56550" y2="36262"/>
                            <a14:backgroundMark x1="67891" y1="48722" x2="75399" y2="42173"/>
                            <a14:backgroundMark x1="39457" y1="46006" x2="53195" y2="46805"/>
                            <a14:backgroundMark x1="42013" y1="52396" x2="55591" y2="47923"/>
                            <a14:backgroundMark x1="50319" y1="53195" x2="57188" y2="48243"/>
                            <a14:backgroundMark x1="18371" y1="45527" x2="19968" y2="42971"/>
                          </a14:backgroundRemoval>
                        </a14:imgEffect>
                      </a14:imgLayer>
                    </a14:imgProps>
                  </a:ext>
                  <a:ext uri="{28A0092B-C50C-407E-A947-70E740481C1C}">
                    <a14:useLocalDpi xmlns:a14="http://schemas.microsoft.com/office/drawing/2010/main" val="0"/>
                  </a:ext>
                </a:extLst>
              </a:blip>
              <a:srcRect l="10949" t="13977" r="11481" b="12919"/>
              <a:stretch/>
            </p:blipFill>
            <p:spPr bwMode="auto">
              <a:xfrm rot="21083625">
                <a:off x="2731816" y="4412553"/>
                <a:ext cx="2083907" cy="1546146"/>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Imagen 4"/>
            <p:cNvPicPr>
              <a:picLocks noChangeAspect="1"/>
            </p:cNvPicPr>
            <p:nvPr/>
          </p:nvPicPr>
          <p:blipFill>
            <a:blip r:embed="rId13"/>
            <a:stretch>
              <a:fillRect/>
            </a:stretch>
          </p:blipFill>
          <p:spPr>
            <a:xfrm>
              <a:off x="2198650" y="2202560"/>
              <a:ext cx="2543870" cy="1756776"/>
            </a:xfrm>
            <a:prstGeom prst="rect">
              <a:avLst/>
            </a:prstGeom>
          </p:spPr>
        </p:pic>
        <p:sp>
          <p:nvSpPr>
            <p:cNvPr id="14" name="CuadroTexto 13"/>
            <p:cNvSpPr txBox="1"/>
            <p:nvPr/>
          </p:nvSpPr>
          <p:spPr>
            <a:xfrm>
              <a:off x="4199139" y="2759376"/>
              <a:ext cx="4871213" cy="1266180"/>
            </a:xfrm>
            <a:prstGeom prst="rect">
              <a:avLst/>
            </a:prstGeom>
            <a:noFill/>
          </p:spPr>
          <p:txBody>
            <a:bodyPr wrap="square" rtlCol="0">
              <a:spAutoFit/>
            </a:bodyPr>
            <a:lstStyle/>
            <a:p>
              <a:pPr algn="ctr" defTabSz="945044">
                <a:defRPr/>
              </a:pPr>
              <a:r>
                <a:rPr lang="es-ES" sz="3721" b="1" dirty="0">
                  <a:solidFill>
                    <a:srgbClr val="002060"/>
                  </a:solidFill>
                  <a:latin typeface="Arial Rounded MT Bold" panose="020F0704030504030204" pitchFamily="34" charset="0"/>
                </a:rPr>
                <a:t>PRESUPUESTO </a:t>
              </a:r>
            </a:p>
            <a:p>
              <a:pPr algn="ctr" defTabSz="945044">
                <a:defRPr/>
              </a:pPr>
              <a:r>
                <a:rPr lang="es-ES" sz="3721" b="1" dirty="0">
                  <a:solidFill>
                    <a:srgbClr val="002060"/>
                  </a:solidFill>
                  <a:latin typeface="Arial Rounded MT Bold" panose="020F0704030504030204" pitchFamily="34" charset="0"/>
                </a:rPr>
                <a:t>CIUDADANO 2025</a:t>
              </a:r>
            </a:p>
          </p:txBody>
        </p:sp>
        <p:pic>
          <p:nvPicPr>
            <p:cNvPr id="70" name="Imagen 69"/>
            <p:cNvPicPr>
              <a:picLocks noChangeAspect="1"/>
            </p:cNvPicPr>
            <p:nvPr/>
          </p:nvPicPr>
          <p:blipFill>
            <a:blip r:embed="rId14">
              <a:extLst>
                <a:ext uri="{BEBA8EAE-BF5A-486C-A8C5-ECC9F3942E4B}">
                  <a14:imgProps xmlns:a14="http://schemas.microsoft.com/office/drawing/2010/main">
                    <a14:imgLayer r:embed="rId15">
                      <a14:imgEffect>
                        <a14:backgroundRemoval t="6324" b="98024" l="0" r="99783">
                          <a14:foregroundMark x1="44130" y1="31225" x2="58261" y2="43874"/>
                          <a14:foregroundMark x1="60870" y1="29644" x2="72174" y2="38340"/>
                        </a14:backgroundRemoval>
                      </a14:imgEffect>
                      <a14:imgEffect>
                        <a14:sharpenSoften amount="50000"/>
                      </a14:imgEffect>
                    </a14:imgLayer>
                  </a14:imgProps>
                </a:ext>
              </a:extLst>
            </a:blip>
            <a:stretch>
              <a:fillRect/>
            </a:stretch>
          </p:blipFill>
          <p:spPr>
            <a:xfrm flipH="1">
              <a:off x="2198103" y="4879162"/>
              <a:ext cx="3159756" cy="1725490"/>
            </a:xfrm>
            <a:prstGeom prst="rect">
              <a:avLst/>
            </a:prstGeom>
          </p:spPr>
        </p:pic>
        <p:pic>
          <p:nvPicPr>
            <p:cNvPr id="20" name="Imagen 19"/>
            <p:cNvPicPr>
              <a:picLocks noChangeAspect="1"/>
            </p:cNvPicPr>
            <p:nvPr/>
          </p:nvPicPr>
          <p:blipFill>
            <a:blip r:embed="rId16">
              <a:extLst>
                <a:ext uri="{BEBA8EAE-BF5A-486C-A8C5-ECC9F3942E4B}">
                  <a14:imgProps xmlns:a14="http://schemas.microsoft.com/office/drawing/2010/main">
                    <a14:imgLayer r:embed="rId17">
                      <a14:imgEffect>
                        <a14:colorTemperature colorTemp="11200"/>
                      </a14:imgEffect>
                    </a14:imgLayer>
                  </a14:imgProps>
                </a:ext>
              </a:extLst>
            </a:blip>
            <a:stretch>
              <a:fillRect/>
            </a:stretch>
          </p:blipFill>
          <p:spPr>
            <a:xfrm flipH="1">
              <a:off x="4586072" y="4574504"/>
              <a:ext cx="3500837" cy="2145024"/>
            </a:xfrm>
            <a:prstGeom prst="rect">
              <a:avLst/>
            </a:prstGeom>
          </p:spPr>
        </p:pic>
        <p:sp>
          <p:nvSpPr>
            <p:cNvPr id="16" name="Elipse 15"/>
            <p:cNvSpPr/>
            <p:nvPr/>
          </p:nvSpPr>
          <p:spPr>
            <a:xfrm>
              <a:off x="172720" y="5632753"/>
              <a:ext cx="214759" cy="2282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934" dirty="0"/>
            </a:p>
          </p:txBody>
        </p:sp>
        <p:sp>
          <p:nvSpPr>
            <p:cNvPr id="86" name="Elipse 85"/>
            <p:cNvSpPr/>
            <p:nvPr/>
          </p:nvSpPr>
          <p:spPr>
            <a:xfrm>
              <a:off x="11776216" y="5645369"/>
              <a:ext cx="214759" cy="2282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934" dirty="0"/>
            </a:p>
          </p:txBody>
        </p:sp>
        <p:sp>
          <p:nvSpPr>
            <p:cNvPr id="91" name="Elipse 90"/>
            <p:cNvSpPr/>
            <p:nvPr/>
          </p:nvSpPr>
          <p:spPr>
            <a:xfrm>
              <a:off x="172719" y="6543984"/>
              <a:ext cx="214759" cy="2282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934" dirty="0"/>
            </a:p>
          </p:txBody>
        </p:sp>
        <p:sp>
          <p:nvSpPr>
            <p:cNvPr id="92" name="Elipse 91"/>
            <p:cNvSpPr/>
            <p:nvPr/>
          </p:nvSpPr>
          <p:spPr>
            <a:xfrm>
              <a:off x="11776216" y="6561786"/>
              <a:ext cx="214759" cy="2282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934" dirty="0"/>
            </a:p>
          </p:txBody>
        </p:sp>
        <p:pic>
          <p:nvPicPr>
            <p:cNvPr id="68" name="Imagen 67"/>
            <p:cNvPicPr>
              <a:picLocks noChangeAspect="1"/>
            </p:cNvPicPr>
            <p:nvPr/>
          </p:nvPicPr>
          <p:blipFill rotWithShape="1">
            <a:blip r:embed="rId18">
              <a:extLst>
                <a:ext uri="{BEBA8EAE-BF5A-486C-A8C5-ECC9F3942E4B}">
                  <a14:imgProps xmlns:a14="http://schemas.microsoft.com/office/drawing/2010/main">
                    <a14:imgLayer r:embed="rId19">
                      <a14:imgEffect>
                        <a14:backgroundRemoval t="16600" b="77100" l="7950" r="90000">
                          <a14:backgroundMark x1="16000" y1="39700" x2="18650" y2="44550"/>
                          <a14:backgroundMark x1="13850" y1="54850" x2="17950" y2="44550"/>
                          <a14:backgroundMark x1="16150" y1="54300" x2="15800" y2="48250"/>
                          <a14:backgroundMark x1="13500" y1="57350" x2="13500" y2="57350"/>
                          <a14:backgroundMark x1="15250" y1="61600" x2="14550" y2="61800"/>
                          <a14:backgroundMark x1="12750" y1="62150" x2="12750" y2="62150"/>
                          <a14:backgroundMark x1="57100" y1="52700" x2="56000" y2="53400"/>
                          <a14:backgroundMark x1="52300" y1="49000" x2="52300" y2="49000"/>
                          <a14:backgroundMark x1="68650" y1="28700" x2="68650" y2="28700"/>
                          <a14:backgroundMark x1="73300" y1="25850" x2="73300" y2="25850"/>
                          <a14:backgroundMark x1="75750" y1="25500" x2="78100" y2="28700"/>
                          <a14:backgroundMark x1="83400" y1="23000" x2="85400" y2="25300"/>
                          <a14:backgroundMark x1="85200" y1="36700" x2="85200" y2="36700"/>
                          <a14:backgroundMark x1="84850" y1="38500" x2="85400" y2="24950"/>
                          <a14:backgroundMark x1="84150" y1="40100" x2="68650" y2="25850"/>
                          <a14:backgroundMark x1="54250" y1="40600" x2="54750" y2="47900"/>
                          <a14:backgroundMark x1="80200" y1="49850" x2="84500" y2="55400"/>
                          <a14:backgroundMark x1="64750" y1="64650" x2="64750" y2="64650"/>
                        </a14:backgroundRemoval>
                      </a14:imgEffect>
                      <a14:imgEffect>
                        <a14:colorTemperature colorTemp="5300"/>
                      </a14:imgEffect>
                    </a14:imgLayer>
                  </a14:imgProps>
                </a:ext>
              </a:extLst>
            </a:blip>
            <a:srcRect t="9468" b="22373"/>
            <a:stretch/>
          </p:blipFill>
          <p:spPr>
            <a:xfrm rot="20912882">
              <a:off x="2281191" y="3483032"/>
              <a:ext cx="2581786" cy="1759717"/>
            </a:xfrm>
            <a:prstGeom prst="rect">
              <a:avLst/>
            </a:prstGeom>
          </p:spPr>
        </p:pic>
      </p:grpSp>
      <p:sp>
        <p:nvSpPr>
          <p:cNvPr id="3" name="Rectángulo 2"/>
          <p:cNvSpPr/>
          <p:nvPr/>
        </p:nvSpPr>
        <p:spPr>
          <a:xfrm>
            <a:off x="5049207" y="6595071"/>
            <a:ext cx="3160350" cy="555705"/>
          </a:xfrm>
          <a:prstGeom prst="rect">
            <a:avLst/>
          </a:prstGeom>
        </p:spPr>
        <p:txBody>
          <a:bodyPr wrap="none">
            <a:spAutoFit/>
          </a:bodyPr>
          <a:lstStyle/>
          <a:p>
            <a:pPr algn="ctr"/>
            <a:r>
              <a:rPr lang="es-MX" sz="1447" b="1" dirty="0">
                <a:solidFill>
                  <a:srgbClr val="FFF8EE"/>
                </a:solidFill>
              </a:rPr>
              <a:t>Municipio de Corregidora, Querétaro </a:t>
            </a:r>
          </a:p>
          <a:p>
            <a:pPr algn="ctr"/>
            <a:r>
              <a:rPr lang="es-MX" sz="1447" b="1" u="sng" dirty="0">
                <a:solidFill>
                  <a:srgbClr val="215CA7"/>
                </a:solidFill>
              </a:rPr>
              <a:t>www.corregidora.gob.mx</a:t>
            </a:r>
          </a:p>
        </p:txBody>
      </p:sp>
    </p:spTree>
    <p:extLst>
      <p:ext uri="{BB962C8B-B14F-4D97-AF65-F5344CB8AC3E}">
        <p14:creationId xmlns:p14="http://schemas.microsoft.com/office/powerpoint/2010/main" val="13945855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80000">
              <a:schemeClr val="bg1"/>
            </a:gs>
            <a:gs pos="85000">
              <a:schemeClr val="bg1"/>
            </a:gs>
            <a:gs pos="88000">
              <a:schemeClr val="bg1"/>
            </a:gs>
          </a:gsLst>
          <a:lin ang="5400000" scaled="0"/>
        </a:gra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2928" y="281517"/>
            <a:ext cx="1054238" cy="855174"/>
          </a:xfrm>
          <a:prstGeom prst="rect">
            <a:avLst/>
          </a:prstGeom>
        </p:spPr>
      </p:pic>
      <p:pic>
        <p:nvPicPr>
          <p:cNvPr id="11" name="Imagen 10"/>
          <p:cNvPicPr>
            <a:picLocks noChangeAspect="1"/>
          </p:cNvPicPr>
          <p:nvPr/>
        </p:nvPicPr>
        <p:blipFill rotWithShape="1">
          <a:blip r:embed="rId3"/>
          <a:srcRect t="6822"/>
          <a:stretch/>
        </p:blipFill>
        <p:spPr>
          <a:xfrm rot="5400000" flipV="1">
            <a:off x="-3337524" y="3393437"/>
            <a:ext cx="7087496" cy="412445"/>
          </a:xfrm>
          <a:prstGeom prst="rect">
            <a:avLst/>
          </a:prstGeom>
        </p:spPr>
      </p:pic>
      <p:sp>
        <p:nvSpPr>
          <p:cNvPr id="13" name="Paralelogramo 12"/>
          <p:cNvSpPr/>
          <p:nvPr/>
        </p:nvSpPr>
        <p:spPr>
          <a:xfrm>
            <a:off x="704456" y="1174393"/>
            <a:ext cx="5940000" cy="410587"/>
          </a:xfrm>
          <a:prstGeom prst="parallelogram">
            <a:avLst/>
          </a:prstGeom>
          <a:solidFill>
            <a:srgbClr val="689FE2">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r>
              <a:rPr lang="es-ES" sz="16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¿QUÉ ES </a:t>
            </a:r>
            <a:r>
              <a:rPr lang="es-ES" sz="1600"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EL PRESUPUESTO DE EGRESOS?</a:t>
            </a:r>
            <a:endParaRPr lang="es-ES" sz="16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14" name="Anillo 13"/>
          <p:cNvSpPr/>
          <p:nvPr/>
        </p:nvSpPr>
        <p:spPr>
          <a:xfrm>
            <a:off x="11760406" y="6432360"/>
            <a:ext cx="656761" cy="642231"/>
          </a:xfrm>
          <a:prstGeom prst="donut">
            <a:avLst/>
          </a:pr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934" dirty="0" smtClean="0">
                <a:ln w="0"/>
                <a:solidFill>
                  <a:schemeClr val="tx1"/>
                </a:solidFill>
                <a:effectLst>
                  <a:outerShdw blurRad="38100" dist="19050" dir="2700000" algn="tl" rotWithShape="0">
                    <a:schemeClr val="dk1">
                      <a:alpha val="40000"/>
                    </a:schemeClr>
                  </a:outerShdw>
                </a:effectLst>
              </a:rPr>
              <a:t>10</a:t>
            </a:r>
            <a:endParaRPr lang="es-MX" sz="1934" dirty="0">
              <a:ln w="0"/>
              <a:solidFill>
                <a:schemeClr val="tx1"/>
              </a:solidFill>
              <a:effectLst>
                <a:outerShdw blurRad="38100" dist="19050" dir="2700000" algn="tl" rotWithShape="0">
                  <a:schemeClr val="dk1">
                    <a:alpha val="40000"/>
                  </a:schemeClr>
                </a:outerShdw>
              </a:effectLst>
            </a:endParaRPr>
          </a:p>
        </p:txBody>
      </p:sp>
      <p:pic>
        <p:nvPicPr>
          <p:cNvPr id="16" name="Imagen 15"/>
          <p:cNvPicPr>
            <a:picLocks noChangeAspect="1"/>
          </p:cNvPicPr>
          <p:nvPr/>
        </p:nvPicPr>
        <p:blipFill rotWithShape="1">
          <a:blip r:embed="rId3"/>
          <a:srcRect t="6822"/>
          <a:stretch/>
        </p:blipFill>
        <p:spPr>
          <a:xfrm rot="10800000" flipV="1">
            <a:off x="418911" y="55911"/>
            <a:ext cx="7087496" cy="305999"/>
          </a:xfrm>
          <a:prstGeom prst="rect">
            <a:avLst/>
          </a:prstGeom>
        </p:spPr>
      </p:pic>
      <p:sp>
        <p:nvSpPr>
          <p:cNvPr id="10" name="Marcador de texto 2">
            <a:extLst>
              <a:ext uri="{FF2B5EF4-FFF2-40B4-BE49-F238E27FC236}">
                <a16:creationId xmlns:a16="http://schemas.microsoft.com/office/drawing/2014/main" id="{266C2F19-D0F6-51DF-A69F-8EEBC1A48F8E}"/>
              </a:ext>
            </a:extLst>
          </p:cNvPr>
          <p:cNvSpPr txBox="1">
            <a:spLocks/>
          </p:cNvSpPr>
          <p:nvPr/>
        </p:nvSpPr>
        <p:spPr>
          <a:xfrm>
            <a:off x="1113685" y="2517205"/>
            <a:ext cx="5386848" cy="2672270"/>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es-ES" sz="1447" spc="-5" dirty="0" smtClean="0">
                <a:solidFill>
                  <a:schemeClr val="tx2"/>
                </a:solidFill>
                <a:latin typeface="Arial Rounded MT Bold" panose="020F0704030504030204" pitchFamily="34" charset="0"/>
                <a:cs typeface="Bahnschrift"/>
              </a:rPr>
              <a:t>Es un documento que contiene de forma detallada los Recursos con los cuales contará el  Municipio para destinar durante el Ejercicio Fiscal 2025 y sirve como instrumento de gestión y control.</a:t>
            </a:r>
          </a:p>
          <a:p>
            <a:pPr algn="just"/>
            <a:endParaRPr lang="es-ES" sz="1447" spc="-5" dirty="0">
              <a:solidFill>
                <a:schemeClr val="tx2"/>
              </a:solidFill>
              <a:latin typeface="Arial Rounded MT Bold" panose="020F0704030504030204" pitchFamily="34" charset="0"/>
              <a:cs typeface="Bahnschrift"/>
            </a:endParaRPr>
          </a:p>
          <a:p>
            <a:pPr algn="just"/>
            <a:r>
              <a:rPr lang="es-ES" sz="1447" spc="-5" dirty="0" smtClean="0">
                <a:solidFill>
                  <a:schemeClr val="tx2"/>
                </a:solidFill>
                <a:latin typeface="Arial Rounded MT Bold" panose="020F0704030504030204" pitchFamily="34" charset="0"/>
                <a:cs typeface="Bahnschrift"/>
              </a:rPr>
              <a:t>Indica el origen y los montos estimados de los Ingresos así como el uso que se le dará para llevar una buena Administración Municipal.</a:t>
            </a:r>
          </a:p>
          <a:p>
            <a:pPr algn="just"/>
            <a:endParaRPr lang="es-ES" sz="1447" spc="-5" dirty="0">
              <a:solidFill>
                <a:schemeClr val="tx2"/>
              </a:solidFill>
              <a:latin typeface="Arial Rounded MT Bold" panose="020F0704030504030204" pitchFamily="34" charset="0"/>
              <a:cs typeface="Bahnschrift"/>
            </a:endParaRPr>
          </a:p>
          <a:p>
            <a:pPr algn="just"/>
            <a:r>
              <a:rPr lang="es-ES" sz="1447" spc="-5" dirty="0" smtClean="0">
                <a:solidFill>
                  <a:schemeClr val="tx2"/>
                </a:solidFill>
                <a:latin typeface="Arial Rounded MT Bold" panose="020F0704030504030204" pitchFamily="34" charset="0"/>
                <a:cs typeface="Bahnschrift"/>
              </a:rPr>
              <a:t>Su importancia </a:t>
            </a:r>
            <a:r>
              <a:rPr lang="es-ES" sz="1447" spc="-5" dirty="0">
                <a:solidFill>
                  <a:schemeClr val="tx2"/>
                </a:solidFill>
                <a:latin typeface="Arial Rounded MT Bold" panose="020F0704030504030204" pitchFamily="34" charset="0"/>
                <a:cs typeface="Bahnschrift"/>
              </a:rPr>
              <a:t>radica </a:t>
            </a:r>
            <a:r>
              <a:rPr lang="es-ES" sz="1447" spc="-5" dirty="0" smtClean="0">
                <a:solidFill>
                  <a:schemeClr val="tx2"/>
                </a:solidFill>
                <a:latin typeface="Arial Rounded MT Bold" panose="020F0704030504030204" pitchFamily="34" charset="0"/>
                <a:cs typeface="Bahnschrift"/>
              </a:rPr>
              <a:t>en la planeación del </a:t>
            </a:r>
            <a:r>
              <a:rPr lang="es-ES" sz="1447" spc="-5" dirty="0">
                <a:solidFill>
                  <a:schemeClr val="tx2"/>
                </a:solidFill>
                <a:latin typeface="Arial Rounded MT Bold" panose="020F0704030504030204" pitchFamily="34" charset="0"/>
                <a:cs typeface="Bahnschrift"/>
              </a:rPr>
              <a:t>G</a:t>
            </a:r>
            <a:r>
              <a:rPr lang="es-ES" sz="1447" spc="-5" dirty="0" smtClean="0">
                <a:solidFill>
                  <a:schemeClr val="tx2"/>
                </a:solidFill>
                <a:latin typeface="Arial Rounded MT Bold" panose="020F0704030504030204" pitchFamily="34" charset="0"/>
                <a:cs typeface="Bahnschrift"/>
              </a:rPr>
              <a:t>asto </a:t>
            </a:r>
            <a:r>
              <a:rPr lang="es-ES" sz="1447" spc="-5" dirty="0">
                <a:solidFill>
                  <a:schemeClr val="tx2"/>
                </a:solidFill>
                <a:latin typeface="Arial Rounded MT Bold" panose="020F0704030504030204" pitchFamily="34" charset="0"/>
                <a:cs typeface="Bahnschrift"/>
              </a:rPr>
              <a:t>responsable y la estrategia económica a seguir para atender las necesidades de la </a:t>
            </a:r>
            <a:r>
              <a:rPr lang="es-ES" sz="1447" spc="-5" dirty="0" smtClean="0">
                <a:solidFill>
                  <a:schemeClr val="tx2"/>
                </a:solidFill>
                <a:latin typeface="Arial Rounded MT Bold" panose="020F0704030504030204" pitchFamily="34" charset="0"/>
                <a:cs typeface="Bahnschrift"/>
              </a:rPr>
              <a:t>Sociedad</a:t>
            </a:r>
            <a:r>
              <a:rPr lang="es-ES" sz="1447" spc="-5" dirty="0">
                <a:solidFill>
                  <a:schemeClr val="tx2"/>
                </a:solidFill>
                <a:latin typeface="Arial Rounded MT Bold" panose="020F0704030504030204" pitchFamily="34" charset="0"/>
                <a:cs typeface="Bahnschrift"/>
              </a:rPr>
              <a:t>.</a:t>
            </a:r>
          </a:p>
        </p:txBody>
      </p:sp>
      <p:grpSp>
        <p:nvGrpSpPr>
          <p:cNvPr id="9" name="Grupo 8"/>
          <p:cNvGrpSpPr/>
          <p:nvPr/>
        </p:nvGrpSpPr>
        <p:grpSpPr>
          <a:xfrm>
            <a:off x="7413525" y="2216753"/>
            <a:ext cx="4158551" cy="4655594"/>
            <a:chOff x="7312941" y="2097881"/>
            <a:chExt cx="4158551" cy="4655594"/>
          </a:xfrm>
        </p:grpSpPr>
        <p:sp>
          <p:nvSpPr>
            <p:cNvPr id="17" name="Trapecio 16"/>
            <p:cNvSpPr/>
            <p:nvPr/>
          </p:nvSpPr>
          <p:spPr>
            <a:xfrm>
              <a:off x="7312941" y="2097881"/>
              <a:ext cx="3946797" cy="2259764"/>
            </a:xfrm>
            <a:prstGeom prst="trapezoid">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4">
              <a:extLst>
                <a:ext uri="{BEBA8EAE-BF5A-486C-A8C5-ECC9F3942E4B}">
                  <a14:imgProps xmlns:a14="http://schemas.microsoft.com/office/drawing/2010/main">
                    <a14:imgLayer r:embed="rId5">
                      <a14:imgEffect>
                        <a14:backgroundRemoval t="5516" b="91127" l="20447" r="84185">
                          <a14:foregroundMark x1="24121" y1="26379" x2="24121" y2="26379"/>
                          <a14:foregroundMark x1="29233" y1="24700" x2="29393" y2="25899"/>
                          <a14:foregroundMark x1="36901" y1="30695" x2="36901" y2="30695"/>
                          <a14:foregroundMark x1="40096" y1="26859" x2="40096" y2="26859"/>
                          <a14:foregroundMark x1="46006" y1="28058" x2="46006" y2="28058"/>
                          <a14:foregroundMark x1="49201" y1="24700" x2="49201" y2="24700"/>
                          <a14:foregroundMark x1="51278" y1="17026" x2="49840" y2="28058"/>
                          <a14:foregroundMark x1="34505" y1="23981" x2="34984" y2="28537"/>
                          <a14:foregroundMark x1="36741" y1="35012" x2="45847" y2="36211"/>
                          <a14:foregroundMark x1="76198" y1="34772" x2="76198" y2="34772"/>
                          <a14:backgroundMark x1="72524" y1="51079" x2="73163" y2="54197"/>
                          <a14:backgroundMark x1="66613" y1="52038" x2="66613" y2="52038"/>
                          <a14:backgroundMark x1="63898" y1="51559" x2="63898" y2="51559"/>
                          <a14:backgroundMark x1="61821" y1="52518" x2="61821" y2="52518"/>
                          <a14:backgroundMark x1="59265" y1="52278" x2="59265" y2="52278"/>
                          <a14:backgroundMark x1="60703" y1="62590" x2="60703" y2="62590"/>
                          <a14:backgroundMark x1="62939" y1="59952" x2="62939" y2="59952"/>
                        </a14:backgroundRemoval>
                      </a14:imgEffect>
                      <a14:imgEffect>
                        <a14:sharpenSoften amount="25000"/>
                      </a14:imgEffect>
                    </a14:imgLayer>
                  </a14:imgProps>
                </a:ext>
              </a:extLst>
            </a:blip>
            <a:srcRect l="19183" r="14492"/>
            <a:stretch/>
          </p:blipFill>
          <p:spPr>
            <a:xfrm>
              <a:off x="7524695" y="2725634"/>
              <a:ext cx="3946797" cy="4027841"/>
            </a:xfrm>
            <a:prstGeom prst="rect">
              <a:avLst/>
            </a:prstGeom>
          </p:spPr>
        </p:pic>
      </p:grpSp>
    </p:spTree>
    <p:extLst>
      <p:ext uri="{BB962C8B-B14F-4D97-AF65-F5344CB8AC3E}">
        <p14:creationId xmlns:p14="http://schemas.microsoft.com/office/powerpoint/2010/main" val="28512139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80000">
              <a:schemeClr val="bg1"/>
            </a:gs>
            <a:gs pos="85000">
              <a:schemeClr val="bg1"/>
            </a:gs>
            <a:gs pos="88000">
              <a:schemeClr val="bg1"/>
            </a:gs>
          </a:gsLst>
          <a:lin ang="5400000" scaled="0"/>
        </a:gra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2928" y="281517"/>
            <a:ext cx="1054238" cy="855174"/>
          </a:xfrm>
          <a:prstGeom prst="rect">
            <a:avLst/>
          </a:prstGeom>
        </p:spPr>
      </p:pic>
      <p:pic>
        <p:nvPicPr>
          <p:cNvPr id="11" name="Imagen 10"/>
          <p:cNvPicPr>
            <a:picLocks noChangeAspect="1"/>
          </p:cNvPicPr>
          <p:nvPr/>
        </p:nvPicPr>
        <p:blipFill rotWithShape="1">
          <a:blip r:embed="rId3"/>
          <a:srcRect t="6822"/>
          <a:stretch/>
        </p:blipFill>
        <p:spPr>
          <a:xfrm rot="5400000" flipV="1">
            <a:off x="-3337524" y="3393437"/>
            <a:ext cx="7087496" cy="412445"/>
          </a:xfrm>
          <a:prstGeom prst="rect">
            <a:avLst/>
          </a:prstGeom>
        </p:spPr>
      </p:pic>
      <p:pic>
        <p:nvPicPr>
          <p:cNvPr id="16" name="Imagen 15"/>
          <p:cNvPicPr>
            <a:picLocks noChangeAspect="1"/>
          </p:cNvPicPr>
          <p:nvPr/>
        </p:nvPicPr>
        <p:blipFill rotWithShape="1">
          <a:blip r:embed="rId3"/>
          <a:srcRect t="6822"/>
          <a:stretch/>
        </p:blipFill>
        <p:spPr>
          <a:xfrm rot="10800000" flipV="1">
            <a:off x="418911" y="55911"/>
            <a:ext cx="7087496" cy="305999"/>
          </a:xfrm>
          <a:prstGeom prst="rect">
            <a:avLst/>
          </a:prstGeom>
        </p:spPr>
      </p:pic>
      <p:sp>
        <p:nvSpPr>
          <p:cNvPr id="102" name="Paralelogramo 101"/>
          <p:cNvSpPr/>
          <p:nvPr/>
        </p:nvSpPr>
        <p:spPr>
          <a:xfrm>
            <a:off x="662546" y="968367"/>
            <a:ext cx="6300000" cy="410587"/>
          </a:xfrm>
          <a:prstGeom prst="parallelogram">
            <a:avLst/>
          </a:prstGeom>
          <a:solidFill>
            <a:srgbClr val="E73A8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600" dirty="0">
                <a:ln w="0"/>
                <a:solidFill>
                  <a:schemeClr val="bg1">
                    <a:lumMod val="95000"/>
                  </a:schemeClr>
                </a:solidFill>
                <a:effectLst>
                  <a:outerShdw blurRad="38100" dist="19050" dir="2700000" algn="tl" rotWithShape="0">
                    <a:schemeClr val="dk1">
                      <a:alpha val="40000"/>
                    </a:schemeClr>
                  </a:outerShdw>
                </a:effectLst>
                <a:latin typeface="Arial Rounded MT Bold" panose="020F0704030504030204" pitchFamily="34" charset="0"/>
              </a:rPr>
              <a:t>¿COMO SE PRESUPUESTA?</a:t>
            </a:r>
          </a:p>
        </p:txBody>
      </p:sp>
      <p:sp>
        <p:nvSpPr>
          <p:cNvPr id="14" name="Anillo 13"/>
          <p:cNvSpPr/>
          <p:nvPr/>
        </p:nvSpPr>
        <p:spPr>
          <a:xfrm>
            <a:off x="11640663" y="6432360"/>
            <a:ext cx="656761" cy="642231"/>
          </a:xfrm>
          <a:prstGeom prst="donut">
            <a:avLst/>
          </a:pr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934" dirty="0" smtClean="0">
                <a:ln w="0"/>
                <a:solidFill>
                  <a:schemeClr val="tx1"/>
                </a:solidFill>
                <a:effectLst>
                  <a:outerShdw blurRad="38100" dist="19050" dir="2700000" algn="tl" rotWithShape="0">
                    <a:schemeClr val="dk1">
                      <a:alpha val="40000"/>
                    </a:schemeClr>
                  </a:outerShdw>
                </a:effectLst>
              </a:rPr>
              <a:t>11</a:t>
            </a:r>
            <a:endParaRPr lang="es-MX" sz="1934" dirty="0">
              <a:ln w="0"/>
              <a:solidFill>
                <a:schemeClr val="tx1"/>
              </a:solidFill>
              <a:effectLst>
                <a:outerShdw blurRad="38100" dist="19050" dir="2700000" algn="tl" rotWithShape="0">
                  <a:schemeClr val="dk1">
                    <a:alpha val="40000"/>
                  </a:schemeClr>
                </a:outerShdw>
              </a:effectLst>
            </a:endParaRPr>
          </a:p>
        </p:txBody>
      </p:sp>
      <p:sp>
        <p:nvSpPr>
          <p:cNvPr id="274" name="Rectángulo 273"/>
          <p:cNvSpPr/>
          <p:nvPr/>
        </p:nvSpPr>
        <p:spPr>
          <a:xfrm>
            <a:off x="757721" y="1575519"/>
            <a:ext cx="6109650" cy="646331"/>
          </a:xfrm>
          <a:prstGeom prst="rect">
            <a:avLst/>
          </a:prstGeom>
        </p:spPr>
        <p:txBody>
          <a:bodyPr wrap="square">
            <a:spAutoFit/>
          </a:bodyPr>
          <a:lstStyle/>
          <a:p>
            <a:pPr algn="just"/>
            <a:r>
              <a:rPr lang="es-ES" sz="1200" spc="-5" dirty="0" smtClean="0">
                <a:solidFill>
                  <a:schemeClr val="tx2"/>
                </a:solidFill>
                <a:latin typeface="Arial Rounded MT Bold" panose="020F0704030504030204" pitchFamily="34" charset="0"/>
                <a:cs typeface="Bahnschrift"/>
              </a:rPr>
              <a:t>Para contar con una buena calidad del Gasto Público debemos seguir una metodología basa en resultados, por ello se integra un clico presupuestario que nos permite llevar la planeación de la ejecución de los recursos.</a:t>
            </a:r>
            <a:endParaRPr lang="es-MX" sz="1200" spc="-5" dirty="0">
              <a:solidFill>
                <a:schemeClr val="tx2"/>
              </a:solidFill>
              <a:latin typeface="Arial Rounded MT Bold" panose="020F0704030504030204" pitchFamily="34" charset="0"/>
              <a:cs typeface="Bahnschrift"/>
            </a:endParaRPr>
          </a:p>
        </p:txBody>
      </p:sp>
      <p:grpSp>
        <p:nvGrpSpPr>
          <p:cNvPr id="22" name="Grupo 21"/>
          <p:cNvGrpSpPr/>
          <p:nvPr/>
        </p:nvGrpSpPr>
        <p:grpSpPr>
          <a:xfrm>
            <a:off x="551790" y="2790511"/>
            <a:ext cx="11983766" cy="3641849"/>
            <a:chOff x="580848" y="3142626"/>
            <a:chExt cx="11983766" cy="3641849"/>
          </a:xfrm>
        </p:grpSpPr>
        <p:grpSp>
          <p:nvGrpSpPr>
            <p:cNvPr id="10" name="Grupo 9"/>
            <p:cNvGrpSpPr/>
            <p:nvPr/>
          </p:nvGrpSpPr>
          <p:grpSpPr>
            <a:xfrm>
              <a:off x="580848" y="3305890"/>
              <a:ext cx="1693986" cy="2699709"/>
              <a:chOff x="630008" y="3305890"/>
              <a:chExt cx="1693986" cy="2699709"/>
            </a:xfrm>
          </p:grpSpPr>
          <p:grpSp>
            <p:nvGrpSpPr>
              <p:cNvPr id="108" name="Grupo 107"/>
              <p:cNvGrpSpPr/>
              <p:nvPr/>
            </p:nvGrpSpPr>
            <p:grpSpPr>
              <a:xfrm>
                <a:off x="630008" y="3305890"/>
                <a:ext cx="1693986" cy="2462915"/>
                <a:chOff x="1693588" y="2756898"/>
                <a:chExt cx="2060760" cy="2665186"/>
              </a:xfrm>
            </p:grpSpPr>
            <p:sp>
              <p:nvSpPr>
                <p:cNvPr id="218" name="Google Shape;6775;p122"/>
                <p:cNvSpPr/>
                <p:nvPr/>
              </p:nvSpPr>
              <p:spPr>
                <a:xfrm>
                  <a:off x="1822754" y="3334410"/>
                  <a:ext cx="1676903" cy="2087674"/>
                </a:xfrm>
                <a:custGeom>
                  <a:avLst/>
                  <a:gdLst/>
                  <a:ahLst/>
                  <a:cxnLst/>
                  <a:rect l="l" t="t" r="r" b="b"/>
                  <a:pathLst>
                    <a:path w="3796" h="10908" extrusionOk="0">
                      <a:moveTo>
                        <a:pt x="3698" y="4576"/>
                      </a:moveTo>
                      <a:cubicBezTo>
                        <a:pt x="3669" y="5532"/>
                        <a:pt x="3708" y="6830"/>
                        <a:pt x="3776" y="8127"/>
                      </a:cubicBezTo>
                      <a:cubicBezTo>
                        <a:pt x="3795" y="8303"/>
                        <a:pt x="3747" y="8478"/>
                        <a:pt x="3639" y="8615"/>
                      </a:cubicBezTo>
                      <a:cubicBezTo>
                        <a:pt x="3395" y="8927"/>
                        <a:pt x="3171" y="9249"/>
                        <a:pt x="2908" y="9542"/>
                      </a:cubicBezTo>
                      <a:cubicBezTo>
                        <a:pt x="2566" y="9932"/>
                        <a:pt x="2244" y="10332"/>
                        <a:pt x="1903" y="10712"/>
                      </a:cubicBezTo>
                      <a:cubicBezTo>
                        <a:pt x="1864" y="10761"/>
                        <a:pt x="1815" y="10800"/>
                        <a:pt x="1776" y="10849"/>
                      </a:cubicBezTo>
                      <a:cubicBezTo>
                        <a:pt x="1737" y="10898"/>
                        <a:pt x="1688" y="10908"/>
                        <a:pt x="1630" y="10859"/>
                      </a:cubicBezTo>
                      <a:cubicBezTo>
                        <a:pt x="1493" y="10761"/>
                        <a:pt x="1376" y="10644"/>
                        <a:pt x="1259" y="10517"/>
                      </a:cubicBezTo>
                      <a:cubicBezTo>
                        <a:pt x="995" y="10205"/>
                        <a:pt x="722" y="9893"/>
                        <a:pt x="449" y="9581"/>
                      </a:cubicBezTo>
                      <a:cubicBezTo>
                        <a:pt x="313" y="9415"/>
                        <a:pt x="196" y="9249"/>
                        <a:pt x="88" y="9073"/>
                      </a:cubicBezTo>
                      <a:cubicBezTo>
                        <a:pt x="49" y="9005"/>
                        <a:pt x="30" y="8917"/>
                        <a:pt x="30" y="8839"/>
                      </a:cubicBezTo>
                      <a:cubicBezTo>
                        <a:pt x="69" y="8108"/>
                        <a:pt x="30" y="7366"/>
                        <a:pt x="30" y="6635"/>
                      </a:cubicBezTo>
                      <a:cubicBezTo>
                        <a:pt x="0" y="5259"/>
                        <a:pt x="0" y="3874"/>
                        <a:pt x="39" y="2498"/>
                      </a:cubicBezTo>
                      <a:cubicBezTo>
                        <a:pt x="59" y="1776"/>
                        <a:pt x="108" y="1054"/>
                        <a:pt x="157" y="333"/>
                      </a:cubicBezTo>
                      <a:cubicBezTo>
                        <a:pt x="166" y="137"/>
                        <a:pt x="166" y="137"/>
                        <a:pt x="371" y="98"/>
                      </a:cubicBezTo>
                      <a:cubicBezTo>
                        <a:pt x="703" y="30"/>
                        <a:pt x="1044" y="1"/>
                        <a:pt x="1386" y="1"/>
                      </a:cubicBezTo>
                      <a:cubicBezTo>
                        <a:pt x="1903" y="11"/>
                        <a:pt x="2420" y="11"/>
                        <a:pt x="2927" y="1"/>
                      </a:cubicBezTo>
                      <a:cubicBezTo>
                        <a:pt x="3171" y="1"/>
                        <a:pt x="3415" y="20"/>
                        <a:pt x="3659" y="69"/>
                      </a:cubicBezTo>
                      <a:cubicBezTo>
                        <a:pt x="3756" y="79"/>
                        <a:pt x="3766" y="128"/>
                        <a:pt x="3766" y="206"/>
                      </a:cubicBezTo>
                      <a:cubicBezTo>
                        <a:pt x="3756" y="284"/>
                        <a:pt x="3766" y="391"/>
                        <a:pt x="3756" y="479"/>
                      </a:cubicBezTo>
                      <a:cubicBezTo>
                        <a:pt x="3708" y="1737"/>
                        <a:pt x="3708" y="2986"/>
                        <a:pt x="3698" y="4576"/>
                      </a:cubicBezTo>
                      <a:close/>
                    </a:path>
                  </a:pathLst>
                </a:custGeom>
                <a:solidFill>
                  <a:schemeClr val="accent3">
                    <a:lumMod val="20000"/>
                    <a:lumOff val="80000"/>
                  </a:schemeClr>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40" spc="-5" dirty="0" smtClean="0">
                      <a:latin typeface="Arial Rounded MT Bold" panose="020F0704030504030204" pitchFamily="34" charset="0"/>
                    </a:rPr>
                    <a:t>Establecer Metas y Objetivos</a:t>
                  </a:r>
                  <a:endParaRPr sz="1240" spc="-5" dirty="0">
                    <a:latin typeface="Arial Rounded MT Bold" panose="020F0704030504030204" pitchFamily="34" charset="0"/>
                  </a:endParaRPr>
                </a:p>
              </p:txBody>
            </p:sp>
            <p:grpSp>
              <p:nvGrpSpPr>
                <p:cNvPr id="219" name="Google Shape;6782;p122"/>
                <p:cNvGrpSpPr/>
                <p:nvPr/>
              </p:nvGrpSpPr>
              <p:grpSpPr>
                <a:xfrm>
                  <a:off x="1693588" y="2756898"/>
                  <a:ext cx="2060760" cy="926805"/>
                  <a:chOff x="2896342" y="3620565"/>
                  <a:chExt cx="1240460" cy="569657"/>
                </a:xfrm>
              </p:grpSpPr>
              <p:sp>
                <p:nvSpPr>
                  <p:cNvPr id="220" name="Google Shape;6783;p122"/>
                  <p:cNvSpPr/>
                  <p:nvPr/>
                </p:nvSpPr>
                <p:spPr>
                  <a:xfrm>
                    <a:off x="2896342" y="3620565"/>
                    <a:ext cx="1240460" cy="569657"/>
                  </a:xfrm>
                  <a:custGeom>
                    <a:avLst/>
                    <a:gdLst/>
                    <a:ahLst/>
                    <a:cxnLst/>
                    <a:rect l="l" t="t" r="r" b="b"/>
                    <a:pathLst>
                      <a:path w="20800" h="9552" extrusionOk="0">
                        <a:moveTo>
                          <a:pt x="12283" y="9473"/>
                        </a:moveTo>
                        <a:cubicBezTo>
                          <a:pt x="11600" y="9483"/>
                          <a:pt x="10947" y="9493"/>
                          <a:pt x="10283" y="9522"/>
                        </a:cubicBezTo>
                        <a:cubicBezTo>
                          <a:pt x="9376" y="9551"/>
                          <a:pt x="8469" y="9522"/>
                          <a:pt x="7562" y="9464"/>
                        </a:cubicBezTo>
                        <a:cubicBezTo>
                          <a:pt x="6420" y="9395"/>
                          <a:pt x="5279" y="9337"/>
                          <a:pt x="4128" y="9288"/>
                        </a:cubicBezTo>
                        <a:cubicBezTo>
                          <a:pt x="3435" y="9269"/>
                          <a:pt x="2742" y="9200"/>
                          <a:pt x="2059" y="9103"/>
                        </a:cubicBezTo>
                        <a:cubicBezTo>
                          <a:pt x="1776" y="9054"/>
                          <a:pt x="1494" y="8976"/>
                          <a:pt x="1230" y="8869"/>
                        </a:cubicBezTo>
                        <a:cubicBezTo>
                          <a:pt x="840" y="8722"/>
                          <a:pt x="538" y="8410"/>
                          <a:pt x="411" y="8010"/>
                        </a:cubicBezTo>
                        <a:cubicBezTo>
                          <a:pt x="303" y="7669"/>
                          <a:pt x="216" y="7317"/>
                          <a:pt x="167" y="6956"/>
                        </a:cubicBezTo>
                        <a:cubicBezTo>
                          <a:pt x="60" y="6313"/>
                          <a:pt x="60" y="5649"/>
                          <a:pt x="30" y="4996"/>
                        </a:cubicBezTo>
                        <a:cubicBezTo>
                          <a:pt x="1" y="4547"/>
                          <a:pt x="11" y="4098"/>
                          <a:pt x="50" y="3659"/>
                        </a:cubicBezTo>
                        <a:cubicBezTo>
                          <a:pt x="79" y="3269"/>
                          <a:pt x="186" y="2888"/>
                          <a:pt x="352" y="2537"/>
                        </a:cubicBezTo>
                        <a:cubicBezTo>
                          <a:pt x="577" y="2059"/>
                          <a:pt x="1016" y="1708"/>
                          <a:pt x="1533" y="1591"/>
                        </a:cubicBezTo>
                        <a:cubicBezTo>
                          <a:pt x="1962" y="1493"/>
                          <a:pt x="2411" y="1445"/>
                          <a:pt x="2859" y="1445"/>
                        </a:cubicBezTo>
                        <a:cubicBezTo>
                          <a:pt x="4264" y="1386"/>
                          <a:pt x="5659" y="1367"/>
                          <a:pt x="7054" y="1396"/>
                        </a:cubicBezTo>
                        <a:cubicBezTo>
                          <a:pt x="8440" y="1435"/>
                          <a:pt x="9815" y="1503"/>
                          <a:pt x="11191" y="1581"/>
                        </a:cubicBezTo>
                        <a:cubicBezTo>
                          <a:pt x="11922" y="1630"/>
                          <a:pt x="12654" y="1718"/>
                          <a:pt x="13386" y="1766"/>
                        </a:cubicBezTo>
                        <a:cubicBezTo>
                          <a:pt x="13990" y="1806"/>
                          <a:pt x="14605" y="1884"/>
                          <a:pt x="15229" y="1854"/>
                        </a:cubicBezTo>
                        <a:cubicBezTo>
                          <a:pt x="15532" y="1845"/>
                          <a:pt x="15824" y="1903"/>
                          <a:pt x="16127" y="1884"/>
                        </a:cubicBezTo>
                        <a:cubicBezTo>
                          <a:pt x="16254" y="1893"/>
                          <a:pt x="16361" y="1815"/>
                          <a:pt x="16390" y="1698"/>
                        </a:cubicBezTo>
                        <a:cubicBezTo>
                          <a:pt x="16898" y="489"/>
                          <a:pt x="18351" y="1"/>
                          <a:pt x="19483" y="674"/>
                        </a:cubicBezTo>
                        <a:cubicBezTo>
                          <a:pt x="20605" y="1357"/>
                          <a:pt x="20800" y="2908"/>
                          <a:pt x="19873" y="3844"/>
                        </a:cubicBezTo>
                        <a:cubicBezTo>
                          <a:pt x="19717" y="3991"/>
                          <a:pt x="19639" y="4205"/>
                          <a:pt x="19658" y="4420"/>
                        </a:cubicBezTo>
                        <a:cubicBezTo>
                          <a:pt x="19678" y="5483"/>
                          <a:pt x="19639" y="6547"/>
                          <a:pt x="19532" y="7610"/>
                        </a:cubicBezTo>
                        <a:cubicBezTo>
                          <a:pt x="19502" y="7893"/>
                          <a:pt x="19434" y="8176"/>
                          <a:pt x="19327" y="8449"/>
                        </a:cubicBezTo>
                        <a:cubicBezTo>
                          <a:pt x="19219" y="8722"/>
                          <a:pt x="19005" y="8947"/>
                          <a:pt x="18732" y="9064"/>
                        </a:cubicBezTo>
                        <a:cubicBezTo>
                          <a:pt x="18400" y="9220"/>
                          <a:pt x="18039" y="9317"/>
                          <a:pt x="17668" y="9337"/>
                        </a:cubicBezTo>
                        <a:cubicBezTo>
                          <a:pt x="16771" y="9415"/>
                          <a:pt x="15864" y="9454"/>
                          <a:pt x="14966" y="9434"/>
                        </a:cubicBezTo>
                        <a:cubicBezTo>
                          <a:pt x="14059" y="9425"/>
                          <a:pt x="13161" y="9503"/>
                          <a:pt x="12283" y="9473"/>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21" name="Google Shape;6784;p122"/>
                  <p:cNvSpPr/>
                  <p:nvPr/>
                </p:nvSpPr>
                <p:spPr>
                  <a:xfrm>
                    <a:off x="2960394" y="3777056"/>
                    <a:ext cx="1036798" cy="331107"/>
                  </a:xfrm>
                  <a:custGeom>
                    <a:avLst/>
                    <a:gdLst/>
                    <a:ahLst/>
                    <a:cxnLst/>
                    <a:rect l="l" t="t" r="r" b="b"/>
                    <a:pathLst>
                      <a:path w="17385" h="5552" extrusionOk="0">
                        <a:moveTo>
                          <a:pt x="7180" y="40"/>
                        </a:moveTo>
                        <a:cubicBezTo>
                          <a:pt x="8214" y="69"/>
                          <a:pt x="9453" y="99"/>
                          <a:pt x="10692" y="167"/>
                        </a:cubicBezTo>
                        <a:cubicBezTo>
                          <a:pt x="11063" y="186"/>
                          <a:pt x="11424" y="186"/>
                          <a:pt x="11795" y="196"/>
                        </a:cubicBezTo>
                        <a:cubicBezTo>
                          <a:pt x="12263" y="216"/>
                          <a:pt x="12731" y="245"/>
                          <a:pt x="13190" y="294"/>
                        </a:cubicBezTo>
                        <a:cubicBezTo>
                          <a:pt x="13755" y="342"/>
                          <a:pt x="14321" y="333"/>
                          <a:pt x="14877" y="362"/>
                        </a:cubicBezTo>
                        <a:lnTo>
                          <a:pt x="14975" y="362"/>
                        </a:lnTo>
                        <a:cubicBezTo>
                          <a:pt x="15121" y="352"/>
                          <a:pt x="15258" y="450"/>
                          <a:pt x="15297" y="596"/>
                        </a:cubicBezTo>
                        <a:cubicBezTo>
                          <a:pt x="15589" y="1377"/>
                          <a:pt x="16341" y="1894"/>
                          <a:pt x="17170" y="1894"/>
                        </a:cubicBezTo>
                        <a:cubicBezTo>
                          <a:pt x="17384" y="1894"/>
                          <a:pt x="17384" y="1894"/>
                          <a:pt x="17355" y="2108"/>
                        </a:cubicBezTo>
                        <a:cubicBezTo>
                          <a:pt x="17267" y="2723"/>
                          <a:pt x="17209" y="3357"/>
                          <a:pt x="17189" y="3981"/>
                        </a:cubicBezTo>
                        <a:cubicBezTo>
                          <a:pt x="17180" y="4206"/>
                          <a:pt x="17150" y="4420"/>
                          <a:pt x="17121" y="4645"/>
                        </a:cubicBezTo>
                        <a:cubicBezTo>
                          <a:pt x="17082" y="4879"/>
                          <a:pt x="16936" y="5084"/>
                          <a:pt x="16721" y="5191"/>
                        </a:cubicBezTo>
                        <a:cubicBezTo>
                          <a:pt x="16487" y="5308"/>
                          <a:pt x="16233" y="5367"/>
                          <a:pt x="15970" y="5376"/>
                        </a:cubicBezTo>
                        <a:cubicBezTo>
                          <a:pt x="15160" y="5406"/>
                          <a:pt x="14360" y="5464"/>
                          <a:pt x="13560" y="5474"/>
                        </a:cubicBezTo>
                        <a:cubicBezTo>
                          <a:pt x="12321" y="5493"/>
                          <a:pt x="11082" y="5552"/>
                          <a:pt x="9843" y="5552"/>
                        </a:cubicBezTo>
                        <a:cubicBezTo>
                          <a:pt x="8702" y="5552"/>
                          <a:pt x="7570" y="5464"/>
                          <a:pt x="6439" y="5367"/>
                        </a:cubicBezTo>
                        <a:cubicBezTo>
                          <a:pt x="5795" y="5308"/>
                          <a:pt x="5141" y="5298"/>
                          <a:pt x="4497" y="5249"/>
                        </a:cubicBezTo>
                        <a:cubicBezTo>
                          <a:pt x="3561" y="5191"/>
                          <a:pt x="2624" y="5230"/>
                          <a:pt x="1688" y="5191"/>
                        </a:cubicBezTo>
                        <a:cubicBezTo>
                          <a:pt x="1483" y="5181"/>
                          <a:pt x="1278" y="5162"/>
                          <a:pt x="1083" y="5103"/>
                        </a:cubicBezTo>
                        <a:cubicBezTo>
                          <a:pt x="673" y="5006"/>
                          <a:pt x="351" y="4684"/>
                          <a:pt x="273" y="4274"/>
                        </a:cubicBezTo>
                        <a:cubicBezTo>
                          <a:pt x="107" y="3581"/>
                          <a:pt x="20" y="2889"/>
                          <a:pt x="10" y="2186"/>
                        </a:cubicBezTo>
                        <a:cubicBezTo>
                          <a:pt x="0" y="1806"/>
                          <a:pt x="29" y="1435"/>
                          <a:pt x="98" y="1064"/>
                        </a:cubicBezTo>
                        <a:cubicBezTo>
                          <a:pt x="176" y="752"/>
                          <a:pt x="361" y="489"/>
                          <a:pt x="634" y="323"/>
                        </a:cubicBezTo>
                        <a:cubicBezTo>
                          <a:pt x="917" y="138"/>
                          <a:pt x="1249" y="40"/>
                          <a:pt x="1580" y="40"/>
                        </a:cubicBezTo>
                        <a:cubicBezTo>
                          <a:pt x="2712" y="1"/>
                          <a:pt x="3844" y="30"/>
                          <a:pt x="4975" y="40"/>
                        </a:cubicBezTo>
                        <a:cubicBezTo>
                          <a:pt x="5639" y="50"/>
                          <a:pt x="6312" y="40"/>
                          <a:pt x="7180" y="4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S" sz="1100" dirty="0" smtClean="0">
                        <a:ln w="0"/>
                        <a:effectLst>
                          <a:outerShdw blurRad="38100" dist="19050" dir="2700000" algn="tl" rotWithShape="0">
                            <a:schemeClr val="dk1">
                              <a:alpha val="40000"/>
                            </a:schemeClr>
                          </a:outerShdw>
                        </a:effectLst>
                        <a:latin typeface="Arial Rounded MT Bold" panose="020F0704030504030204" pitchFamily="34" charset="0"/>
                        <a:sym typeface="Arial"/>
                      </a:rPr>
                      <a:t>PLANEACIÓN</a:t>
                    </a:r>
                    <a:endParaRPr sz="1050" b="1" dirty="0">
                      <a:ln w="0"/>
                      <a:solidFill>
                        <a:srgbClr val="0070C0"/>
                      </a:solidFill>
                      <a:effectLst>
                        <a:outerShdw blurRad="38100" dist="19050" dir="2700000" algn="tl" rotWithShape="0">
                          <a:schemeClr val="dk1">
                            <a:alpha val="40000"/>
                          </a:schemeClr>
                        </a:outerShdw>
                      </a:effectLst>
                      <a:latin typeface="Arial Rounded MT Bold" panose="020F0704030504030204" pitchFamily="34" charset="0"/>
                      <a:sym typeface="Arial"/>
                    </a:endParaRPr>
                  </a:p>
                </p:txBody>
              </p:sp>
              <p:sp>
                <p:nvSpPr>
                  <p:cNvPr id="222" name="Google Shape;6785;p122"/>
                  <p:cNvSpPr/>
                  <p:nvPr/>
                </p:nvSpPr>
                <p:spPr>
                  <a:xfrm>
                    <a:off x="2916142" y="3722368"/>
                    <a:ext cx="1135140" cy="448057"/>
                  </a:xfrm>
                  <a:custGeom>
                    <a:avLst/>
                    <a:gdLst/>
                    <a:ahLst/>
                    <a:cxnLst/>
                    <a:rect l="l" t="t" r="r" b="b"/>
                    <a:pathLst>
                      <a:path w="19034" h="7513" extrusionOk="0">
                        <a:moveTo>
                          <a:pt x="19034" y="2557"/>
                        </a:moveTo>
                        <a:cubicBezTo>
                          <a:pt x="19024" y="3006"/>
                          <a:pt x="19014" y="3425"/>
                          <a:pt x="18995" y="3835"/>
                        </a:cubicBezTo>
                        <a:cubicBezTo>
                          <a:pt x="18975" y="4362"/>
                          <a:pt x="18956" y="4888"/>
                          <a:pt x="18917" y="5425"/>
                        </a:cubicBezTo>
                        <a:cubicBezTo>
                          <a:pt x="18907" y="5786"/>
                          <a:pt x="18848" y="6137"/>
                          <a:pt x="18751" y="6488"/>
                        </a:cubicBezTo>
                        <a:cubicBezTo>
                          <a:pt x="18644" y="6898"/>
                          <a:pt x="18292" y="7191"/>
                          <a:pt x="17873" y="7230"/>
                        </a:cubicBezTo>
                        <a:cubicBezTo>
                          <a:pt x="16868" y="7386"/>
                          <a:pt x="15844" y="7396"/>
                          <a:pt x="14829" y="7405"/>
                        </a:cubicBezTo>
                        <a:cubicBezTo>
                          <a:pt x="14380" y="7405"/>
                          <a:pt x="13941" y="7405"/>
                          <a:pt x="13502" y="7425"/>
                        </a:cubicBezTo>
                        <a:cubicBezTo>
                          <a:pt x="12127" y="7464"/>
                          <a:pt x="10742" y="7474"/>
                          <a:pt x="9366" y="7493"/>
                        </a:cubicBezTo>
                        <a:cubicBezTo>
                          <a:pt x="8303" y="7513"/>
                          <a:pt x="7239" y="7454"/>
                          <a:pt x="6176" y="7376"/>
                        </a:cubicBezTo>
                        <a:cubicBezTo>
                          <a:pt x="5503" y="7318"/>
                          <a:pt x="4820" y="7308"/>
                          <a:pt x="4147" y="7279"/>
                        </a:cubicBezTo>
                        <a:cubicBezTo>
                          <a:pt x="3357" y="7240"/>
                          <a:pt x="2576" y="7191"/>
                          <a:pt x="1786" y="7083"/>
                        </a:cubicBezTo>
                        <a:cubicBezTo>
                          <a:pt x="1503" y="7035"/>
                          <a:pt x="1210" y="6957"/>
                          <a:pt x="947" y="6840"/>
                        </a:cubicBezTo>
                        <a:cubicBezTo>
                          <a:pt x="703" y="6732"/>
                          <a:pt x="518" y="6547"/>
                          <a:pt x="420" y="6303"/>
                        </a:cubicBezTo>
                        <a:cubicBezTo>
                          <a:pt x="362" y="6147"/>
                          <a:pt x="313" y="5991"/>
                          <a:pt x="274" y="5825"/>
                        </a:cubicBezTo>
                        <a:cubicBezTo>
                          <a:pt x="88" y="5054"/>
                          <a:pt x="49" y="4264"/>
                          <a:pt x="30" y="3474"/>
                        </a:cubicBezTo>
                        <a:cubicBezTo>
                          <a:pt x="20" y="3113"/>
                          <a:pt x="1" y="2752"/>
                          <a:pt x="10" y="2391"/>
                        </a:cubicBezTo>
                        <a:cubicBezTo>
                          <a:pt x="30" y="1903"/>
                          <a:pt x="79" y="1435"/>
                          <a:pt x="303" y="986"/>
                        </a:cubicBezTo>
                        <a:cubicBezTo>
                          <a:pt x="488" y="596"/>
                          <a:pt x="840" y="303"/>
                          <a:pt x="1269" y="196"/>
                        </a:cubicBezTo>
                        <a:cubicBezTo>
                          <a:pt x="1737" y="79"/>
                          <a:pt x="2215" y="79"/>
                          <a:pt x="2683" y="59"/>
                        </a:cubicBezTo>
                        <a:cubicBezTo>
                          <a:pt x="3796" y="1"/>
                          <a:pt x="4908" y="1"/>
                          <a:pt x="6020" y="1"/>
                        </a:cubicBezTo>
                        <a:cubicBezTo>
                          <a:pt x="7073" y="11"/>
                          <a:pt x="8137" y="50"/>
                          <a:pt x="9190" y="108"/>
                        </a:cubicBezTo>
                        <a:cubicBezTo>
                          <a:pt x="9766" y="147"/>
                          <a:pt x="10342" y="177"/>
                          <a:pt x="10917" y="206"/>
                        </a:cubicBezTo>
                        <a:cubicBezTo>
                          <a:pt x="11629" y="245"/>
                          <a:pt x="12341" y="342"/>
                          <a:pt x="13054" y="381"/>
                        </a:cubicBezTo>
                        <a:cubicBezTo>
                          <a:pt x="13697" y="420"/>
                          <a:pt x="14332" y="508"/>
                          <a:pt x="14975" y="469"/>
                        </a:cubicBezTo>
                        <a:cubicBezTo>
                          <a:pt x="15278" y="440"/>
                          <a:pt x="15580" y="498"/>
                          <a:pt x="15902" y="469"/>
                        </a:cubicBezTo>
                        <a:cubicBezTo>
                          <a:pt x="15892" y="645"/>
                          <a:pt x="15892" y="820"/>
                          <a:pt x="15912" y="1006"/>
                        </a:cubicBezTo>
                        <a:cubicBezTo>
                          <a:pt x="15600" y="967"/>
                          <a:pt x="15317" y="957"/>
                          <a:pt x="15034" y="947"/>
                        </a:cubicBezTo>
                        <a:cubicBezTo>
                          <a:pt x="13863" y="879"/>
                          <a:pt x="12693" y="781"/>
                          <a:pt x="11522" y="742"/>
                        </a:cubicBezTo>
                        <a:cubicBezTo>
                          <a:pt x="9971" y="694"/>
                          <a:pt x="8420" y="616"/>
                          <a:pt x="6869" y="625"/>
                        </a:cubicBezTo>
                        <a:cubicBezTo>
                          <a:pt x="5405" y="635"/>
                          <a:pt x="3952" y="567"/>
                          <a:pt x="2488" y="625"/>
                        </a:cubicBezTo>
                        <a:cubicBezTo>
                          <a:pt x="2274" y="625"/>
                          <a:pt x="2059" y="645"/>
                          <a:pt x="1854" y="684"/>
                        </a:cubicBezTo>
                        <a:cubicBezTo>
                          <a:pt x="1376" y="781"/>
                          <a:pt x="957" y="1064"/>
                          <a:pt x="674" y="1464"/>
                        </a:cubicBezTo>
                        <a:cubicBezTo>
                          <a:pt x="615" y="1542"/>
                          <a:pt x="576" y="1640"/>
                          <a:pt x="557" y="1737"/>
                        </a:cubicBezTo>
                        <a:cubicBezTo>
                          <a:pt x="479" y="2059"/>
                          <a:pt x="430" y="2391"/>
                          <a:pt x="420" y="2733"/>
                        </a:cubicBezTo>
                        <a:cubicBezTo>
                          <a:pt x="401" y="3571"/>
                          <a:pt x="488" y="4420"/>
                          <a:pt x="684" y="5240"/>
                        </a:cubicBezTo>
                        <a:cubicBezTo>
                          <a:pt x="781" y="5776"/>
                          <a:pt x="1181" y="6196"/>
                          <a:pt x="1708" y="6332"/>
                        </a:cubicBezTo>
                        <a:cubicBezTo>
                          <a:pt x="1962" y="6401"/>
                          <a:pt x="2225" y="6440"/>
                          <a:pt x="2488" y="6440"/>
                        </a:cubicBezTo>
                        <a:cubicBezTo>
                          <a:pt x="3132" y="6440"/>
                          <a:pt x="3786" y="6440"/>
                          <a:pt x="4439" y="6459"/>
                        </a:cubicBezTo>
                        <a:cubicBezTo>
                          <a:pt x="5522" y="6508"/>
                          <a:pt x="6605" y="6547"/>
                          <a:pt x="7688" y="6654"/>
                        </a:cubicBezTo>
                        <a:cubicBezTo>
                          <a:pt x="8829" y="6762"/>
                          <a:pt x="9981" y="6810"/>
                          <a:pt x="11132" y="6791"/>
                        </a:cubicBezTo>
                        <a:cubicBezTo>
                          <a:pt x="12468" y="6762"/>
                          <a:pt x="13795" y="6742"/>
                          <a:pt x="15132" y="6693"/>
                        </a:cubicBezTo>
                        <a:cubicBezTo>
                          <a:pt x="15746" y="6674"/>
                          <a:pt x="16370" y="6654"/>
                          <a:pt x="16995" y="6586"/>
                        </a:cubicBezTo>
                        <a:cubicBezTo>
                          <a:pt x="17209" y="6566"/>
                          <a:pt x="17424" y="6498"/>
                          <a:pt x="17619" y="6391"/>
                        </a:cubicBezTo>
                        <a:cubicBezTo>
                          <a:pt x="17931" y="6245"/>
                          <a:pt x="18136" y="5952"/>
                          <a:pt x="18185" y="5610"/>
                        </a:cubicBezTo>
                        <a:cubicBezTo>
                          <a:pt x="18234" y="5347"/>
                          <a:pt x="18263" y="5084"/>
                          <a:pt x="18273" y="4820"/>
                        </a:cubicBezTo>
                        <a:cubicBezTo>
                          <a:pt x="18302" y="4157"/>
                          <a:pt x="18361" y="3503"/>
                          <a:pt x="18448" y="2859"/>
                        </a:cubicBezTo>
                        <a:cubicBezTo>
                          <a:pt x="18458" y="2801"/>
                          <a:pt x="18468" y="2752"/>
                          <a:pt x="18526" y="2733"/>
                        </a:cubicBezTo>
                        <a:cubicBezTo>
                          <a:pt x="18702" y="2684"/>
                          <a:pt x="18868" y="2625"/>
                          <a:pt x="19034" y="2557"/>
                        </a:cubicBezTo>
                        <a:close/>
                      </a:path>
                    </a:pathLst>
                  </a:custGeom>
                  <a:solidFill>
                    <a:srgbClr val="63B4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23" name="Google Shape;6786;p122"/>
                  <p:cNvSpPr/>
                  <p:nvPr/>
                </p:nvSpPr>
                <p:spPr>
                  <a:xfrm>
                    <a:off x="3872623" y="3661895"/>
                    <a:ext cx="234554" cy="211832"/>
                  </a:xfrm>
                  <a:custGeom>
                    <a:avLst/>
                    <a:gdLst/>
                    <a:ahLst/>
                    <a:cxnLst/>
                    <a:rect l="l" t="t" r="r" b="b"/>
                    <a:pathLst>
                      <a:path w="3933" h="3552" extrusionOk="0">
                        <a:moveTo>
                          <a:pt x="1981" y="10"/>
                        </a:moveTo>
                        <a:cubicBezTo>
                          <a:pt x="3132" y="10"/>
                          <a:pt x="3932" y="966"/>
                          <a:pt x="3727" y="2059"/>
                        </a:cubicBezTo>
                        <a:cubicBezTo>
                          <a:pt x="3542" y="2869"/>
                          <a:pt x="2849" y="3454"/>
                          <a:pt x="2020" y="3503"/>
                        </a:cubicBezTo>
                        <a:cubicBezTo>
                          <a:pt x="1210" y="3551"/>
                          <a:pt x="479" y="3034"/>
                          <a:pt x="254" y="2264"/>
                        </a:cubicBezTo>
                        <a:cubicBezTo>
                          <a:pt x="1" y="1278"/>
                          <a:pt x="606" y="274"/>
                          <a:pt x="1601" y="49"/>
                        </a:cubicBezTo>
                        <a:cubicBezTo>
                          <a:pt x="1728" y="20"/>
                          <a:pt x="1854" y="0"/>
                          <a:pt x="1981" y="10"/>
                        </a:cubicBez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normalizeH="0" baseline="0" noProof="0" dirty="0" smtClean="0">
                        <a:ln w="0"/>
                        <a:effectLst>
                          <a:outerShdw blurRad="38100" dist="19050" dir="2700000" algn="tl" rotWithShape="0">
                            <a:schemeClr val="dk1">
                              <a:alpha val="40000"/>
                            </a:schemeClr>
                          </a:outerShdw>
                        </a:effectLst>
                        <a:uLnTx/>
                        <a:uFillTx/>
                        <a:latin typeface="Arial"/>
                        <a:cs typeface="Arial"/>
                        <a:sym typeface="Arial"/>
                      </a:rPr>
                      <a:t>1</a:t>
                    </a:r>
                    <a:endParaRPr kumimoji="0" sz="1400" b="1" i="0" u="none" strike="noStrike" kern="0" normalizeH="0" baseline="0" noProof="0" dirty="0" smtClean="0">
                      <a:ln w="0"/>
                      <a:effectLst>
                        <a:outerShdw blurRad="38100" dist="19050" dir="2700000" algn="tl" rotWithShape="0">
                          <a:schemeClr val="dk1">
                            <a:alpha val="40000"/>
                          </a:schemeClr>
                        </a:outerShdw>
                      </a:effectLst>
                      <a:uLnTx/>
                      <a:uFillTx/>
                      <a:latin typeface="Arial"/>
                      <a:cs typeface="Arial"/>
                      <a:sym typeface="Arial"/>
                    </a:endParaRPr>
                  </a:p>
                </p:txBody>
              </p:sp>
            </p:grpSp>
          </p:grpSp>
          <p:pic>
            <p:nvPicPr>
              <p:cNvPr id="5" name="Imagen 4"/>
              <p:cNvPicPr>
                <a:picLocks noChangeAspect="1"/>
              </p:cNvPicPr>
              <p:nvPr/>
            </p:nvPicPr>
            <p:blipFill>
              <a:blip r:embed="rId4"/>
              <a:stretch>
                <a:fillRect/>
              </a:stretch>
            </p:blipFill>
            <p:spPr>
              <a:xfrm>
                <a:off x="915970" y="5164319"/>
                <a:ext cx="841280" cy="841280"/>
              </a:xfrm>
              <a:prstGeom prst="rect">
                <a:avLst/>
              </a:prstGeom>
            </p:spPr>
          </p:pic>
        </p:grpSp>
        <p:grpSp>
          <p:nvGrpSpPr>
            <p:cNvPr id="12" name="Grupo 11"/>
            <p:cNvGrpSpPr/>
            <p:nvPr/>
          </p:nvGrpSpPr>
          <p:grpSpPr>
            <a:xfrm>
              <a:off x="2187593" y="4086661"/>
              <a:ext cx="1693986" cy="2620782"/>
              <a:chOff x="2217089" y="4086661"/>
              <a:chExt cx="1693986" cy="2620782"/>
            </a:xfrm>
          </p:grpSpPr>
          <p:grpSp>
            <p:nvGrpSpPr>
              <p:cNvPr id="224" name="Grupo 223"/>
              <p:cNvGrpSpPr/>
              <p:nvPr/>
            </p:nvGrpSpPr>
            <p:grpSpPr>
              <a:xfrm>
                <a:off x="2217089" y="4086661"/>
                <a:ext cx="1693986" cy="2462915"/>
                <a:chOff x="1693588" y="2756898"/>
                <a:chExt cx="2060760" cy="2665186"/>
              </a:xfrm>
            </p:grpSpPr>
            <p:sp>
              <p:nvSpPr>
                <p:cNvPr id="225" name="Google Shape;6775;p122"/>
                <p:cNvSpPr/>
                <p:nvPr/>
              </p:nvSpPr>
              <p:spPr>
                <a:xfrm>
                  <a:off x="1822754" y="3334410"/>
                  <a:ext cx="1676903" cy="2087674"/>
                </a:xfrm>
                <a:custGeom>
                  <a:avLst/>
                  <a:gdLst/>
                  <a:ahLst/>
                  <a:cxnLst/>
                  <a:rect l="l" t="t" r="r" b="b"/>
                  <a:pathLst>
                    <a:path w="3796" h="10908" extrusionOk="0">
                      <a:moveTo>
                        <a:pt x="3698" y="4576"/>
                      </a:moveTo>
                      <a:cubicBezTo>
                        <a:pt x="3669" y="5532"/>
                        <a:pt x="3708" y="6830"/>
                        <a:pt x="3776" y="8127"/>
                      </a:cubicBezTo>
                      <a:cubicBezTo>
                        <a:pt x="3795" y="8303"/>
                        <a:pt x="3747" y="8478"/>
                        <a:pt x="3639" y="8615"/>
                      </a:cubicBezTo>
                      <a:cubicBezTo>
                        <a:pt x="3395" y="8927"/>
                        <a:pt x="3171" y="9249"/>
                        <a:pt x="2908" y="9542"/>
                      </a:cubicBezTo>
                      <a:cubicBezTo>
                        <a:pt x="2566" y="9932"/>
                        <a:pt x="2244" y="10332"/>
                        <a:pt x="1903" y="10712"/>
                      </a:cubicBezTo>
                      <a:cubicBezTo>
                        <a:pt x="1864" y="10761"/>
                        <a:pt x="1815" y="10800"/>
                        <a:pt x="1776" y="10849"/>
                      </a:cubicBezTo>
                      <a:cubicBezTo>
                        <a:pt x="1737" y="10898"/>
                        <a:pt x="1688" y="10908"/>
                        <a:pt x="1630" y="10859"/>
                      </a:cubicBezTo>
                      <a:cubicBezTo>
                        <a:pt x="1493" y="10761"/>
                        <a:pt x="1376" y="10644"/>
                        <a:pt x="1259" y="10517"/>
                      </a:cubicBezTo>
                      <a:cubicBezTo>
                        <a:pt x="995" y="10205"/>
                        <a:pt x="722" y="9893"/>
                        <a:pt x="449" y="9581"/>
                      </a:cubicBezTo>
                      <a:cubicBezTo>
                        <a:pt x="313" y="9415"/>
                        <a:pt x="196" y="9249"/>
                        <a:pt x="88" y="9073"/>
                      </a:cubicBezTo>
                      <a:cubicBezTo>
                        <a:pt x="49" y="9005"/>
                        <a:pt x="30" y="8917"/>
                        <a:pt x="30" y="8839"/>
                      </a:cubicBezTo>
                      <a:cubicBezTo>
                        <a:pt x="69" y="8108"/>
                        <a:pt x="30" y="7366"/>
                        <a:pt x="30" y="6635"/>
                      </a:cubicBezTo>
                      <a:cubicBezTo>
                        <a:pt x="0" y="5259"/>
                        <a:pt x="0" y="3874"/>
                        <a:pt x="39" y="2498"/>
                      </a:cubicBezTo>
                      <a:cubicBezTo>
                        <a:pt x="59" y="1776"/>
                        <a:pt x="108" y="1054"/>
                        <a:pt x="157" y="333"/>
                      </a:cubicBezTo>
                      <a:cubicBezTo>
                        <a:pt x="166" y="137"/>
                        <a:pt x="166" y="137"/>
                        <a:pt x="371" y="98"/>
                      </a:cubicBezTo>
                      <a:cubicBezTo>
                        <a:pt x="703" y="30"/>
                        <a:pt x="1044" y="1"/>
                        <a:pt x="1386" y="1"/>
                      </a:cubicBezTo>
                      <a:cubicBezTo>
                        <a:pt x="1903" y="11"/>
                        <a:pt x="2420" y="11"/>
                        <a:pt x="2927" y="1"/>
                      </a:cubicBezTo>
                      <a:cubicBezTo>
                        <a:pt x="3171" y="1"/>
                        <a:pt x="3415" y="20"/>
                        <a:pt x="3659" y="69"/>
                      </a:cubicBezTo>
                      <a:cubicBezTo>
                        <a:pt x="3756" y="79"/>
                        <a:pt x="3766" y="128"/>
                        <a:pt x="3766" y="206"/>
                      </a:cubicBezTo>
                      <a:cubicBezTo>
                        <a:pt x="3756" y="284"/>
                        <a:pt x="3766" y="391"/>
                        <a:pt x="3756" y="479"/>
                      </a:cubicBezTo>
                      <a:cubicBezTo>
                        <a:pt x="3708" y="1737"/>
                        <a:pt x="3708" y="2986"/>
                        <a:pt x="3698" y="4576"/>
                      </a:cubicBezTo>
                      <a:close/>
                    </a:path>
                  </a:pathLst>
                </a:custGeom>
                <a:solidFill>
                  <a:schemeClr val="accent3">
                    <a:lumMod val="20000"/>
                    <a:lumOff val="80000"/>
                  </a:schemeClr>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40" spc="-5" dirty="0" smtClean="0">
                      <a:latin typeface="Arial Rounded MT Bold" panose="020F0704030504030204" pitchFamily="34" charset="0"/>
                    </a:rPr>
                    <a:t>Diseño de Programas y Proyectos</a:t>
                  </a:r>
                  <a:endParaRPr sz="1240" spc="-5" dirty="0">
                    <a:latin typeface="Arial Rounded MT Bold" panose="020F0704030504030204" pitchFamily="34" charset="0"/>
                  </a:endParaRPr>
                </a:p>
              </p:txBody>
            </p:sp>
            <p:grpSp>
              <p:nvGrpSpPr>
                <p:cNvPr id="226" name="Google Shape;6782;p122"/>
                <p:cNvGrpSpPr/>
                <p:nvPr/>
              </p:nvGrpSpPr>
              <p:grpSpPr>
                <a:xfrm>
                  <a:off x="1693588" y="2756898"/>
                  <a:ext cx="2060760" cy="926805"/>
                  <a:chOff x="2896342" y="3620565"/>
                  <a:chExt cx="1240460" cy="569657"/>
                </a:xfrm>
              </p:grpSpPr>
              <p:sp>
                <p:nvSpPr>
                  <p:cNvPr id="227" name="Google Shape;6783;p122"/>
                  <p:cNvSpPr/>
                  <p:nvPr/>
                </p:nvSpPr>
                <p:spPr>
                  <a:xfrm>
                    <a:off x="2896342" y="3620565"/>
                    <a:ext cx="1240460" cy="569657"/>
                  </a:xfrm>
                  <a:custGeom>
                    <a:avLst/>
                    <a:gdLst/>
                    <a:ahLst/>
                    <a:cxnLst/>
                    <a:rect l="l" t="t" r="r" b="b"/>
                    <a:pathLst>
                      <a:path w="20800" h="9552" extrusionOk="0">
                        <a:moveTo>
                          <a:pt x="12283" y="9473"/>
                        </a:moveTo>
                        <a:cubicBezTo>
                          <a:pt x="11600" y="9483"/>
                          <a:pt x="10947" y="9493"/>
                          <a:pt x="10283" y="9522"/>
                        </a:cubicBezTo>
                        <a:cubicBezTo>
                          <a:pt x="9376" y="9551"/>
                          <a:pt x="8469" y="9522"/>
                          <a:pt x="7562" y="9464"/>
                        </a:cubicBezTo>
                        <a:cubicBezTo>
                          <a:pt x="6420" y="9395"/>
                          <a:pt x="5279" y="9337"/>
                          <a:pt x="4128" y="9288"/>
                        </a:cubicBezTo>
                        <a:cubicBezTo>
                          <a:pt x="3435" y="9269"/>
                          <a:pt x="2742" y="9200"/>
                          <a:pt x="2059" y="9103"/>
                        </a:cubicBezTo>
                        <a:cubicBezTo>
                          <a:pt x="1776" y="9054"/>
                          <a:pt x="1494" y="8976"/>
                          <a:pt x="1230" y="8869"/>
                        </a:cubicBezTo>
                        <a:cubicBezTo>
                          <a:pt x="840" y="8722"/>
                          <a:pt x="538" y="8410"/>
                          <a:pt x="411" y="8010"/>
                        </a:cubicBezTo>
                        <a:cubicBezTo>
                          <a:pt x="303" y="7669"/>
                          <a:pt x="216" y="7317"/>
                          <a:pt x="167" y="6956"/>
                        </a:cubicBezTo>
                        <a:cubicBezTo>
                          <a:pt x="60" y="6313"/>
                          <a:pt x="60" y="5649"/>
                          <a:pt x="30" y="4996"/>
                        </a:cubicBezTo>
                        <a:cubicBezTo>
                          <a:pt x="1" y="4547"/>
                          <a:pt x="11" y="4098"/>
                          <a:pt x="50" y="3659"/>
                        </a:cubicBezTo>
                        <a:cubicBezTo>
                          <a:pt x="79" y="3269"/>
                          <a:pt x="186" y="2888"/>
                          <a:pt x="352" y="2537"/>
                        </a:cubicBezTo>
                        <a:cubicBezTo>
                          <a:pt x="577" y="2059"/>
                          <a:pt x="1016" y="1708"/>
                          <a:pt x="1533" y="1591"/>
                        </a:cubicBezTo>
                        <a:cubicBezTo>
                          <a:pt x="1962" y="1493"/>
                          <a:pt x="2411" y="1445"/>
                          <a:pt x="2859" y="1445"/>
                        </a:cubicBezTo>
                        <a:cubicBezTo>
                          <a:pt x="4264" y="1386"/>
                          <a:pt x="5659" y="1367"/>
                          <a:pt x="7054" y="1396"/>
                        </a:cubicBezTo>
                        <a:cubicBezTo>
                          <a:pt x="8440" y="1435"/>
                          <a:pt x="9815" y="1503"/>
                          <a:pt x="11191" y="1581"/>
                        </a:cubicBezTo>
                        <a:cubicBezTo>
                          <a:pt x="11922" y="1630"/>
                          <a:pt x="12654" y="1718"/>
                          <a:pt x="13386" y="1766"/>
                        </a:cubicBezTo>
                        <a:cubicBezTo>
                          <a:pt x="13990" y="1806"/>
                          <a:pt x="14605" y="1884"/>
                          <a:pt x="15229" y="1854"/>
                        </a:cubicBezTo>
                        <a:cubicBezTo>
                          <a:pt x="15532" y="1845"/>
                          <a:pt x="15824" y="1903"/>
                          <a:pt x="16127" y="1884"/>
                        </a:cubicBezTo>
                        <a:cubicBezTo>
                          <a:pt x="16254" y="1893"/>
                          <a:pt x="16361" y="1815"/>
                          <a:pt x="16390" y="1698"/>
                        </a:cubicBezTo>
                        <a:cubicBezTo>
                          <a:pt x="16898" y="489"/>
                          <a:pt x="18351" y="1"/>
                          <a:pt x="19483" y="674"/>
                        </a:cubicBezTo>
                        <a:cubicBezTo>
                          <a:pt x="20605" y="1357"/>
                          <a:pt x="20800" y="2908"/>
                          <a:pt x="19873" y="3844"/>
                        </a:cubicBezTo>
                        <a:cubicBezTo>
                          <a:pt x="19717" y="3991"/>
                          <a:pt x="19639" y="4205"/>
                          <a:pt x="19658" y="4420"/>
                        </a:cubicBezTo>
                        <a:cubicBezTo>
                          <a:pt x="19678" y="5483"/>
                          <a:pt x="19639" y="6547"/>
                          <a:pt x="19532" y="7610"/>
                        </a:cubicBezTo>
                        <a:cubicBezTo>
                          <a:pt x="19502" y="7893"/>
                          <a:pt x="19434" y="8176"/>
                          <a:pt x="19327" y="8449"/>
                        </a:cubicBezTo>
                        <a:cubicBezTo>
                          <a:pt x="19219" y="8722"/>
                          <a:pt x="19005" y="8947"/>
                          <a:pt x="18732" y="9064"/>
                        </a:cubicBezTo>
                        <a:cubicBezTo>
                          <a:pt x="18400" y="9220"/>
                          <a:pt x="18039" y="9317"/>
                          <a:pt x="17668" y="9337"/>
                        </a:cubicBezTo>
                        <a:cubicBezTo>
                          <a:pt x="16771" y="9415"/>
                          <a:pt x="15864" y="9454"/>
                          <a:pt x="14966" y="9434"/>
                        </a:cubicBezTo>
                        <a:cubicBezTo>
                          <a:pt x="14059" y="9425"/>
                          <a:pt x="13161" y="9503"/>
                          <a:pt x="12283" y="9473"/>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28" name="Google Shape;6784;p122"/>
                  <p:cNvSpPr/>
                  <p:nvPr/>
                </p:nvSpPr>
                <p:spPr>
                  <a:xfrm>
                    <a:off x="2960394" y="3777056"/>
                    <a:ext cx="1036798" cy="331107"/>
                  </a:xfrm>
                  <a:custGeom>
                    <a:avLst/>
                    <a:gdLst/>
                    <a:ahLst/>
                    <a:cxnLst/>
                    <a:rect l="l" t="t" r="r" b="b"/>
                    <a:pathLst>
                      <a:path w="17385" h="5552" extrusionOk="0">
                        <a:moveTo>
                          <a:pt x="7180" y="40"/>
                        </a:moveTo>
                        <a:cubicBezTo>
                          <a:pt x="8214" y="69"/>
                          <a:pt x="9453" y="99"/>
                          <a:pt x="10692" y="167"/>
                        </a:cubicBezTo>
                        <a:cubicBezTo>
                          <a:pt x="11063" y="186"/>
                          <a:pt x="11424" y="186"/>
                          <a:pt x="11795" y="196"/>
                        </a:cubicBezTo>
                        <a:cubicBezTo>
                          <a:pt x="12263" y="216"/>
                          <a:pt x="12731" y="245"/>
                          <a:pt x="13190" y="294"/>
                        </a:cubicBezTo>
                        <a:cubicBezTo>
                          <a:pt x="13755" y="342"/>
                          <a:pt x="14321" y="333"/>
                          <a:pt x="14877" y="362"/>
                        </a:cubicBezTo>
                        <a:lnTo>
                          <a:pt x="14975" y="362"/>
                        </a:lnTo>
                        <a:cubicBezTo>
                          <a:pt x="15121" y="352"/>
                          <a:pt x="15258" y="450"/>
                          <a:pt x="15297" y="596"/>
                        </a:cubicBezTo>
                        <a:cubicBezTo>
                          <a:pt x="15589" y="1377"/>
                          <a:pt x="16341" y="1894"/>
                          <a:pt x="17170" y="1894"/>
                        </a:cubicBezTo>
                        <a:cubicBezTo>
                          <a:pt x="17384" y="1894"/>
                          <a:pt x="17384" y="1894"/>
                          <a:pt x="17355" y="2108"/>
                        </a:cubicBezTo>
                        <a:cubicBezTo>
                          <a:pt x="17267" y="2723"/>
                          <a:pt x="17209" y="3357"/>
                          <a:pt x="17189" y="3981"/>
                        </a:cubicBezTo>
                        <a:cubicBezTo>
                          <a:pt x="17180" y="4206"/>
                          <a:pt x="17150" y="4420"/>
                          <a:pt x="17121" y="4645"/>
                        </a:cubicBezTo>
                        <a:cubicBezTo>
                          <a:pt x="17082" y="4879"/>
                          <a:pt x="16936" y="5084"/>
                          <a:pt x="16721" y="5191"/>
                        </a:cubicBezTo>
                        <a:cubicBezTo>
                          <a:pt x="16487" y="5308"/>
                          <a:pt x="16233" y="5367"/>
                          <a:pt x="15970" y="5376"/>
                        </a:cubicBezTo>
                        <a:cubicBezTo>
                          <a:pt x="15160" y="5406"/>
                          <a:pt x="14360" y="5464"/>
                          <a:pt x="13560" y="5474"/>
                        </a:cubicBezTo>
                        <a:cubicBezTo>
                          <a:pt x="12321" y="5493"/>
                          <a:pt x="11082" y="5552"/>
                          <a:pt x="9843" y="5552"/>
                        </a:cubicBezTo>
                        <a:cubicBezTo>
                          <a:pt x="8702" y="5552"/>
                          <a:pt x="7570" y="5464"/>
                          <a:pt x="6439" y="5367"/>
                        </a:cubicBezTo>
                        <a:cubicBezTo>
                          <a:pt x="5795" y="5308"/>
                          <a:pt x="5141" y="5298"/>
                          <a:pt x="4497" y="5249"/>
                        </a:cubicBezTo>
                        <a:cubicBezTo>
                          <a:pt x="3561" y="5191"/>
                          <a:pt x="2624" y="5230"/>
                          <a:pt x="1688" y="5191"/>
                        </a:cubicBezTo>
                        <a:cubicBezTo>
                          <a:pt x="1483" y="5181"/>
                          <a:pt x="1278" y="5162"/>
                          <a:pt x="1083" y="5103"/>
                        </a:cubicBezTo>
                        <a:cubicBezTo>
                          <a:pt x="673" y="5006"/>
                          <a:pt x="351" y="4684"/>
                          <a:pt x="273" y="4274"/>
                        </a:cubicBezTo>
                        <a:cubicBezTo>
                          <a:pt x="107" y="3581"/>
                          <a:pt x="20" y="2889"/>
                          <a:pt x="10" y="2186"/>
                        </a:cubicBezTo>
                        <a:cubicBezTo>
                          <a:pt x="0" y="1806"/>
                          <a:pt x="29" y="1435"/>
                          <a:pt x="98" y="1064"/>
                        </a:cubicBezTo>
                        <a:cubicBezTo>
                          <a:pt x="176" y="752"/>
                          <a:pt x="361" y="489"/>
                          <a:pt x="634" y="323"/>
                        </a:cubicBezTo>
                        <a:cubicBezTo>
                          <a:pt x="917" y="138"/>
                          <a:pt x="1249" y="40"/>
                          <a:pt x="1580" y="40"/>
                        </a:cubicBezTo>
                        <a:cubicBezTo>
                          <a:pt x="2712" y="1"/>
                          <a:pt x="3844" y="30"/>
                          <a:pt x="4975" y="40"/>
                        </a:cubicBezTo>
                        <a:cubicBezTo>
                          <a:pt x="5639" y="50"/>
                          <a:pt x="6312" y="40"/>
                          <a:pt x="7180" y="4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S" sz="1100" dirty="0" smtClean="0">
                        <a:ln w="0"/>
                        <a:effectLst>
                          <a:outerShdw blurRad="38100" dist="19050" dir="2700000" algn="tl" rotWithShape="0">
                            <a:schemeClr val="dk1">
                              <a:alpha val="40000"/>
                            </a:schemeClr>
                          </a:outerShdw>
                        </a:effectLst>
                        <a:latin typeface="Arial Rounded MT Bold" panose="020F0704030504030204" pitchFamily="34" charset="0"/>
                        <a:sym typeface="Arial"/>
                      </a:rPr>
                      <a:t>PROGRAMACIÓN</a:t>
                    </a:r>
                    <a:endParaRPr sz="1050" b="1" dirty="0">
                      <a:ln w="0"/>
                      <a:solidFill>
                        <a:srgbClr val="0070C0"/>
                      </a:solidFill>
                      <a:effectLst>
                        <a:outerShdw blurRad="38100" dist="19050" dir="2700000" algn="tl" rotWithShape="0">
                          <a:schemeClr val="dk1">
                            <a:alpha val="40000"/>
                          </a:schemeClr>
                        </a:outerShdw>
                      </a:effectLst>
                      <a:latin typeface="Arial Rounded MT Bold" panose="020F0704030504030204" pitchFamily="34" charset="0"/>
                      <a:sym typeface="Arial"/>
                    </a:endParaRPr>
                  </a:p>
                </p:txBody>
              </p:sp>
              <p:sp>
                <p:nvSpPr>
                  <p:cNvPr id="229" name="Google Shape;6785;p122"/>
                  <p:cNvSpPr/>
                  <p:nvPr/>
                </p:nvSpPr>
                <p:spPr>
                  <a:xfrm>
                    <a:off x="2916142" y="3722368"/>
                    <a:ext cx="1135140" cy="448057"/>
                  </a:xfrm>
                  <a:custGeom>
                    <a:avLst/>
                    <a:gdLst/>
                    <a:ahLst/>
                    <a:cxnLst/>
                    <a:rect l="l" t="t" r="r" b="b"/>
                    <a:pathLst>
                      <a:path w="19034" h="7513" extrusionOk="0">
                        <a:moveTo>
                          <a:pt x="19034" y="2557"/>
                        </a:moveTo>
                        <a:cubicBezTo>
                          <a:pt x="19024" y="3006"/>
                          <a:pt x="19014" y="3425"/>
                          <a:pt x="18995" y="3835"/>
                        </a:cubicBezTo>
                        <a:cubicBezTo>
                          <a:pt x="18975" y="4362"/>
                          <a:pt x="18956" y="4888"/>
                          <a:pt x="18917" y="5425"/>
                        </a:cubicBezTo>
                        <a:cubicBezTo>
                          <a:pt x="18907" y="5786"/>
                          <a:pt x="18848" y="6137"/>
                          <a:pt x="18751" y="6488"/>
                        </a:cubicBezTo>
                        <a:cubicBezTo>
                          <a:pt x="18644" y="6898"/>
                          <a:pt x="18292" y="7191"/>
                          <a:pt x="17873" y="7230"/>
                        </a:cubicBezTo>
                        <a:cubicBezTo>
                          <a:pt x="16868" y="7386"/>
                          <a:pt x="15844" y="7396"/>
                          <a:pt x="14829" y="7405"/>
                        </a:cubicBezTo>
                        <a:cubicBezTo>
                          <a:pt x="14380" y="7405"/>
                          <a:pt x="13941" y="7405"/>
                          <a:pt x="13502" y="7425"/>
                        </a:cubicBezTo>
                        <a:cubicBezTo>
                          <a:pt x="12127" y="7464"/>
                          <a:pt x="10742" y="7474"/>
                          <a:pt x="9366" y="7493"/>
                        </a:cubicBezTo>
                        <a:cubicBezTo>
                          <a:pt x="8303" y="7513"/>
                          <a:pt x="7239" y="7454"/>
                          <a:pt x="6176" y="7376"/>
                        </a:cubicBezTo>
                        <a:cubicBezTo>
                          <a:pt x="5503" y="7318"/>
                          <a:pt x="4820" y="7308"/>
                          <a:pt x="4147" y="7279"/>
                        </a:cubicBezTo>
                        <a:cubicBezTo>
                          <a:pt x="3357" y="7240"/>
                          <a:pt x="2576" y="7191"/>
                          <a:pt x="1786" y="7083"/>
                        </a:cubicBezTo>
                        <a:cubicBezTo>
                          <a:pt x="1503" y="7035"/>
                          <a:pt x="1210" y="6957"/>
                          <a:pt x="947" y="6840"/>
                        </a:cubicBezTo>
                        <a:cubicBezTo>
                          <a:pt x="703" y="6732"/>
                          <a:pt x="518" y="6547"/>
                          <a:pt x="420" y="6303"/>
                        </a:cubicBezTo>
                        <a:cubicBezTo>
                          <a:pt x="362" y="6147"/>
                          <a:pt x="313" y="5991"/>
                          <a:pt x="274" y="5825"/>
                        </a:cubicBezTo>
                        <a:cubicBezTo>
                          <a:pt x="88" y="5054"/>
                          <a:pt x="49" y="4264"/>
                          <a:pt x="30" y="3474"/>
                        </a:cubicBezTo>
                        <a:cubicBezTo>
                          <a:pt x="20" y="3113"/>
                          <a:pt x="1" y="2752"/>
                          <a:pt x="10" y="2391"/>
                        </a:cubicBezTo>
                        <a:cubicBezTo>
                          <a:pt x="30" y="1903"/>
                          <a:pt x="79" y="1435"/>
                          <a:pt x="303" y="986"/>
                        </a:cubicBezTo>
                        <a:cubicBezTo>
                          <a:pt x="488" y="596"/>
                          <a:pt x="840" y="303"/>
                          <a:pt x="1269" y="196"/>
                        </a:cubicBezTo>
                        <a:cubicBezTo>
                          <a:pt x="1737" y="79"/>
                          <a:pt x="2215" y="79"/>
                          <a:pt x="2683" y="59"/>
                        </a:cubicBezTo>
                        <a:cubicBezTo>
                          <a:pt x="3796" y="1"/>
                          <a:pt x="4908" y="1"/>
                          <a:pt x="6020" y="1"/>
                        </a:cubicBezTo>
                        <a:cubicBezTo>
                          <a:pt x="7073" y="11"/>
                          <a:pt x="8137" y="50"/>
                          <a:pt x="9190" y="108"/>
                        </a:cubicBezTo>
                        <a:cubicBezTo>
                          <a:pt x="9766" y="147"/>
                          <a:pt x="10342" y="177"/>
                          <a:pt x="10917" y="206"/>
                        </a:cubicBezTo>
                        <a:cubicBezTo>
                          <a:pt x="11629" y="245"/>
                          <a:pt x="12341" y="342"/>
                          <a:pt x="13054" y="381"/>
                        </a:cubicBezTo>
                        <a:cubicBezTo>
                          <a:pt x="13697" y="420"/>
                          <a:pt x="14332" y="508"/>
                          <a:pt x="14975" y="469"/>
                        </a:cubicBezTo>
                        <a:cubicBezTo>
                          <a:pt x="15278" y="440"/>
                          <a:pt x="15580" y="498"/>
                          <a:pt x="15902" y="469"/>
                        </a:cubicBezTo>
                        <a:cubicBezTo>
                          <a:pt x="15892" y="645"/>
                          <a:pt x="15892" y="820"/>
                          <a:pt x="15912" y="1006"/>
                        </a:cubicBezTo>
                        <a:cubicBezTo>
                          <a:pt x="15600" y="967"/>
                          <a:pt x="15317" y="957"/>
                          <a:pt x="15034" y="947"/>
                        </a:cubicBezTo>
                        <a:cubicBezTo>
                          <a:pt x="13863" y="879"/>
                          <a:pt x="12693" y="781"/>
                          <a:pt x="11522" y="742"/>
                        </a:cubicBezTo>
                        <a:cubicBezTo>
                          <a:pt x="9971" y="694"/>
                          <a:pt x="8420" y="616"/>
                          <a:pt x="6869" y="625"/>
                        </a:cubicBezTo>
                        <a:cubicBezTo>
                          <a:pt x="5405" y="635"/>
                          <a:pt x="3952" y="567"/>
                          <a:pt x="2488" y="625"/>
                        </a:cubicBezTo>
                        <a:cubicBezTo>
                          <a:pt x="2274" y="625"/>
                          <a:pt x="2059" y="645"/>
                          <a:pt x="1854" y="684"/>
                        </a:cubicBezTo>
                        <a:cubicBezTo>
                          <a:pt x="1376" y="781"/>
                          <a:pt x="957" y="1064"/>
                          <a:pt x="674" y="1464"/>
                        </a:cubicBezTo>
                        <a:cubicBezTo>
                          <a:pt x="615" y="1542"/>
                          <a:pt x="576" y="1640"/>
                          <a:pt x="557" y="1737"/>
                        </a:cubicBezTo>
                        <a:cubicBezTo>
                          <a:pt x="479" y="2059"/>
                          <a:pt x="430" y="2391"/>
                          <a:pt x="420" y="2733"/>
                        </a:cubicBezTo>
                        <a:cubicBezTo>
                          <a:pt x="401" y="3571"/>
                          <a:pt x="488" y="4420"/>
                          <a:pt x="684" y="5240"/>
                        </a:cubicBezTo>
                        <a:cubicBezTo>
                          <a:pt x="781" y="5776"/>
                          <a:pt x="1181" y="6196"/>
                          <a:pt x="1708" y="6332"/>
                        </a:cubicBezTo>
                        <a:cubicBezTo>
                          <a:pt x="1962" y="6401"/>
                          <a:pt x="2225" y="6440"/>
                          <a:pt x="2488" y="6440"/>
                        </a:cubicBezTo>
                        <a:cubicBezTo>
                          <a:pt x="3132" y="6440"/>
                          <a:pt x="3786" y="6440"/>
                          <a:pt x="4439" y="6459"/>
                        </a:cubicBezTo>
                        <a:cubicBezTo>
                          <a:pt x="5522" y="6508"/>
                          <a:pt x="6605" y="6547"/>
                          <a:pt x="7688" y="6654"/>
                        </a:cubicBezTo>
                        <a:cubicBezTo>
                          <a:pt x="8829" y="6762"/>
                          <a:pt x="9981" y="6810"/>
                          <a:pt x="11132" y="6791"/>
                        </a:cubicBezTo>
                        <a:cubicBezTo>
                          <a:pt x="12468" y="6762"/>
                          <a:pt x="13795" y="6742"/>
                          <a:pt x="15132" y="6693"/>
                        </a:cubicBezTo>
                        <a:cubicBezTo>
                          <a:pt x="15746" y="6674"/>
                          <a:pt x="16370" y="6654"/>
                          <a:pt x="16995" y="6586"/>
                        </a:cubicBezTo>
                        <a:cubicBezTo>
                          <a:pt x="17209" y="6566"/>
                          <a:pt x="17424" y="6498"/>
                          <a:pt x="17619" y="6391"/>
                        </a:cubicBezTo>
                        <a:cubicBezTo>
                          <a:pt x="17931" y="6245"/>
                          <a:pt x="18136" y="5952"/>
                          <a:pt x="18185" y="5610"/>
                        </a:cubicBezTo>
                        <a:cubicBezTo>
                          <a:pt x="18234" y="5347"/>
                          <a:pt x="18263" y="5084"/>
                          <a:pt x="18273" y="4820"/>
                        </a:cubicBezTo>
                        <a:cubicBezTo>
                          <a:pt x="18302" y="4157"/>
                          <a:pt x="18361" y="3503"/>
                          <a:pt x="18448" y="2859"/>
                        </a:cubicBezTo>
                        <a:cubicBezTo>
                          <a:pt x="18458" y="2801"/>
                          <a:pt x="18468" y="2752"/>
                          <a:pt x="18526" y="2733"/>
                        </a:cubicBezTo>
                        <a:cubicBezTo>
                          <a:pt x="18702" y="2684"/>
                          <a:pt x="18868" y="2625"/>
                          <a:pt x="19034" y="2557"/>
                        </a:cubicBezTo>
                        <a:close/>
                      </a:path>
                    </a:pathLst>
                  </a:custGeom>
                  <a:solidFill>
                    <a:srgbClr val="1554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30" name="Google Shape;6786;p122"/>
                  <p:cNvSpPr/>
                  <p:nvPr/>
                </p:nvSpPr>
                <p:spPr>
                  <a:xfrm>
                    <a:off x="3872623" y="3661895"/>
                    <a:ext cx="234554" cy="211832"/>
                  </a:xfrm>
                  <a:custGeom>
                    <a:avLst/>
                    <a:gdLst/>
                    <a:ahLst/>
                    <a:cxnLst/>
                    <a:rect l="l" t="t" r="r" b="b"/>
                    <a:pathLst>
                      <a:path w="3933" h="3552" extrusionOk="0">
                        <a:moveTo>
                          <a:pt x="1981" y="10"/>
                        </a:moveTo>
                        <a:cubicBezTo>
                          <a:pt x="3132" y="10"/>
                          <a:pt x="3932" y="966"/>
                          <a:pt x="3727" y="2059"/>
                        </a:cubicBezTo>
                        <a:cubicBezTo>
                          <a:pt x="3542" y="2869"/>
                          <a:pt x="2849" y="3454"/>
                          <a:pt x="2020" y="3503"/>
                        </a:cubicBezTo>
                        <a:cubicBezTo>
                          <a:pt x="1210" y="3551"/>
                          <a:pt x="479" y="3034"/>
                          <a:pt x="254" y="2264"/>
                        </a:cubicBezTo>
                        <a:cubicBezTo>
                          <a:pt x="1" y="1278"/>
                          <a:pt x="606" y="274"/>
                          <a:pt x="1601" y="49"/>
                        </a:cubicBezTo>
                        <a:cubicBezTo>
                          <a:pt x="1728" y="20"/>
                          <a:pt x="1854" y="0"/>
                          <a:pt x="1981" y="10"/>
                        </a:cubicBez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S" sz="1400" b="1" kern="0" dirty="0">
                        <a:ln w="0"/>
                        <a:effectLst>
                          <a:outerShdw blurRad="38100" dist="19050" dir="2700000" algn="tl" rotWithShape="0">
                            <a:schemeClr val="dk1">
                              <a:alpha val="40000"/>
                            </a:schemeClr>
                          </a:outerShdw>
                        </a:effectLst>
                        <a:latin typeface="Arial"/>
                        <a:cs typeface="Arial"/>
                        <a:sym typeface="Arial"/>
                      </a:rPr>
                      <a:t>2</a:t>
                    </a:r>
                    <a:endParaRPr kumimoji="0" sz="1400" b="1" i="0" u="none" strike="noStrike" kern="0" normalizeH="0" baseline="0" noProof="0" dirty="0" smtClean="0">
                      <a:ln w="0"/>
                      <a:effectLst>
                        <a:outerShdw blurRad="38100" dist="19050" dir="2700000" algn="tl" rotWithShape="0">
                          <a:schemeClr val="dk1">
                            <a:alpha val="40000"/>
                          </a:schemeClr>
                        </a:outerShdw>
                      </a:effectLst>
                      <a:uLnTx/>
                      <a:uFillTx/>
                      <a:latin typeface="Arial"/>
                      <a:cs typeface="Arial"/>
                      <a:sym typeface="Arial"/>
                    </a:endParaRPr>
                  </a:p>
                </p:txBody>
              </p:sp>
            </p:grpSp>
          </p:grpSp>
          <p:pic>
            <p:nvPicPr>
              <p:cNvPr id="6" name="Imagen 5"/>
              <p:cNvPicPr>
                <a:picLocks noChangeAspect="1"/>
              </p:cNvPicPr>
              <p:nvPr/>
            </p:nvPicPr>
            <p:blipFill>
              <a:blip r:embed="rId5"/>
              <a:stretch>
                <a:fillRect/>
              </a:stretch>
            </p:blipFill>
            <p:spPr>
              <a:xfrm>
                <a:off x="2576002" y="5950732"/>
                <a:ext cx="756711" cy="756711"/>
              </a:xfrm>
              <a:prstGeom prst="rect">
                <a:avLst/>
              </a:prstGeom>
            </p:spPr>
          </p:pic>
        </p:grpSp>
        <p:grpSp>
          <p:nvGrpSpPr>
            <p:cNvPr id="13" name="Grupo 12"/>
            <p:cNvGrpSpPr/>
            <p:nvPr/>
          </p:nvGrpSpPr>
          <p:grpSpPr>
            <a:xfrm>
              <a:off x="3841473" y="3283815"/>
              <a:ext cx="2024830" cy="2752784"/>
              <a:chOff x="3900465" y="3283815"/>
              <a:chExt cx="2024830" cy="2752784"/>
            </a:xfrm>
          </p:grpSpPr>
          <p:grpSp>
            <p:nvGrpSpPr>
              <p:cNvPr id="231" name="Grupo 230"/>
              <p:cNvGrpSpPr/>
              <p:nvPr/>
            </p:nvGrpSpPr>
            <p:grpSpPr>
              <a:xfrm>
                <a:off x="3900465" y="3283815"/>
                <a:ext cx="2024830" cy="2462915"/>
                <a:chOff x="1693588" y="2756898"/>
                <a:chExt cx="2060760" cy="2665186"/>
              </a:xfrm>
            </p:grpSpPr>
            <p:sp>
              <p:nvSpPr>
                <p:cNvPr id="232" name="Google Shape;6775;p122"/>
                <p:cNvSpPr/>
                <p:nvPr/>
              </p:nvSpPr>
              <p:spPr>
                <a:xfrm>
                  <a:off x="1822754" y="3334410"/>
                  <a:ext cx="1676903" cy="2087674"/>
                </a:xfrm>
                <a:custGeom>
                  <a:avLst/>
                  <a:gdLst/>
                  <a:ahLst/>
                  <a:cxnLst/>
                  <a:rect l="l" t="t" r="r" b="b"/>
                  <a:pathLst>
                    <a:path w="3796" h="10908" extrusionOk="0">
                      <a:moveTo>
                        <a:pt x="3698" y="4576"/>
                      </a:moveTo>
                      <a:cubicBezTo>
                        <a:pt x="3669" y="5532"/>
                        <a:pt x="3708" y="6830"/>
                        <a:pt x="3776" y="8127"/>
                      </a:cubicBezTo>
                      <a:cubicBezTo>
                        <a:pt x="3795" y="8303"/>
                        <a:pt x="3747" y="8478"/>
                        <a:pt x="3639" y="8615"/>
                      </a:cubicBezTo>
                      <a:cubicBezTo>
                        <a:pt x="3395" y="8927"/>
                        <a:pt x="3171" y="9249"/>
                        <a:pt x="2908" y="9542"/>
                      </a:cubicBezTo>
                      <a:cubicBezTo>
                        <a:pt x="2566" y="9932"/>
                        <a:pt x="2244" y="10332"/>
                        <a:pt x="1903" y="10712"/>
                      </a:cubicBezTo>
                      <a:cubicBezTo>
                        <a:pt x="1864" y="10761"/>
                        <a:pt x="1815" y="10800"/>
                        <a:pt x="1776" y="10849"/>
                      </a:cubicBezTo>
                      <a:cubicBezTo>
                        <a:pt x="1737" y="10898"/>
                        <a:pt x="1688" y="10908"/>
                        <a:pt x="1630" y="10859"/>
                      </a:cubicBezTo>
                      <a:cubicBezTo>
                        <a:pt x="1493" y="10761"/>
                        <a:pt x="1376" y="10644"/>
                        <a:pt x="1259" y="10517"/>
                      </a:cubicBezTo>
                      <a:cubicBezTo>
                        <a:pt x="995" y="10205"/>
                        <a:pt x="722" y="9893"/>
                        <a:pt x="449" y="9581"/>
                      </a:cubicBezTo>
                      <a:cubicBezTo>
                        <a:pt x="313" y="9415"/>
                        <a:pt x="196" y="9249"/>
                        <a:pt x="88" y="9073"/>
                      </a:cubicBezTo>
                      <a:cubicBezTo>
                        <a:pt x="49" y="9005"/>
                        <a:pt x="30" y="8917"/>
                        <a:pt x="30" y="8839"/>
                      </a:cubicBezTo>
                      <a:cubicBezTo>
                        <a:pt x="69" y="8108"/>
                        <a:pt x="30" y="7366"/>
                        <a:pt x="30" y="6635"/>
                      </a:cubicBezTo>
                      <a:cubicBezTo>
                        <a:pt x="0" y="5259"/>
                        <a:pt x="0" y="3874"/>
                        <a:pt x="39" y="2498"/>
                      </a:cubicBezTo>
                      <a:cubicBezTo>
                        <a:pt x="59" y="1776"/>
                        <a:pt x="108" y="1054"/>
                        <a:pt x="157" y="333"/>
                      </a:cubicBezTo>
                      <a:cubicBezTo>
                        <a:pt x="166" y="137"/>
                        <a:pt x="166" y="137"/>
                        <a:pt x="371" y="98"/>
                      </a:cubicBezTo>
                      <a:cubicBezTo>
                        <a:pt x="703" y="30"/>
                        <a:pt x="1044" y="1"/>
                        <a:pt x="1386" y="1"/>
                      </a:cubicBezTo>
                      <a:cubicBezTo>
                        <a:pt x="1903" y="11"/>
                        <a:pt x="2420" y="11"/>
                        <a:pt x="2927" y="1"/>
                      </a:cubicBezTo>
                      <a:cubicBezTo>
                        <a:pt x="3171" y="1"/>
                        <a:pt x="3415" y="20"/>
                        <a:pt x="3659" y="69"/>
                      </a:cubicBezTo>
                      <a:cubicBezTo>
                        <a:pt x="3756" y="79"/>
                        <a:pt x="3766" y="128"/>
                        <a:pt x="3766" y="206"/>
                      </a:cubicBezTo>
                      <a:cubicBezTo>
                        <a:pt x="3756" y="284"/>
                        <a:pt x="3766" y="391"/>
                        <a:pt x="3756" y="479"/>
                      </a:cubicBezTo>
                      <a:cubicBezTo>
                        <a:pt x="3708" y="1737"/>
                        <a:pt x="3708" y="2986"/>
                        <a:pt x="3698" y="4576"/>
                      </a:cubicBezTo>
                      <a:close/>
                    </a:path>
                  </a:pathLst>
                </a:custGeom>
                <a:solidFill>
                  <a:schemeClr val="accent3">
                    <a:lumMod val="20000"/>
                    <a:lumOff val="80000"/>
                  </a:schemeClr>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40" spc="-5" dirty="0" smtClean="0">
                      <a:latin typeface="Arial Rounded MT Bold" panose="020F0704030504030204" pitchFamily="34" charset="0"/>
                    </a:rPr>
                    <a:t>Asignación de Recursos a Programas y Proyectos</a:t>
                  </a:r>
                  <a:endParaRPr sz="1240" spc="-5" dirty="0">
                    <a:latin typeface="Arial Rounded MT Bold" panose="020F0704030504030204" pitchFamily="34" charset="0"/>
                  </a:endParaRPr>
                </a:p>
              </p:txBody>
            </p:sp>
            <p:grpSp>
              <p:nvGrpSpPr>
                <p:cNvPr id="233" name="Google Shape;6782;p122"/>
                <p:cNvGrpSpPr/>
                <p:nvPr/>
              </p:nvGrpSpPr>
              <p:grpSpPr>
                <a:xfrm>
                  <a:off x="1693588" y="2756898"/>
                  <a:ext cx="2060760" cy="926805"/>
                  <a:chOff x="2896342" y="3620565"/>
                  <a:chExt cx="1240460" cy="569657"/>
                </a:xfrm>
              </p:grpSpPr>
              <p:sp>
                <p:nvSpPr>
                  <p:cNvPr id="234" name="Google Shape;6783;p122"/>
                  <p:cNvSpPr/>
                  <p:nvPr/>
                </p:nvSpPr>
                <p:spPr>
                  <a:xfrm>
                    <a:off x="2896342" y="3620565"/>
                    <a:ext cx="1240460" cy="569657"/>
                  </a:xfrm>
                  <a:custGeom>
                    <a:avLst/>
                    <a:gdLst/>
                    <a:ahLst/>
                    <a:cxnLst/>
                    <a:rect l="l" t="t" r="r" b="b"/>
                    <a:pathLst>
                      <a:path w="20800" h="9552" extrusionOk="0">
                        <a:moveTo>
                          <a:pt x="12283" y="9473"/>
                        </a:moveTo>
                        <a:cubicBezTo>
                          <a:pt x="11600" y="9483"/>
                          <a:pt x="10947" y="9493"/>
                          <a:pt x="10283" y="9522"/>
                        </a:cubicBezTo>
                        <a:cubicBezTo>
                          <a:pt x="9376" y="9551"/>
                          <a:pt x="8469" y="9522"/>
                          <a:pt x="7562" y="9464"/>
                        </a:cubicBezTo>
                        <a:cubicBezTo>
                          <a:pt x="6420" y="9395"/>
                          <a:pt x="5279" y="9337"/>
                          <a:pt x="4128" y="9288"/>
                        </a:cubicBezTo>
                        <a:cubicBezTo>
                          <a:pt x="3435" y="9269"/>
                          <a:pt x="2742" y="9200"/>
                          <a:pt x="2059" y="9103"/>
                        </a:cubicBezTo>
                        <a:cubicBezTo>
                          <a:pt x="1776" y="9054"/>
                          <a:pt x="1494" y="8976"/>
                          <a:pt x="1230" y="8869"/>
                        </a:cubicBezTo>
                        <a:cubicBezTo>
                          <a:pt x="840" y="8722"/>
                          <a:pt x="538" y="8410"/>
                          <a:pt x="411" y="8010"/>
                        </a:cubicBezTo>
                        <a:cubicBezTo>
                          <a:pt x="303" y="7669"/>
                          <a:pt x="216" y="7317"/>
                          <a:pt x="167" y="6956"/>
                        </a:cubicBezTo>
                        <a:cubicBezTo>
                          <a:pt x="60" y="6313"/>
                          <a:pt x="60" y="5649"/>
                          <a:pt x="30" y="4996"/>
                        </a:cubicBezTo>
                        <a:cubicBezTo>
                          <a:pt x="1" y="4547"/>
                          <a:pt x="11" y="4098"/>
                          <a:pt x="50" y="3659"/>
                        </a:cubicBezTo>
                        <a:cubicBezTo>
                          <a:pt x="79" y="3269"/>
                          <a:pt x="186" y="2888"/>
                          <a:pt x="352" y="2537"/>
                        </a:cubicBezTo>
                        <a:cubicBezTo>
                          <a:pt x="577" y="2059"/>
                          <a:pt x="1016" y="1708"/>
                          <a:pt x="1533" y="1591"/>
                        </a:cubicBezTo>
                        <a:cubicBezTo>
                          <a:pt x="1962" y="1493"/>
                          <a:pt x="2411" y="1445"/>
                          <a:pt x="2859" y="1445"/>
                        </a:cubicBezTo>
                        <a:cubicBezTo>
                          <a:pt x="4264" y="1386"/>
                          <a:pt x="5659" y="1367"/>
                          <a:pt x="7054" y="1396"/>
                        </a:cubicBezTo>
                        <a:cubicBezTo>
                          <a:pt x="8440" y="1435"/>
                          <a:pt x="9815" y="1503"/>
                          <a:pt x="11191" y="1581"/>
                        </a:cubicBezTo>
                        <a:cubicBezTo>
                          <a:pt x="11922" y="1630"/>
                          <a:pt x="12654" y="1718"/>
                          <a:pt x="13386" y="1766"/>
                        </a:cubicBezTo>
                        <a:cubicBezTo>
                          <a:pt x="13990" y="1806"/>
                          <a:pt x="14605" y="1884"/>
                          <a:pt x="15229" y="1854"/>
                        </a:cubicBezTo>
                        <a:cubicBezTo>
                          <a:pt x="15532" y="1845"/>
                          <a:pt x="15824" y="1903"/>
                          <a:pt x="16127" y="1884"/>
                        </a:cubicBezTo>
                        <a:cubicBezTo>
                          <a:pt x="16254" y="1893"/>
                          <a:pt x="16361" y="1815"/>
                          <a:pt x="16390" y="1698"/>
                        </a:cubicBezTo>
                        <a:cubicBezTo>
                          <a:pt x="16898" y="489"/>
                          <a:pt x="18351" y="1"/>
                          <a:pt x="19483" y="674"/>
                        </a:cubicBezTo>
                        <a:cubicBezTo>
                          <a:pt x="20605" y="1357"/>
                          <a:pt x="20800" y="2908"/>
                          <a:pt x="19873" y="3844"/>
                        </a:cubicBezTo>
                        <a:cubicBezTo>
                          <a:pt x="19717" y="3991"/>
                          <a:pt x="19639" y="4205"/>
                          <a:pt x="19658" y="4420"/>
                        </a:cubicBezTo>
                        <a:cubicBezTo>
                          <a:pt x="19678" y="5483"/>
                          <a:pt x="19639" y="6547"/>
                          <a:pt x="19532" y="7610"/>
                        </a:cubicBezTo>
                        <a:cubicBezTo>
                          <a:pt x="19502" y="7893"/>
                          <a:pt x="19434" y="8176"/>
                          <a:pt x="19327" y="8449"/>
                        </a:cubicBezTo>
                        <a:cubicBezTo>
                          <a:pt x="19219" y="8722"/>
                          <a:pt x="19005" y="8947"/>
                          <a:pt x="18732" y="9064"/>
                        </a:cubicBezTo>
                        <a:cubicBezTo>
                          <a:pt x="18400" y="9220"/>
                          <a:pt x="18039" y="9317"/>
                          <a:pt x="17668" y="9337"/>
                        </a:cubicBezTo>
                        <a:cubicBezTo>
                          <a:pt x="16771" y="9415"/>
                          <a:pt x="15864" y="9454"/>
                          <a:pt x="14966" y="9434"/>
                        </a:cubicBezTo>
                        <a:cubicBezTo>
                          <a:pt x="14059" y="9425"/>
                          <a:pt x="13161" y="9503"/>
                          <a:pt x="12283" y="9473"/>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35" name="Google Shape;6784;p122"/>
                  <p:cNvSpPr/>
                  <p:nvPr/>
                </p:nvSpPr>
                <p:spPr>
                  <a:xfrm>
                    <a:off x="2960394" y="3777056"/>
                    <a:ext cx="1036798" cy="331107"/>
                  </a:xfrm>
                  <a:custGeom>
                    <a:avLst/>
                    <a:gdLst/>
                    <a:ahLst/>
                    <a:cxnLst/>
                    <a:rect l="l" t="t" r="r" b="b"/>
                    <a:pathLst>
                      <a:path w="17385" h="5552" extrusionOk="0">
                        <a:moveTo>
                          <a:pt x="7180" y="40"/>
                        </a:moveTo>
                        <a:cubicBezTo>
                          <a:pt x="8214" y="69"/>
                          <a:pt x="9453" y="99"/>
                          <a:pt x="10692" y="167"/>
                        </a:cubicBezTo>
                        <a:cubicBezTo>
                          <a:pt x="11063" y="186"/>
                          <a:pt x="11424" y="186"/>
                          <a:pt x="11795" y="196"/>
                        </a:cubicBezTo>
                        <a:cubicBezTo>
                          <a:pt x="12263" y="216"/>
                          <a:pt x="12731" y="245"/>
                          <a:pt x="13190" y="294"/>
                        </a:cubicBezTo>
                        <a:cubicBezTo>
                          <a:pt x="13755" y="342"/>
                          <a:pt x="14321" y="333"/>
                          <a:pt x="14877" y="362"/>
                        </a:cubicBezTo>
                        <a:lnTo>
                          <a:pt x="14975" y="362"/>
                        </a:lnTo>
                        <a:cubicBezTo>
                          <a:pt x="15121" y="352"/>
                          <a:pt x="15258" y="450"/>
                          <a:pt x="15297" y="596"/>
                        </a:cubicBezTo>
                        <a:cubicBezTo>
                          <a:pt x="15589" y="1377"/>
                          <a:pt x="16341" y="1894"/>
                          <a:pt x="17170" y="1894"/>
                        </a:cubicBezTo>
                        <a:cubicBezTo>
                          <a:pt x="17384" y="1894"/>
                          <a:pt x="17384" y="1894"/>
                          <a:pt x="17355" y="2108"/>
                        </a:cubicBezTo>
                        <a:cubicBezTo>
                          <a:pt x="17267" y="2723"/>
                          <a:pt x="17209" y="3357"/>
                          <a:pt x="17189" y="3981"/>
                        </a:cubicBezTo>
                        <a:cubicBezTo>
                          <a:pt x="17180" y="4206"/>
                          <a:pt x="17150" y="4420"/>
                          <a:pt x="17121" y="4645"/>
                        </a:cubicBezTo>
                        <a:cubicBezTo>
                          <a:pt x="17082" y="4879"/>
                          <a:pt x="16936" y="5084"/>
                          <a:pt x="16721" y="5191"/>
                        </a:cubicBezTo>
                        <a:cubicBezTo>
                          <a:pt x="16487" y="5308"/>
                          <a:pt x="16233" y="5367"/>
                          <a:pt x="15970" y="5376"/>
                        </a:cubicBezTo>
                        <a:cubicBezTo>
                          <a:pt x="15160" y="5406"/>
                          <a:pt x="14360" y="5464"/>
                          <a:pt x="13560" y="5474"/>
                        </a:cubicBezTo>
                        <a:cubicBezTo>
                          <a:pt x="12321" y="5493"/>
                          <a:pt x="11082" y="5552"/>
                          <a:pt x="9843" y="5552"/>
                        </a:cubicBezTo>
                        <a:cubicBezTo>
                          <a:pt x="8702" y="5552"/>
                          <a:pt x="7570" y="5464"/>
                          <a:pt x="6439" y="5367"/>
                        </a:cubicBezTo>
                        <a:cubicBezTo>
                          <a:pt x="5795" y="5308"/>
                          <a:pt x="5141" y="5298"/>
                          <a:pt x="4497" y="5249"/>
                        </a:cubicBezTo>
                        <a:cubicBezTo>
                          <a:pt x="3561" y="5191"/>
                          <a:pt x="2624" y="5230"/>
                          <a:pt x="1688" y="5191"/>
                        </a:cubicBezTo>
                        <a:cubicBezTo>
                          <a:pt x="1483" y="5181"/>
                          <a:pt x="1278" y="5162"/>
                          <a:pt x="1083" y="5103"/>
                        </a:cubicBezTo>
                        <a:cubicBezTo>
                          <a:pt x="673" y="5006"/>
                          <a:pt x="351" y="4684"/>
                          <a:pt x="273" y="4274"/>
                        </a:cubicBezTo>
                        <a:cubicBezTo>
                          <a:pt x="107" y="3581"/>
                          <a:pt x="20" y="2889"/>
                          <a:pt x="10" y="2186"/>
                        </a:cubicBezTo>
                        <a:cubicBezTo>
                          <a:pt x="0" y="1806"/>
                          <a:pt x="29" y="1435"/>
                          <a:pt x="98" y="1064"/>
                        </a:cubicBezTo>
                        <a:cubicBezTo>
                          <a:pt x="176" y="752"/>
                          <a:pt x="361" y="489"/>
                          <a:pt x="634" y="323"/>
                        </a:cubicBezTo>
                        <a:cubicBezTo>
                          <a:pt x="917" y="138"/>
                          <a:pt x="1249" y="40"/>
                          <a:pt x="1580" y="40"/>
                        </a:cubicBezTo>
                        <a:cubicBezTo>
                          <a:pt x="2712" y="1"/>
                          <a:pt x="3844" y="30"/>
                          <a:pt x="4975" y="40"/>
                        </a:cubicBezTo>
                        <a:cubicBezTo>
                          <a:pt x="5639" y="50"/>
                          <a:pt x="6312" y="40"/>
                          <a:pt x="7180" y="4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S" sz="1100" dirty="0" smtClean="0">
                        <a:ln w="0"/>
                        <a:effectLst>
                          <a:outerShdw blurRad="38100" dist="19050" dir="2700000" algn="tl" rotWithShape="0">
                            <a:schemeClr val="dk1">
                              <a:alpha val="40000"/>
                            </a:schemeClr>
                          </a:outerShdw>
                        </a:effectLst>
                        <a:latin typeface="Arial Rounded MT Bold" panose="020F0704030504030204" pitchFamily="34" charset="0"/>
                        <a:sym typeface="Arial"/>
                      </a:rPr>
                      <a:t>PRESUPUESTACIÓN</a:t>
                    </a:r>
                    <a:endParaRPr sz="1050" b="1" dirty="0">
                      <a:ln w="0"/>
                      <a:solidFill>
                        <a:srgbClr val="0070C0"/>
                      </a:solidFill>
                      <a:effectLst>
                        <a:outerShdw blurRad="38100" dist="19050" dir="2700000" algn="tl" rotWithShape="0">
                          <a:schemeClr val="dk1">
                            <a:alpha val="40000"/>
                          </a:schemeClr>
                        </a:outerShdw>
                      </a:effectLst>
                      <a:latin typeface="Arial Rounded MT Bold" panose="020F0704030504030204" pitchFamily="34" charset="0"/>
                      <a:sym typeface="Arial"/>
                    </a:endParaRPr>
                  </a:p>
                </p:txBody>
              </p:sp>
              <p:sp>
                <p:nvSpPr>
                  <p:cNvPr id="236" name="Google Shape;6785;p122"/>
                  <p:cNvSpPr/>
                  <p:nvPr/>
                </p:nvSpPr>
                <p:spPr>
                  <a:xfrm>
                    <a:off x="2916142" y="3722368"/>
                    <a:ext cx="1135140" cy="448057"/>
                  </a:xfrm>
                  <a:custGeom>
                    <a:avLst/>
                    <a:gdLst/>
                    <a:ahLst/>
                    <a:cxnLst/>
                    <a:rect l="l" t="t" r="r" b="b"/>
                    <a:pathLst>
                      <a:path w="19034" h="7513" extrusionOk="0">
                        <a:moveTo>
                          <a:pt x="19034" y="2557"/>
                        </a:moveTo>
                        <a:cubicBezTo>
                          <a:pt x="19024" y="3006"/>
                          <a:pt x="19014" y="3425"/>
                          <a:pt x="18995" y="3835"/>
                        </a:cubicBezTo>
                        <a:cubicBezTo>
                          <a:pt x="18975" y="4362"/>
                          <a:pt x="18956" y="4888"/>
                          <a:pt x="18917" y="5425"/>
                        </a:cubicBezTo>
                        <a:cubicBezTo>
                          <a:pt x="18907" y="5786"/>
                          <a:pt x="18848" y="6137"/>
                          <a:pt x="18751" y="6488"/>
                        </a:cubicBezTo>
                        <a:cubicBezTo>
                          <a:pt x="18644" y="6898"/>
                          <a:pt x="18292" y="7191"/>
                          <a:pt x="17873" y="7230"/>
                        </a:cubicBezTo>
                        <a:cubicBezTo>
                          <a:pt x="16868" y="7386"/>
                          <a:pt x="15844" y="7396"/>
                          <a:pt x="14829" y="7405"/>
                        </a:cubicBezTo>
                        <a:cubicBezTo>
                          <a:pt x="14380" y="7405"/>
                          <a:pt x="13941" y="7405"/>
                          <a:pt x="13502" y="7425"/>
                        </a:cubicBezTo>
                        <a:cubicBezTo>
                          <a:pt x="12127" y="7464"/>
                          <a:pt x="10742" y="7474"/>
                          <a:pt x="9366" y="7493"/>
                        </a:cubicBezTo>
                        <a:cubicBezTo>
                          <a:pt x="8303" y="7513"/>
                          <a:pt x="7239" y="7454"/>
                          <a:pt x="6176" y="7376"/>
                        </a:cubicBezTo>
                        <a:cubicBezTo>
                          <a:pt x="5503" y="7318"/>
                          <a:pt x="4820" y="7308"/>
                          <a:pt x="4147" y="7279"/>
                        </a:cubicBezTo>
                        <a:cubicBezTo>
                          <a:pt x="3357" y="7240"/>
                          <a:pt x="2576" y="7191"/>
                          <a:pt x="1786" y="7083"/>
                        </a:cubicBezTo>
                        <a:cubicBezTo>
                          <a:pt x="1503" y="7035"/>
                          <a:pt x="1210" y="6957"/>
                          <a:pt x="947" y="6840"/>
                        </a:cubicBezTo>
                        <a:cubicBezTo>
                          <a:pt x="703" y="6732"/>
                          <a:pt x="518" y="6547"/>
                          <a:pt x="420" y="6303"/>
                        </a:cubicBezTo>
                        <a:cubicBezTo>
                          <a:pt x="362" y="6147"/>
                          <a:pt x="313" y="5991"/>
                          <a:pt x="274" y="5825"/>
                        </a:cubicBezTo>
                        <a:cubicBezTo>
                          <a:pt x="88" y="5054"/>
                          <a:pt x="49" y="4264"/>
                          <a:pt x="30" y="3474"/>
                        </a:cubicBezTo>
                        <a:cubicBezTo>
                          <a:pt x="20" y="3113"/>
                          <a:pt x="1" y="2752"/>
                          <a:pt x="10" y="2391"/>
                        </a:cubicBezTo>
                        <a:cubicBezTo>
                          <a:pt x="30" y="1903"/>
                          <a:pt x="79" y="1435"/>
                          <a:pt x="303" y="986"/>
                        </a:cubicBezTo>
                        <a:cubicBezTo>
                          <a:pt x="488" y="596"/>
                          <a:pt x="840" y="303"/>
                          <a:pt x="1269" y="196"/>
                        </a:cubicBezTo>
                        <a:cubicBezTo>
                          <a:pt x="1737" y="79"/>
                          <a:pt x="2215" y="79"/>
                          <a:pt x="2683" y="59"/>
                        </a:cubicBezTo>
                        <a:cubicBezTo>
                          <a:pt x="3796" y="1"/>
                          <a:pt x="4908" y="1"/>
                          <a:pt x="6020" y="1"/>
                        </a:cubicBezTo>
                        <a:cubicBezTo>
                          <a:pt x="7073" y="11"/>
                          <a:pt x="8137" y="50"/>
                          <a:pt x="9190" y="108"/>
                        </a:cubicBezTo>
                        <a:cubicBezTo>
                          <a:pt x="9766" y="147"/>
                          <a:pt x="10342" y="177"/>
                          <a:pt x="10917" y="206"/>
                        </a:cubicBezTo>
                        <a:cubicBezTo>
                          <a:pt x="11629" y="245"/>
                          <a:pt x="12341" y="342"/>
                          <a:pt x="13054" y="381"/>
                        </a:cubicBezTo>
                        <a:cubicBezTo>
                          <a:pt x="13697" y="420"/>
                          <a:pt x="14332" y="508"/>
                          <a:pt x="14975" y="469"/>
                        </a:cubicBezTo>
                        <a:cubicBezTo>
                          <a:pt x="15278" y="440"/>
                          <a:pt x="15580" y="498"/>
                          <a:pt x="15902" y="469"/>
                        </a:cubicBezTo>
                        <a:cubicBezTo>
                          <a:pt x="15892" y="645"/>
                          <a:pt x="15892" y="820"/>
                          <a:pt x="15912" y="1006"/>
                        </a:cubicBezTo>
                        <a:cubicBezTo>
                          <a:pt x="15600" y="967"/>
                          <a:pt x="15317" y="957"/>
                          <a:pt x="15034" y="947"/>
                        </a:cubicBezTo>
                        <a:cubicBezTo>
                          <a:pt x="13863" y="879"/>
                          <a:pt x="12693" y="781"/>
                          <a:pt x="11522" y="742"/>
                        </a:cubicBezTo>
                        <a:cubicBezTo>
                          <a:pt x="9971" y="694"/>
                          <a:pt x="8420" y="616"/>
                          <a:pt x="6869" y="625"/>
                        </a:cubicBezTo>
                        <a:cubicBezTo>
                          <a:pt x="5405" y="635"/>
                          <a:pt x="3952" y="567"/>
                          <a:pt x="2488" y="625"/>
                        </a:cubicBezTo>
                        <a:cubicBezTo>
                          <a:pt x="2274" y="625"/>
                          <a:pt x="2059" y="645"/>
                          <a:pt x="1854" y="684"/>
                        </a:cubicBezTo>
                        <a:cubicBezTo>
                          <a:pt x="1376" y="781"/>
                          <a:pt x="957" y="1064"/>
                          <a:pt x="674" y="1464"/>
                        </a:cubicBezTo>
                        <a:cubicBezTo>
                          <a:pt x="615" y="1542"/>
                          <a:pt x="576" y="1640"/>
                          <a:pt x="557" y="1737"/>
                        </a:cubicBezTo>
                        <a:cubicBezTo>
                          <a:pt x="479" y="2059"/>
                          <a:pt x="430" y="2391"/>
                          <a:pt x="420" y="2733"/>
                        </a:cubicBezTo>
                        <a:cubicBezTo>
                          <a:pt x="401" y="3571"/>
                          <a:pt x="488" y="4420"/>
                          <a:pt x="684" y="5240"/>
                        </a:cubicBezTo>
                        <a:cubicBezTo>
                          <a:pt x="781" y="5776"/>
                          <a:pt x="1181" y="6196"/>
                          <a:pt x="1708" y="6332"/>
                        </a:cubicBezTo>
                        <a:cubicBezTo>
                          <a:pt x="1962" y="6401"/>
                          <a:pt x="2225" y="6440"/>
                          <a:pt x="2488" y="6440"/>
                        </a:cubicBezTo>
                        <a:cubicBezTo>
                          <a:pt x="3132" y="6440"/>
                          <a:pt x="3786" y="6440"/>
                          <a:pt x="4439" y="6459"/>
                        </a:cubicBezTo>
                        <a:cubicBezTo>
                          <a:pt x="5522" y="6508"/>
                          <a:pt x="6605" y="6547"/>
                          <a:pt x="7688" y="6654"/>
                        </a:cubicBezTo>
                        <a:cubicBezTo>
                          <a:pt x="8829" y="6762"/>
                          <a:pt x="9981" y="6810"/>
                          <a:pt x="11132" y="6791"/>
                        </a:cubicBezTo>
                        <a:cubicBezTo>
                          <a:pt x="12468" y="6762"/>
                          <a:pt x="13795" y="6742"/>
                          <a:pt x="15132" y="6693"/>
                        </a:cubicBezTo>
                        <a:cubicBezTo>
                          <a:pt x="15746" y="6674"/>
                          <a:pt x="16370" y="6654"/>
                          <a:pt x="16995" y="6586"/>
                        </a:cubicBezTo>
                        <a:cubicBezTo>
                          <a:pt x="17209" y="6566"/>
                          <a:pt x="17424" y="6498"/>
                          <a:pt x="17619" y="6391"/>
                        </a:cubicBezTo>
                        <a:cubicBezTo>
                          <a:pt x="17931" y="6245"/>
                          <a:pt x="18136" y="5952"/>
                          <a:pt x="18185" y="5610"/>
                        </a:cubicBezTo>
                        <a:cubicBezTo>
                          <a:pt x="18234" y="5347"/>
                          <a:pt x="18263" y="5084"/>
                          <a:pt x="18273" y="4820"/>
                        </a:cubicBezTo>
                        <a:cubicBezTo>
                          <a:pt x="18302" y="4157"/>
                          <a:pt x="18361" y="3503"/>
                          <a:pt x="18448" y="2859"/>
                        </a:cubicBezTo>
                        <a:cubicBezTo>
                          <a:pt x="18458" y="2801"/>
                          <a:pt x="18468" y="2752"/>
                          <a:pt x="18526" y="2733"/>
                        </a:cubicBezTo>
                        <a:cubicBezTo>
                          <a:pt x="18702" y="2684"/>
                          <a:pt x="18868" y="2625"/>
                          <a:pt x="19034" y="2557"/>
                        </a:cubicBezTo>
                        <a:close/>
                      </a:path>
                    </a:pathLst>
                  </a:custGeom>
                  <a:solidFill>
                    <a:srgbClr val="E73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37" name="Google Shape;6786;p122"/>
                  <p:cNvSpPr/>
                  <p:nvPr/>
                </p:nvSpPr>
                <p:spPr>
                  <a:xfrm>
                    <a:off x="3872623" y="3661895"/>
                    <a:ext cx="234554" cy="211832"/>
                  </a:xfrm>
                  <a:custGeom>
                    <a:avLst/>
                    <a:gdLst/>
                    <a:ahLst/>
                    <a:cxnLst/>
                    <a:rect l="l" t="t" r="r" b="b"/>
                    <a:pathLst>
                      <a:path w="3933" h="3552" extrusionOk="0">
                        <a:moveTo>
                          <a:pt x="1981" y="10"/>
                        </a:moveTo>
                        <a:cubicBezTo>
                          <a:pt x="3132" y="10"/>
                          <a:pt x="3932" y="966"/>
                          <a:pt x="3727" y="2059"/>
                        </a:cubicBezTo>
                        <a:cubicBezTo>
                          <a:pt x="3542" y="2869"/>
                          <a:pt x="2849" y="3454"/>
                          <a:pt x="2020" y="3503"/>
                        </a:cubicBezTo>
                        <a:cubicBezTo>
                          <a:pt x="1210" y="3551"/>
                          <a:pt x="479" y="3034"/>
                          <a:pt x="254" y="2264"/>
                        </a:cubicBezTo>
                        <a:cubicBezTo>
                          <a:pt x="1" y="1278"/>
                          <a:pt x="606" y="274"/>
                          <a:pt x="1601" y="49"/>
                        </a:cubicBezTo>
                        <a:cubicBezTo>
                          <a:pt x="1728" y="20"/>
                          <a:pt x="1854" y="0"/>
                          <a:pt x="1981" y="10"/>
                        </a:cubicBez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S" sz="1400" b="1" kern="0" dirty="0">
                        <a:ln w="0"/>
                        <a:effectLst>
                          <a:outerShdw blurRad="38100" dist="19050" dir="2700000" algn="tl" rotWithShape="0">
                            <a:schemeClr val="dk1">
                              <a:alpha val="40000"/>
                            </a:schemeClr>
                          </a:outerShdw>
                        </a:effectLst>
                        <a:latin typeface="Arial"/>
                        <a:cs typeface="Arial"/>
                        <a:sym typeface="Arial"/>
                      </a:rPr>
                      <a:t>3</a:t>
                    </a:r>
                    <a:endParaRPr kumimoji="0" sz="1400" b="1" i="0" u="none" strike="noStrike" kern="0" normalizeH="0" baseline="0" noProof="0" dirty="0" smtClean="0">
                      <a:ln w="0"/>
                      <a:effectLst>
                        <a:outerShdw blurRad="38100" dist="19050" dir="2700000" algn="tl" rotWithShape="0">
                          <a:schemeClr val="dk1">
                            <a:alpha val="40000"/>
                          </a:schemeClr>
                        </a:outerShdw>
                      </a:effectLst>
                      <a:uLnTx/>
                      <a:uFillTx/>
                      <a:latin typeface="Arial"/>
                      <a:cs typeface="Arial"/>
                      <a:sym typeface="Arial"/>
                    </a:endParaRPr>
                  </a:p>
                </p:txBody>
              </p:sp>
            </p:grpSp>
          </p:grpSp>
          <p:pic>
            <p:nvPicPr>
              <p:cNvPr id="7" name="Imagen 6"/>
              <p:cNvPicPr>
                <a:picLocks noChangeAspect="1"/>
              </p:cNvPicPr>
              <p:nvPr/>
            </p:nvPicPr>
            <p:blipFill>
              <a:blip r:embed="rId6"/>
              <a:stretch>
                <a:fillRect/>
              </a:stretch>
            </p:blipFill>
            <p:spPr>
              <a:xfrm>
                <a:off x="4416496" y="5222751"/>
                <a:ext cx="813848" cy="813848"/>
              </a:xfrm>
              <a:prstGeom prst="rect">
                <a:avLst/>
              </a:prstGeom>
            </p:spPr>
          </p:pic>
        </p:grpSp>
        <p:grpSp>
          <p:nvGrpSpPr>
            <p:cNvPr id="15" name="Grupo 14"/>
            <p:cNvGrpSpPr/>
            <p:nvPr/>
          </p:nvGrpSpPr>
          <p:grpSpPr>
            <a:xfrm>
              <a:off x="5720990" y="4017595"/>
              <a:ext cx="1693986" cy="2735880"/>
              <a:chOff x="5750486" y="4017595"/>
              <a:chExt cx="1693986" cy="2735880"/>
            </a:xfrm>
          </p:grpSpPr>
          <p:grpSp>
            <p:nvGrpSpPr>
              <p:cNvPr id="245" name="Grupo 244"/>
              <p:cNvGrpSpPr/>
              <p:nvPr/>
            </p:nvGrpSpPr>
            <p:grpSpPr>
              <a:xfrm>
                <a:off x="5750486" y="4017595"/>
                <a:ext cx="1693986" cy="2462915"/>
                <a:chOff x="1693588" y="2756898"/>
                <a:chExt cx="2060760" cy="2665186"/>
              </a:xfrm>
            </p:grpSpPr>
            <p:sp>
              <p:nvSpPr>
                <p:cNvPr id="246" name="Google Shape;6775;p122"/>
                <p:cNvSpPr/>
                <p:nvPr/>
              </p:nvSpPr>
              <p:spPr>
                <a:xfrm>
                  <a:off x="1822754" y="3334410"/>
                  <a:ext cx="1676903" cy="2087674"/>
                </a:xfrm>
                <a:custGeom>
                  <a:avLst/>
                  <a:gdLst/>
                  <a:ahLst/>
                  <a:cxnLst/>
                  <a:rect l="l" t="t" r="r" b="b"/>
                  <a:pathLst>
                    <a:path w="3796" h="10908" extrusionOk="0">
                      <a:moveTo>
                        <a:pt x="3698" y="4576"/>
                      </a:moveTo>
                      <a:cubicBezTo>
                        <a:pt x="3669" y="5532"/>
                        <a:pt x="3708" y="6830"/>
                        <a:pt x="3776" y="8127"/>
                      </a:cubicBezTo>
                      <a:cubicBezTo>
                        <a:pt x="3795" y="8303"/>
                        <a:pt x="3747" y="8478"/>
                        <a:pt x="3639" y="8615"/>
                      </a:cubicBezTo>
                      <a:cubicBezTo>
                        <a:pt x="3395" y="8927"/>
                        <a:pt x="3171" y="9249"/>
                        <a:pt x="2908" y="9542"/>
                      </a:cubicBezTo>
                      <a:cubicBezTo>
                        <a:pt x="2566" y="9932"/>
                        <a:pt x="2244" y="10332"/>
                        <a:pt x="1903" y="10712"/>
                      </a:cubicBezTo>
                      <a:cubicBezTo>
                        <a:pt x="1864" y="10761"/>
                        <a:pt x="1815" y="10800"/>
                        <a:pt x="1776" y="10849"/>
                      </a:cubicBezTo>
                      <a:cubicBezTo>
                        <a:pt x="1737" y="10898"/>
                        <a:pt x="1688" y="10908"/>
                        <a:pt x="1630" y="10859"/>
                      </a:cubicBezTo>
                      <a:cubicBezTo>
                        <a:pt x="1493" y="10761"/>
                        <a:pt x="1376" y="10644"/>
                        <a:pt x="1259" y="10517"/>
                      </a:cubicBezTo>
                      <a:cubicBezTo>
                        <a:pt x="995" y="10205"/>
                        <a:pt x="722" y="9893"/>
                        <a:pt x="449" y="9581"/>
                      </a:cubicBezTo>
                      <a:cubicBezTo>
                        <a:pt x="313" y="9415"/>
                        <a:pt x="196" y="9249"/>
                        <a:pt x="88" y="9073"/>
                      </a:cubicBezTo>
                      <a:cubicBezTo>
                        <a:pt x="49" y="9005"/>
                        <a:pt x="30" y="8917"/>
                        <a:pt x="30" y="8839"/>
                      </a:cubicBezTo>
                      <a:cubicBezTo>
                        <a:pt x="69" y="8108"/>
                        <a:pt x="30" y="7366"/>
                        <a:pt x="30" y="6635"/>
                      </a:cubicBezTo>
                      <a:cubicBezTo>
                        <a:pt x="0" y="5259"/>
                        <a:pt x="0" y="3874"/>
                        <a:pt x="39" y="2498"/>
                      </a:cubicBezTo>
                      <a:cubicBezTo>
                        <a:pt x="59" y="1776"/>
                        <a:pt x="108" y="1054"/>
                        <a:pt x="157" y="333"/>
                      </a:cubicBezTo>
                      <a:cubicBezTo>
                        <a:pt x="166" y="137"/>
                        <a:pt x="166" y="137"/>
                        <a:pt x="371" y="98"/>
                      </a:cubicBezTo>
                      <a:cubicBezTo>
                        <a:pt x="703" y="30"/>
                        <a:pt x="1044" y="1"/>
                        <a:pt x="1386" y="1"/>
                      </a:cubicBezTo>
                      <a:cubicBezTo>
                        <a:pt x="1903" y="11"/>
                        <a:pt x="2420" y="11"/>
                        <a:pt x="2927" y="1"/>
                      </a:cubicBezTo>
                      <a:cubicBezTo>
                        <a:pt x="3171" y="1"/>
                        <a:pt x="3415" y="20"/>
                        <a:pt x="3659" y="69"/>
                      </a:cubicBezTo>
                      <a:cubicBezTo>
                        <a:pt x="3756" y="79"/>
                        <a:pt x="3766" y="128"/>
                        <a:pt x="3766" y="206"/>
                      </a:cubicBezTo>
                      <a:cubicBezTo>
                        <a:pt x="3756" y="284"/>
                        <a:pt x="3766" y="391"/>
                        <a:pt x="3756" y="479"/>
                      </a:cubicBezTo>
                      <a:cubicBezTo>
                        <a:pt x="3708" y="1737"/>
                        <a:pt x="3708" y="2986"/>
                        <a:pt x="3698" y="4576"/>
                      </a:cubicBezTo>
                      <a:close/>
                    </a:path>
                  </a:pathLst>
                </a:custGeom>
                <a:solidFill>
                  <a:schemeClr val="accent3">
                    <a:lumMod val="20000"/>
                    <a:lumOff val="80000"/>
                  </a:schemeClr>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40" spc="-5" dirty="0" smtClean="0">
                      <a:latin typeface="Arial Rounded MT Bold" panose="020F0704030504030204" pitchFamily="34" charset="0"/>
                    </a:rPr>
                    <a:t>Ejecución de Proyectos y Programas planeados</a:t>
                  </a:r>
                  <a:endParaRPr sz="1240" spc="-5" dirty="0">
                    <a:latin typeface="Arial Rounded MT Bold" panose="020F0704030504030204" pitchFamily="34" charset="0"/>
                  </a:endParaRPr>
                </a:p>
              </p:txBody>
            </p:sp>
            <p:grpSp>
              <p:nvGrpSpPr>
                <p:cNvPr id="247" name="Google Shape;6782;p122"/>
                <p:cNvGrpSpPr/>
                <p:nvPr/>
              </p:nvGrpSpPr>
              <p:grpSpPr>
                <a:xfrm>
                  <a:off x="1693588" y="2756898"/>
                  <a:ext cx="2060760" cy="926805"/>
                  <a:chOff x="2896342" y="3620565"/>
                  <a:chExt cx="1240460" cy="569657"/>
                </a:xfrm>
              </p:grpSpPr>
              <p:sp>
                <p:nvSpPr>
                  <p:cNvPr id="248" name="Google Shape;6783;p122"/>
                  <p:cNvSpPr/>
                  <p:nvPr/>
                </p:nvSpPr>
                <p:spPr>
                  <a:xfrm>
                    <a:off x="2896342" y="3620565"/>
                    <a:ext cx="1240460" cy="569657"/>
                  </a:xfrm>
                  <a:custGeom>
                    <a:avLst/>
                    <a:gdLst/>
                    <a:ahLst/>
                    <a:cxnLst/>
                    <a:rect l="l" t="t" r="r" b="b"/>
                    <a:pathLst>
                      <a:path w="20800" h="9552" extrusionOk="0">
                        <a:moveTo>
                          <a:pt x="12283" y="9473"/>
                        </a:moveTo>
                        <a:cubicBezTo>
                          <a:pt x="11600" y="9483"/>
                          <a:pt x="10947" y="9493"/>
                          <a:pt x="10283" y="9522"/>
                        </a:cubicBezTo>
                        <a:cubicBezTo>
                          <a:pt x="9376" y="9551"/>
                          <a:pt x="8469" y="9522"/>
                          <a:pt x="7562" y="9464"/>
                        </a:cubicBezTo>
                        <a:cubicBezTo>
                          <a:pt x="6420" y="9395"/>
                          <a:pt x="5279" y="9337"/>
                          <a:pt x="4128" y="9288"/>
                        </a:cubicBezTo>
                        <a:cubicBezTo>
                          <a:pt x="3435" y="9269"/>
                          <a:pt x="2742" y="9200"/>
                          <a:pt x="2059" y="9103"/>
                        </a:cubicBezTo>
                        <a:cubicBezTo>
                          <a:pt x="1776" y="9054"/>
                          <a:pt x="1494" y="8976"/>
                          <a:pt x="1230" y="8869"/>
                        </a:cubicBezTo>
                        <a:cubicBezTo>
                          <a:pt x="840" y="8722"/>
                          <a:pt x="538" y="8410"/>
                          <a:pt x="411" y="8010"/>
                        </a:cubicBezTo>
                        <a:cubicBezTo>
                          <a:pt x="303" y="7669"/>
                          <a:pt x="216" y="7317"/>
                          <a:pt x="167" y="6956"/>
                        </a:cubicBezTo>
                        <a:cubicBezTo>
                          <a:pt x="60" y="6313"/>
                          <a:pt x="60" y="5649"/>
                          <a:pt x="30" y="4996"/>
                        </a:cubicBezTo>
                        <a:cubicBezTo>
                          <a:pt x="1" y="4547"/>
                          <a:pt x="11" y="4098"/>
                          <a:pt x="50" y="3659"/>
                        </a:cubicBezTo>
                        <a:cubicBezTo>
                          <a:pt x="79" y="3269"/>
                          <a:pt x="186" y="2888"/>
                          <a:pt x="352" y="2537"/>
                        </a:cubicBezTo>
                        <a:cubicBezTo>
                          <a:pt x="577" y="2059"/>
                          <a:pt x="1016" y="1708"/>
                          <a:pt x="1533" y="1591"/>
                        </a:cubicBezTo>
                        <a:cubicBezTo>
                          <a:pt x="1962" y="1493"/>
                          <a:pt x="2411" y="1445"/>
                          <a:pt x="2859" y="1445"/>
                        </a:cubicBezTo>
                        <a:cubicBezTo>
                          <a:pt x="4264" y="1386"/>
                          <a:pt x="5659" y="1367"/>
                          <a:pt x="7054" y="1396"/>
                        </a:cubicBezTo>
                        <a:cubicBezTo>
                          <a:pt x="8440" y="1435"/>
                          <a:pt x="9815" y="1503"/>
                          <a:pt x="11191" y="1581"/>
                        </a:cubicBezTo>
                        <a:cubicBezTo>
                          <a:pt x="11922" y="1630"/>
                          <a:pt x="12654" y="1718"/>
                          <a:pt x="13386" y="1766"/>
                        </a:cubicBezTo>
                        <a:cubicBezTo>
                          <a:pt x="13990" y="1806"/>
                          <a:pt x="14605" y="1884"/>
                          <a:pt x="15229" y="1854"/>
                        </a:cubicBezTo>
                        <a:cubicBezTo>
                          <a:pt x="15532" y="1845"/>
                          <a:pt x="15824" y="1903"/>
                          <a:pt x="16127" y="1884"/>
                        </a:cubicBezTo>
                        <a:cubicBezTo>
                          <a:pt x="16254" y="1893"/>
                          <a:pt x="16361" y="1815"/>
                          <a:pt x="16390" y="1698"/>
                        </a:cubicBezTo>
                        <a:cubicBezTo>
                          <a:pt x="16898" y="489"/>
                          <a:pt x="18351" y="1"/>
                          <a:pt x="19483" y="674"/>
                        </a:cubicBezTo>
                        <a:cubicBezTo>
                          <a:pt x="20605" y="1357"/>
                          <a:pt x="20800" y="2908"/>
                          <a:pt x="19873" y="3844"/>
                        </a:cubicBezTo>
                        <a:cubicBezTo>
                          <a:pt x="19717" y="3991"/>
                          <a:pt x="19639" y="4205"/>
                          <a:pt x="19658" y="4420"/>
                        </a:cubicBezTo>
                        <a:cubicBezTo>
                          <a:pt x="19678" y="5483"/>
                          <a:pt x="19639" y="6547"/>
                          <a:pt x="19532" y="7610"/>
                        </a:cubicBezTo>
                        <a:cubicBezTo>
                          <a:pt x="19502" y="7893"/>
                          <a:pt x="19434" y="8176"/>
                          <a:pt x="19327" y="8449"/>
                        </a:cubicBezTo>
                        <a:cubicBezTo>
                          <a:pt x="19219" y="8722"/>
                          <a:pt x="19005" y="8947"/>
                          <a:pt x="18732" y="9064"/>
                        </a:cubicBezTo>
                        <a:cubicBezTo>
                          <a:pt x="18400" y="9220"/>
                          <a:pt x="18039" y="9317"/>
                          <a:pt x="17668" y="9337"/>
                        </a:cubicBezTo>
                        <a:cubicBezTo>
                          <a:pt x="16771" y="9415"/>
                          <a:pt x="15864" y="9454"/>
                          <a:pt x="14966" y="9434"/>
                        </a:cubicBezTo>
                        <a:cubicBezTo>
                          <a:pt x="14059" y="9425"/>
                          <a:pt x="13161" y="9503"/>
                          <a:pt x="12283" y="9473"/>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49" name="Google Shape;6784;p122"/>
                  <p:cNvSpPr/>
                  <p:nvPr/>
                </p:nvSpPr>
                <p:spPr>
                  <a:xfrm>
                    <a:off x="2960394" y="3777056"/>
                    <a:ext cx="1036798" cy="331107"/>
                  </a:xfrm>
                  <a:custGeom>
                    <a:avLst/>
                    <a:gdLst/>
                    <a:ahLst/>
                    <a:cxnLst/>
                    <a:rect l="l" t="t" r="r" b="b"/>
                    <a:pathLst>
                      <a:path w="17385" h="5552" extrusionOk="0">
                        <a:moveTo>
                          <a:pt x="7180" y="40"/>
                        </a:moveTo>
                        <a:cubicBezTo>
                          <a:pt x="8214" y="69"/>
                          <a:pt x="9453" y="99"/>
                          <a:pt x="10692" y="167"/>
                        </a:cubicBezTo>
                        <a:cubicBezTo>
                          <a:pt x="11063" y="186"/>
                          <a:pt x="11424" y="186"/>
                          <a:pt x="11795" y="196"/>
                        </a:cubicBezTo>
                        <a:cubicBezTo>
                          <a:pt x="12263" y="216"/>
                          <a:pt x="12731" y="245"/>
                          <a:pt x="13190" y="294"/>
                        </a:cubicBezTo>
                        <a:cubicBezTo>
                          <a:pt x="13755" y="342"/>
                          <a:pt x="14321" y="333"/>
                          <a:pt x="14877" y="362"/>
                        </a:cubicBezTo>
                        <a:lnTo>
                          <a:pt x="14975" y="362"/>
                        </a:lnTo>
                        <a:cubicBezTo>
                          <a:pt x="15121" y="352"/>
                          <a:pt x="15258" y="450"/>
                          <a:pt x="15297" y="596"/>
                        </a:cubicBezTo>
                        <a:cubicBezTo>
                          <a:pt x="15589" y="1377"/>
                          <a:pt x="16341" y="1894"/>
                          <a:pt x="17170" y="1894"/>
                        </a:cubicBezTo>
                        <a:cubicBezTo>
                          <a:pt x="17384" y="1894"/>
                          <a:pt x="17384" y="1894"/>
                          <a:pt x="17355" y="2108"/>
                        </a:cubicBezTo>
                        <a:cubicBezTo>
                          <a:pt x="17267" y="2723"/>
                          <a:pt x="17209" y="3357"/>
                          <a:pt x="17189" y="3981"/>
                        </a:cubicBezTo>
                        <a:cubicBezTo>
                          <a:pt x="17180" y="4206"/>
                          <a:pt x="17150" y="4420"/>
                          <a:pt x="17121" y="4645"/>
                        </a:cubicBezTo>
                        <a:cubicBezTo>
                          <a:pt x="17082" y="4879"/>
                          <a:pt x="16936" y="5084"/>
                          <a:pt x="16721" y="5191"/>
                        </a:cubicBezTo>
                        <a:cubicBezTo>
                          <a:pt x="16487" y="5308"/>
                          <a:pt x="16233" y="5367"/>
                          <a:pt x="15970" y="5376"/>
                        </a:cubicBezTo>
                        <a:cubicBezTo>
                          <a:pt x="15160" y="5406"/>
                          <a:pt x="14360" y="5464"/>
                          <a:pt x="13560" y="5474"/>
                        </a:cubicBezTo>
                        <a:cubicBezTo>
                          <a:pt x="12321" y="5493"/>
                          <a:pt x="11082" y="5552"/>
                          <a:pt x="9843" y="5552"/>
                        </a:cubicBezTo>
                        <a:cubicBezTo>
                          <a:pt x="8702" y="5552"/>
                          <a:pt x="7570" y="5464"/>
                          <a:pt x="6439" y="5367"/>
                        </a:cubicBezTo>
                        <a:cubicBezTo>
                          <a:pt x="5795" y="5308"/>
                          <a:pt x="5141" y="5298"/>
                          <a:pt x="4497" y="5249"/>
                        </a:cubicBezTo>
                        <a:cubicBezTo>
                          <a:pt x="3561" y="5191"/>
                          <a:pt x="2624" y="5230"/>
                          <a:pt x="1688" y="5191"/>
                        </a:cubicBezTo>
                        <a:cubicBezTo>
                          <a:pt x="1483" y="5181"/>
                          <a:pt x="1278" y="5162"/>
                          <a:pt x="1083" y="5103"/>
                        </a:cubicBezTo>
                        <a:cubicBezTo>
                          <a:pt x="673" y="5006"/>
                          <a:pt x="351" y="4684"/>
                          <a:pt x="273" y="4274"/>
                        </a:cubicBezTo>
                        <a:cubicBezTo>
                          <a:pt x="107" y="3581"/>
                          <a:pt x="20" y="2889"/>
                          <a:pt x="10" y="2186"/>
                        </a:cubicBezTo>
                        <a:cubicBezTo>
                          <a:pt x="0" y="1806"/>
                          <a:pt x="29" y="1435"/>
                          <a:pt x="98" y="1064"/>
                        </a:cubicBezTo>
                        <a:cubicBezTo>
                          <a:pt x="176" y="752"/>
                          <a:pt x="361" y="489"/>
                          <a:pt x="634" y="323"/>
                        </a:cubicBezTo>
                        <a:cubicBezTo>
                          <a:pt x="917" y="138"/>
                          <a:pt x="1249" y="40"/>
                          <a:pt x="1580" y="40"/>
                        </a:cubicBezTo>
                        <a:cubicBezTo>
                          <a:pt x="2712" y="1"/>
                          <a:pt x="3844" y="30"/>
                          <a:pt x="4975" y="40"/>
                        </a:cubicBezTo>
                        <a:cubicBezTo>
                          <a:pt x="5639" y="50"/>
                          <a:pt x="6312" y="40"/>
                          <a:pt x="7180" y="4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S" sz="1100" dirty="0" smtClean="0">
                        <a:ln w="0"/>
                        <a:effectLst>
                          <a:outerShdw blurRad="38100" dist="19050" dir="2700000" algn="tl" rotWithShape="0">
                            <a:schemeClr val="dk1">
                              <a:alpha val="40000"/>
                            </a:schemeClr>
                          </a:outerShdw>
                        </a:effectLst>
                        <a:latin typeface="Arial Rounded MT Bold" panose="020F0704030504030204" pitchFamily="34" charset="0"/>
                        <a:sym typeface="Arial"/>
                      </a:rPr>
                      <a:t>EJERCICIO</a:t>
                    </a:r>
                    <a:endParaRPr sz="1050" b="1" dirty="0">
                      <a:ln w="0"/>
                      <a:solidFill>
                        <a:srgbClr val="0070C0"/>
                      </a:solidFill>
                      <a:effectLst>
                        <a:outerShdw blurRad="38100" dist="19050" dir="2700000" algn="tl" rotWithShape="0">
                          <a:schemeClr val="dk1">
                            <a:alpha val="40000"/>
                          </a:schemeClr>
                        </a:outerShdw>
                      </a:effectLst>
                      <a:latin typeface="Arial Rounded MT Bold" panose="020F0704030504030204" pitchFamily="34" charset="0"/>
                      <a:sym typeface="Arial"/>
                    </a:endParaRPr>
                  </a:p>
                </p:txBody>
              </p:sp>
              <p:sp>
                <p:nvSpPr>
                  <p:cNvPr id="250" name="Google Shape;6785;p122"/>
                  <p:cNvSpPr/>
                  <p:nvPr/>
                </p:nvSpPr>
                <p:spPr>
                  <a:xfrm>
                    <a:off x="2916142" y="3722368"/>
                    <a:ext cx="1135140" cy="448057"/>
                  </a:xfrm>
                  <a:custGeom>
                    <a:avLst/>
                    <a:gdLst/>
                    <a:ahLst/>
                    <a:cxnLst/>
                    <a:rect l="l" t="t" r="r" b="b"/>
                    <a:pathLst>
                      <a:path w="19034" h="7513" extrusionOk="0">
                        <a:moveTo>
                          <a:pt x="19034" y="2557"/>
                        </a:moveTo>
                        <a:cubicBezTo>
                          <a:pt x="19024" y="3006"/>
                          <a:pt x="19014" y="3425"/>
                          <a:pt x="18995" y="3835"/>
                        </a:cubicBezTo>
                        <a:cubicBezTo>
                          <a:pt x="18975" y="4362"/>
                          <a:pt x="18956" y="4888"/>
                          <a:pt x="18917" y="5425"/>
                        </a:cubicBezTo>
                        <a:cubicBezTo>
                          <a:pt x="18907" y="5786"/>
                          <a:pt x="18848" y="6137"/>
                          <a:pt x="18751" y="6488"/>
                        </a:cubicBezTo>
                        <a:cubicBezTo>
                          <a:pt x="18644" y="6898"/>
                          <a:pt x="18292" y="7191"/>
                          <a:pt x="17873" y="7230"/>
                        </a:cubicBezTo>
                        <a:cubicBezTo>
                          <a:pt x="16868" y="7386"/>
                          <a:pt x="15844" y="7396"/>
                          <a:pt x="14829" y="7405"/>
                        </a:cubicBezTo>
                        <a:cubicBezTo>
                          <a:pt x="14380" y="7405"/>
                          <a:pt x="13941" y="7405"/>
                          <a:pt x="13502" y="7425"/>
                        </a:cubicBezTo>
                        <a:cubicBezTo>
                          <a:pt x="12127" y="7464"/>
                          <a:pt x="10742" y="7474"/>
                          <a:pt x="9366" y="7493"/>
                        </a:cubicBezTo>
                        <a:cubicBezTo>
                          <a:pt x="8303" y="7513"/>
                          <a:pt x="7239" y="7454"/>
                          <a:pt x="6176" y="7376"/>
                        </a:cubicBezTo>
                        <a:cubicBezTo>
                          <a:pt x="5503" y="7318"/>
                          <a:pt x="4820" y="7308"/>
                          <a:pt x="4147" y="7279"/>
                        </a:cubicBezTo>
                        <a:cubicBezTo>
                          <a:pt x="3357" y="7240"/>
                          <a:pt x="2576" y="7191"/>
                          <a:pt x="1786" y="7083"/>
                        </a:cubicBezTo>
                        <a:cubicBezTo>
                          <a:pt x="1503" y="7035"/>
                          <a:pt x="1210" y="6957"/>
                          <a:pt x="947" y="6840"/>
                        </a:cubicBezTo>
                        <a:cubicBezTo>
                          <a:pt x="703" y="6732"/>
                          <a:pt x="518" y="6547"/>
                          <a:pt x="420" y="6303"/>
                        </a:cubicBezTo>
                        <a:cubicBezTo>
                          <a:pt x="362" y="6147"/>
                          <a:pt x="313" y="5991"/>
                          <a:pt x="274" y="5825"/>
                        </a:cubicBezTo>
                        <a:cubicBezTo>
                          <a:pt x="88" y="5054"/>
                          <a:pt x="49" y="4264"/>
                          <a:pt x="30" y="3474"/>
                        </a:cubicBezTo>
                        <a:cubicBezTo>
                          <a:pt x="20" y="3113"/>
                          <a:pt x="1" y="2752"/>
                          <a:pt x="10" y="2391"/>
                        </a:cubicBezTo>
                        <a:cubicBezTo>
                          <a:pt x="30" y="1903"/>
                          <a:pt x="79" y="1435"/>
                          <a:pt x="303" y="986"/>
                        </a:cubicBezTo>
                        <a:cubicBezTo>
                          <a:pt x="488" y="596"/>
                          <a:pt x="840" y="303"/>
                          <a:pt x="1269" y="196"/>
                        </a:cubicBezTo>
                        <a:cubicBezTo>
                          <a:pt x="1737" y="79"/>
                          <a:pt x="2215" y="79"/>
                          <a:pt x="2683" y="59"/>
                        </a:cubicBezTo>
                        <a:cubicBezTo>
                          <a:pt x="3796" y="1"/>
                          <a:pt x="4908" y="1"/>
                          <a:pt x="6020" y="1"/>
                        </a:cubicBezTo>
                        <a:cubicBezTo>
                          <a:pt x="7073" y="11"/>
                          <a:pt x="8137" y="50"/>
                          <a:pt x="9190" y="108"/>
                        </a:cubicBezTo>
                        <a:cubicBezTo>
                          <a:pt x="9766" y="147"/>
                          <a:pt x="10342" y="177"/>
                          <a:pt x="10917" y="206"/>
                        </a:cubicBezTo>
                        <a:cubicBezTo>
                          <a:pt x="11629" y="245"/>
                          <a:pt x="12341" y="342"/>
                          <a:pt x="13054" y="381"/>
                        </a:cubicBezTo>
                        <a:cubicBezTo>
                          <a:pt x="13697" y="420"/>
                          <a:pt x="14332" y="508"/>
                          <a:pt x="14975" y="469"/>
                        </a:cubicBezTo>
                        <a:cubicBezTo>
                          <a:pt x="15278" y="440"/>
                          <a:pt x="15580" y="498"/>
                          <a:pt x="15902" y="469"/>
                        </a:cubicBezTo>
                        <a:cubicBezTo>
                          <a:pt x="15892" y="645"/>
                          <a:pt x="15892" y="820"/>
                          <a:pt x="15912" y="1006"/>
                        </a:cubicBezTo>
                        <a:cubicBezTo>
                          <a:pt x="15600" y="967"/>
                          <a:pt x="15317" y="957"/>
                          <a:pt x="15034" y="947"/>
                        </a:cubicBezTo>
                        <a:cubicBezTo>
                          <a:pt x="13863" y="879"/>
                          <a:pt x="12693" y="781"/>
                          <a:pt x="11522" y="742"/>
                        </a:cubicBezTo>
                        <a:cubicBezTo>
                          <a:pt x="9971" y="694"/>
                          <a:pt x="8420" y="616"/>
                          <a:pt x="6869" y="625"/>
                        </a:cubicBezTo>
                        <a:cubicBezTo>
                          <a:pt x="5405" y="635"/>
                          <a:pt x="3952" y="567"/>
                          <a:pt x="2488" y="625"/>
                        </a:cubicBezTo>
                        <a:cubicBezTo>
                          <a:pt x="2274" y="625"/>
                          <a:pt x="2059" y="645"/>
                          <a:pt x="1854" y="684"/>
                        </a:cubicBezTo>
                        <a:cubicBezTo>
                          <a:pt x="1376" y="781"/>
                          <a:pt x="957" y="1064"/>
                          <a:pt x="674" y="1464"/>
                        </a:cubicBezTo>
                        <a:cubicBezTo>
                          <a:pt x="615" y="1542"/>
                          <a:pt x="576" y="1640"/>
                          <a:pt x="557" y="1737"/>
                        </a:cubicBezTo>
                        <a:cubicBezTo>
                          <a:pt x="479" y="2059"/>
                          <a:pt x="430" y="2391"/>
                          <a:pt x="420" y="2733"/>
                        </a:cubicBezTo>
                        <a:cubicBezTo>
                          <a:pt x="401" y="3571"/>
                          <a:pt x="488" y="4420"/>
                          <a:pt x="684" y="5240"/>
                        </a:cubicBezTo>
                        <a:cubicBezTo>
                          <a:pt x="781" y="5776"/>
                          <a:pt x="1181" y="6196"/>
                          <a:pt x="1708" y="6332"/>
                        </a:cubicBezTo>
                        <a:cubicBezTo>
                          <a:pt x="1962" y="6401"/>
                          <a:pt x="2225" y="6440"/>
                          <a:pt x="2488" y="6440"/>
                        </a:cubicBezTo>
                        <a:cubicBezTo>
                          <a:pt x="3132" y="6440"/>
                          <a:pt x="3786" y="6440"/>
                          <a:pt x="4439" y="6459"/>
                        </a:cubicBezTo>
                        <a:cubicBezTo>
                          <a:pt x="5522" y="6508"/>
                          <a:pt x="6605" y="6547"/>
                          <a:pt x="7688" y="6654"/>
                        </a:cubicBezTo>
                        <a:cubicBezTo>
                          <a:pt x="8829" y="6762"/>
                          <a:pt x="9981" y="6810"/>
                          <a:pt x="11132" y="6791"/>
                        </a:cubicBezTo>
                        <a:cubicBezTo>
                          <a:pt x="12468" y="6762"/>
                          <a:pt x="13795" y="6742"/>
                          <a:pt x="15132" y="6693"/>
                        </a:cubicBezTo>
                        <a:cubicBezTo>
                          <a:pt x="15746" y="6674"/>
                          <a:pt x="16370" y="6654"/>
                          <a:pt x="16995" y="6586"/>
                        </a:cubicBezTo>
                        <a:cubicBezTo>
                          <a:pt x="17209" y="6566"/>
                          <a:pt x="17424" y="6498"/>
                          <a:pt x="17619" y="6391"/>
                        </a:cubicBezTo>
                        <a:cubicBezTo>
                          <a:pt x="17931" y="6245"/>
                          <a:pt x="18136" y="5952"/>
                          <a:pt x="18185" y="5610"/>
                        </a:cubicBezTo>
                        <a:cubicBezTo>
                          <a:pt x="18234" y="5347"/>
                          <a:pt x="18263" y="5084"/>
                          <a:pt x="18273" y="4820"/>
                        </a:cubicBezTo>
                        <a:cubicBezTo>
                          <a:pt x="18302" y="4157"/>
                          <a:pt x="18361" y="3503"/>
                          <a:pt x="18448" y="2859"/>
                        </a:cubicBezTo>
                        <a:cubicBezTo>
                          <a:pt x="18458" y="2801"/>
                          <a:pt x="18468" y="2752"/>
                          <a:pt x="18526" y="2733"/>
                        </a:cubicBezTo>
                        <a:cubicBezTo>
                          <a:pt x="18702" y="2684"/>
                          <a:pt x="18868" y="2625"/>
                          <a:pt x="19034" y="2557"/>
                        </a:cubicBezTo>
                        <a:close/>
                      </a:path>
                    </a:pathLst>
                  </a:custGeom>
                  <a:solidFill>
                    <a:srgbClr val="483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51" name="Google Shape;6786;p122"/>
                  <p:cNvSpPr/>
                  <p:nvPr/>
                </p:nvSpPr>
                <p:spPr>
                  <a:xfrm>
                    <a:off x="3872623" y="3661895"/>
                    <a:ext cx="234554" cy="211832"/>
                  </a:xfrm>
                  <a:custGeom>
                    <a:avLst/>
                    <a:gdLst/>
                    <a:ahLst/>
                    <a:cxnLst/>
                    <a:rect l="l" t="t" r="r" b="b"/>
                    <a:pathLst>
                      <a:path w="3933" h="3552" extrusionOk="0">
                        <a:moveTo>
                          <a:pt x="1981" y="10"/>
                        </a:moveTo>
                        <a:cubicBezTo>
                          <a:pt x="3132" y="10"/>
                          <a:pt x="3932" y="966"/>
                          <a:pt x="3727" y="2059"/>
                        </a:cubicBezTo>
                        <a:cubicBezTo>
                          <a:pt x="3542" y="2869"/>
                          <a:pt x="2849" y="3454"/>
                          <a:pt x="2020" y="3503"/>
                        </a:cubicBezTo>
                        <a:cubicBezTo>
                          <a:pt x="1210" y="3551"/>
                          <a:pt x="479" y="3034"/>
                          <a:pt x="254" y="2264"/>
                        </a:cubicBezTo>
                        <a:cubicBezTo>
                          <a:pt x="1" y="1278"/>
                          <a:pt x="606" y="274"/>
                          <a:pt x="1601" y="49"/>
                        </a:cubicBezTo>
                        <a:cubicBezTo>
                          <a:pt x="1728" y="20"/>
                          <a:pt x="1854" y="0"/>
                          <a:pt x="1981" y="10"/>
                        </a:cubicBez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S" sz="1400" b="1" kern="0" dirty="0">
                        <a:ln w="0"/>
                        <a:effectLst>
                          <a:outerShdw blurRad="38100" dist="19050" dir="2700000" algn="tl" rotWithShape="0">
                            <a:schemeClr val="dk1">
                              <a:alpha val="40000"/>
                            </a:schemeClr>
                          </a:outerShdw>
                        </a:effectLst>
                        <a:latin typeface="Arial"/>
                        <a:cs typeface="Arial"/>
                        <a:sym typeface="Arial"/>
                      </a:rPr>
                      <a:t>4</a:t>
                    </a:r>
                    <a:endParaRPr kumimoji="0" sz="1400" b="1" i="0" u="none" strike="noStrike" kern="0" normalizeH="0" baseline="0" noProof="0" dirty="0" smtClean="0">
                      <a:ln w="0"/>
                      <a:effectLst>
                        <a:outerShdw blurRad="38100" dist="19050" dir="2700000" algn="tl" rotWithShape="0">
                          <a:schemeClr val="dk1">
                            <a:alpha val="40000"/>
                          </a:schemeClr>
                        </a:outerShdw>
                      </a:effectLst>
                      <a:uLnTx/>
                      <a:uFillTx/>
                      <a:latin typeface="Arial"/>
                      <a:cs typeface="Arial"/>
                      <a:sym typeface="Arial"/>
                    </a:endParaRPr>
                  </a:p>
                </p:txBody>
              </p:sp>
            </p:grpSp>
          </p:grpSp>
          <p:pic>
            <p:nvPicPr>
              <p:cNvPr id="8" name="Imagen 7"/>
              <p:cNvPicPr>
                <a:picLocks noChangeAspect="1"/>
              </p:cNvPicPr>
              <p:nvPr/>
            </p:nvPicPr>
            <p:blipFill>
              <a:blip r:embed="rId7"/>
              <a:stretch>
                <a:fillRect/>
              </a:stretch>
            </p:blipFill>
            <p:spPr>
              <a:xfrm>
                <a:off x="6173371" y="5964300"/>
                <a:ext cx="789175" cy="789175"/>
              </a:xfrm>
              <a:prstGeom prst="rect">
                <a:avLst/>
              </a:prstGeom>
            </p:spPr>
          </p:pic>
        </p:grpSp>
        <p:grpSp>
          <p:nvGrpSpPr>
            <p:cNvPr id="17" name="Grupo 16"/>
            <p:cNvGrpSpPr/>
            <p:nvPr/>
          </p:nvGrpSpPr>
          <p:grpSpPr>
            <a:xfrm>
              <a:off x="7417304" y="3166760"/>
              <a:ext cx="1693986" cy="2772302"/>
              <a:chOff x="7486128" y="3166760"/>
              <a:chExt cx="1693986" cy="2772302"/>
            </a:xfrm>
          </p:grpSpPr>
          <p:grpSp>
            <p:nvGrpSpPr>
              <p:cNvPr id="252" name="Grupo 251"/>
              <p:cNvGrpSpPr/>
              <p:nvPr/>
            </p:nvGrpSpPr>
            <p:grpSpPr>
              <a:xfrm>
                <a:off x="7486128" y="3166760"/>
                <a:ext cx="1693986" cy="2462915"/>
                <a:chOff x="1693588" y="2756898"/>
                <a:chExt cx="2060760" cy="2665186"/>
              </a:xfrm>
            </p:grpSpPr>
            <p:sp>
              <p:nvSpPr>
                <p:cNvPr id="253" name="Google Shape;6775;p122"/>
                <p:cNvSpPr/>
                <p:nvPr/>
              </p:nvSpPr>
              <p:spPr>
                <a:xfrm>
                  <a:off x="1822754" y="3334410"/>
                  <a:ext cx="1676903" cy="2087674"/>
                </a:xfrm>
                <a:custGeom>
                  <a:avLst/>
                  <a:gdLst/>
                  <a:ahLst/>
                  <a:cxnLst/>
                  <a:rect l="l" t="t" r="r" b="b"/>
                  <a:pathLst>
                    <a:path w="3796" h="10908" extrusionOk="0">
                      <a:moveTo>
                        <a:pt x="3698" y="4576"/>
                      </a:moveTo>
                      <a:cubicBezTo>
                        <a:pt x="3669" y="5532"/>
                        <a:pt x="3708" y="6830"/>
                        <a:pt x="3776" y="8127"/>
                      </a:cubicBezTo>
                      <a:cubicBezTo>
                        <a:pt x="3795" y="8303"/>
                        <a:pt x="3747" y="8478"/>
                        <a:pt x="3639" y="8615"/>
                      </a:cubicBezTo>
                      <a:cubicBezTo>
                        <a:pt x="3395" y="8927"/>
                        <a:pt x="3171" y="9249"/>
                        <a:pt x="2908" y="9542"/>
                      </a:cubicBezTo>
                      <a:cubicBezTo>
                        <a:pt x="2566" y="9932"/>
                        <a:pt x="2244" y="10332"/>
                        <a:pt x="1903" y="10712"/>
                      </a:cubicBezTo>
                      <a:cubicBezTo>
                        <a:pt x="1864" y="10761"/>
                        <a:pt x="1815" y="10800"/>
                        <a:pt x="1776" y="10849"/>
                      </a:cubicBezTo>
                      <a:cubicBezTo>
                        <a:pt x="1737" y="10898"/>
                        <a:pt x="1688" y="10908"/>
                        <a:pt x="1630" y="10859"/>
                      </a:cubicBezTo>
                      <a:cubicBezTo>
                        <a:pt x="1493" y="10761"/>
                        <a:pt x="1376" y="10644"/>
                        <a:pt x="1259" y="10517"/>
                      </a:cubicBezTo>
                      <a:cubicBezTo>
                        <a:pt x="995" y="10205"/>
                        <a:pt x="722" y="9893"/>
                        <a:pt x="449" y="9581"/>
                      </a:cubicBezTo>
                      <a:cubicBezTo>
                        <a:pt x="313" y="9415"/>
                        <a:pt x="196" y="9249"/>
                        <a:pt x="88" y="9073"/>
                      </a:cubicBezTo>
                      <a:cubicBezTo>
                        <a:pt x="49" y="9005"/>
                        <a:pt x="30" y="8917"/>
                        <a:pt x="30" y="8839"/>
                      </a:cubicBezTo>
                      <a:cubicBezTo>
                        <a:pt x="69" y="8108"/>
                        <a:pt x="30" y="7366"/>
                        <a:pt x="30" y="6635"/>
                      </a:cubicBezTo>
                      <a:cubicBezTo>
                        <a:pt x="0" y="5259"/>
                        <a:pt x="0" y="3874"/>
                        <a:pt x="39" y="2498"/>
                      </a:cubicBezTo>
                      <a:cubicBezTo>
                        <a:pt x="59" y="1776"/>
                        <a:pt x="108" y="1054"/>
                        <a:pt x="157" y="333"/>
                      </a:cubicBezTo>
                      <a:cubicBezTo>
                        <a:pt x="166" y="137"/>
                        <a:pt x="166" y="137"/>
                        <a:pt x="371" y="98"/>
                      </a:cubicBezTo>
                      <a:cubicBezTo>
                        <a:pt x="703" y="30"/>
                        <a:pt x="1044" y="1"/>
                        <a:pt x="1386" y="1"/>
                      </a:cubicBezTo>
                      <a:cubicBezTo>
                        <a:pt x="1903" y="11"/>
                        <a:pt x="2420" y="11"/>
                        <a:pt x="2927" y="1"/>
                      </a:cubicBezTo>
                      <a:cubicBezTo>
                        <a:pt x="3171" y="1"/>
                        <a:pt x="3415" y="20"/>
                        <a:pt x="3659" y="69"/>
                      </a:cubicBezTo>
                      <a:cubicBezTo>
                        <a:pt x="3756" y="79"/>
                        <a:pt x="3766" y="128"/>
                        <a:pt x="3766" y="206"/>
                      </a:cubicBezTo>
                      <a:cubicBezTo>
                        <a:pt x="3756" y="284"/>
                        <a:pt x="3766" y="391"/>
                        <a:pt x="3756" y="479"/>
                      </a:cubicBezTo>
                      <a:cubicBezTo>
                        <a:pt x="3708" y="1737"/>
                        <a:pt x="3708" y="2986"/>
                        <a:pt x="3698" y="4576"/>
                      </a:cubicBezTo>
                      <a:close/>
                    </a:path>
                  </a:pathLst>
                </a:custGeom>
                <a:solidFill>
                  <a:schemeClr val="accent3">
                    <a:lumMod val="20000"/>
                    <a:lumOff val="80000"/>
                  </a:schemeClr>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40" spc="-5" dirty="0" smtClean="0">
                      <a:latin typeface="Arial Rounded MT Bold" panose="020F0704030504030204" pitchFamily="34" charset="0"/>
                    </a:rPr>
                    <a:t>Monitoreo de acciones y estrategias realizadas</a:t>
                  </a:r>
                  <a:endParaRPr sz="1240" spc="-5" dirty="0">
                    <a:latin typeface="Arial Rounded MT Bold" panose="020F0704030504030204" pitchFamily="34" charset="0"/>
                  </a:endParaRPr>
                </a:p>
              </p:txBody>
            </p:sp>
            <p:grpSp>
              <p:nvGrpSpPr>
                <p:cNvPr id="254" name="Google Shape;6782;p122"/>
                <p:cNvGrpSpPr/>
                <p:nvPr/>
              </p:nvGrpSpPr>
              <p:grpSpPr>
                <a:xfrm>
                  <a:off x="1693588" y="2756898"/>
                  <a:ext cx="2060760" cy="926805"/>
                  <a:chOff x="2896342" y="3620565"/>
                  <a:chExt cx="1240460" cy="569657"/>
                </a:xfrm>
              </p:grpSpPr>
              <p:sp>
                <p:nvSpPr>
                  <p:cNvPr id="255" name="Google Shape;6783;p122"/>
                  <p:cNvSpPr/>
                  <p:nvPr/>
                </p:nvSpPr>
                <p:spPr>
                  <a:xfrm>
                    <a:off x="2896342" y="3620565"/>
                    <a:ext cx="1240460" cy="569657"/>
                  </a:xfrm>
                  <a:custGeom>
                    <a:avLst/>
                    <a:gdLst/>
                    <a:ahLst/>
                    <a:cxnLst/>
                    <a:rect l="l" t="t" r="r" b="b"/>
                    <a:pathLst>
                      <a:path w="20800" h="9552" extrusionOk="0">
                        <a:moveTo>
                          <a:pt x="12283" y="9473"/>
                        </a:moveTo>
                        <a:cubicBezTo>
                          <a:pt x="11600" y="9483"/>
                          <a:pt x="10947" y="9493"/>
                          <a:pt x="10283" y="9522"/>
                        </a:cubicBezTo>
                        <a:cubicBezTo>
                          <a:pt x="9376" y="9551"/>
                          <a:pt x="8469" y="9522"/>
                          <a:pt x="7562" y="9464"/>
                        </a:cubicBezTo>
                        <a:cubicBezTo>
                          <a:pt x="6420" y="9395"/>
                          <a:pt x="5279" y="9337"/>
                          <a:pt x="4128" y="9288"/>
                        </a:cubicBezTo>
                        <a:cubicBezTo>
                          <a:pt x="3435" y="9269"/>
                          <a:pt x="2742" y="9200"/>
                          <a:pt x="2059" y="9103"/>
                        </a:cubicBezTo>
                        <a:cubicBezTo>
                          <a:pt x="1776" y="9054"/>
                          <a:pt x="1494" y="8976"/>
                          <a:pt x="1230" y="8869"/>
                        </a:cubicBezTo>
                        <a:cubicBezTo>
                          <a:pt x="840" y="8722"/>
                          <a:pt x="538" y="8410"/>
                          <a:pt x="411" y="8010"/>
                        </a:cubicBezTo>
                        <a:cubicBezTo>
                          <a:pt x="303" y="7669"/>
                          <a:pt x="216" y="7317"/>
                          <a:pt x="167" y="6956"/>
                        </a:cubicBezTo>
                        <a:cubicBezTo>
                          <a:pt x="60" y="6313"/>
                          <a:pt x="60" y="5649"/>
                          <a:pt x="30" y="4996"/>
                        </a:cubicBezTo>
                        <a:cubicBezTo>
                          <a:pt x="1" y="4547"/>
                          <a:pt x="11" y="4098"/>
                          <a:pt x="50" y="3659"/>
                        </a:cubicBezTo>
                        <a:cubicBezTo>
                          <a:pt x="79" y="3269"/>
                          <a:pt x="186" y="2888"/>
                          <a:pt x="352" y="2537"/>
                        </a:cubicBezTo>
                        <a:cubicBezTo>
                          <a:pt x="577" y="2059"/>
                          <a:pt x="1016" y="1708"/>
                          <a:pt x="1533" y="1591"/>
                        </a:cubicBezTo>
                        <a:cubicBezTo>
                          <a:pt x="1962" y="1493"/>
                          <a:pt x="2411" y="1445"/>
                          <a:pt x="2859" y="1445"/>
                        </a:cubicBezTo>
                        <a:cubicBezTo>
                          <a:pt x="4264" y="1386"/>
                          <a:pt x="5659" y="1367"/>
                          <a:pt x="7054" y="1396"/>
                        </a:cubicBezTo>
                        <a:cubicBezTo>
                          <a:pt x="8440" y="1435"/>
                          <a:pt x="9815" y="1503"/>
                          <a:pt x="11191" y="1581"/>
                        </a:cubicBezTo>
                        <a:cubicBezTo>
                          <a:pt x="11922" y="1630"/>
                          <a:pt x="12654" y="1718"/>
                          <a:pt x="13386" y="1766"/>
                        </a:cubicBezTo>
                        <a:cubicBezTo>
                          <a:pt x="13990" y="1806"/>
                          <a:pt x="14605" y="1884"/>
                          <a:pt x="15229" y="1854"/>
                        </a:cubicBezTo>
                        <a:cubicBezTo>
                          <a:pt x="15532" y="1845"/>
                          <a:pt x="15824" y="1903"/>
                          <a:pt x="16127" y="1884"/>
                        </a:cubicBezTo>
                        <a:cubicBezTo>
                          <a:pt x="16254" y="1893"/>
                          <a:pt x="16361" y="1815"/>
                          <a:pt x="16390" y="1698"/>
                        </a:cubicBezTo>
                        <a:cubicBezTo>
                          <a:pt x="16898" y="489"/>
                          <a:pt x="18351" y="1"/>
                          <a:pt x="19483" y="674"/>
                        </a:cubicBezTo>
                        <a:cubicBezTo>
                          <a:pt x="20605" y="1357"/>
                          <a:pt x="20800" y="2908"/>
                          <a:pt x="19873" y="3844"/>
                        </a:cubicBezTo>
                        <a:cubicBezTo>
                          <a:pt x="19717" y="3991"/>
                          <a:pt x="19639" y="4205"/>
                          <a:pt x="19658" y="4420"/>
                        </a:cubicBezTo>
                        <a:cubicBezTo>
                          <a:pt x="19678" y="5483"/>
                          <a:pt x="19639" y="6547"/>
                          <a:pt x="19532" y="7610"/>
                        </a:cubicBezTo>
                        <a:cubicBezTo>
                          <a:pt x="19502" y="7893"/>
                          <a:pt x="19434" y="8176"/>
                          <a:pt x="19327" y="8449"/>
                        </a:cubicBezTo>
                        <a:cubicBezTo>
                          <a:pt x="19219" y="8722"/>
                          <a:pt x="19005" y="8947"/>
                          <a:pt x="18732" y="9064"/>
                        </a:cubicBezTo>
                        <a:cubicBezTo>
                          <a:pt x="18400" y="9220"/>
                          <a:pt x="18039" y="9317"/>
                          <a:pt x="17668" y="9337"/>
                        </a:cubicBezTo>
                        <a:cubicBezTo>
                          <a:pt x="16771" y="9415"/>
                          <a:pt x="15864" y="9454"/>
                          <a:pt x="14966" y="9434"/>
                        </a:cubicBezTo>
                        <a:cubicBezTo>
                          <a:pt x="14059" y="9425"/>
                          <a:pt x="13161" y="9503"/>
                          <a:pt x="12283" y="9473"/>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56" name="Google Shape;6784;p122"/>
                  <p:cNvSpPr/>
                  <p:nvPr/>
                </p:nvSpPr>
                <p:spPr>
                  <a:xfrm>
                    <a:off x="2960394" y="3777056"/>
                    <a:ext cx="1036798" cy="331107"/>
                  </a:xfrm>
                  <a:custGeom>
                    <a:avLst/>
                    <a:gdLst/>
                    <a:ahLst/>
                    <a:cxnLst/>
                    <a:rect l="l" t="t" r="r" b="b"/>
                    <a:pathLst>
                      <a:path w="17385" h="5552" extrusionOk="0">
                        <a:moveTo>
                          <a:pt x="7180" y="40"/>
                        </a:moveTo>
                        <a:cubicBezTo>
                          <a:pt x="8214" y="69"/>
                          <a:pt x="9453" y="99"/>
                          <a:pt x="10692" y="167"/>
                        </a:cubicBezTo>
                        <a:cubicBezTo>
                          <a:pt x="11063" y="186"/>
                          <a:pt x="11424" y="186"/>
                          <a:pt x="11795" y="196"/>
                        </a:cubicBezTo>
                        <a:cubicBezTo>
                          <a:pt x="12263" y="216"/>
                          <a:pt x="12731" y="245"/>
                          <a:pt x="13190" y="294"/>
                        </a:cubicBezTo>
                        <a:cubicBezTo>
                          <a:pt x="13755" y="342"/>
                          <a:pt x="14321" y="333"/>
                          <a:pt x="14877" y="362"/>
                        </a:cubicBezTo>
                        <a:lnTo>
                          <a:pt x="14975" y="362"/>
                        </a:lnTo>
                        <a:cubicBezTo>
                          <a:pt x="15121" y="352"/>
                          <a:pt x="15258" y="450"/>
                          <a:pt x="15297" y="596"/>
                        </a:cubicBezTo>
                        <a:cubicBezTo>
                          <a:pt x="15589" y="1377"/>
                          <a:pt x="16341" y="1894"/>
                          <a:pt x="17170" y="1894"/>
                        </a:cubicBezTo>
                        <a:cubicBezTo>
                          <a:pt x="17384" y="1894"/>
                          <a:pt x="17384" y="1894"/>
                          <a:pt x="17355" y="2108"/>
                        </a:cubicBezTo>
                        <a:cubicBezTo>
                          <a:pt x="17267" y="2723"/>
                          <a:pt x="17209" y="3357"/>
                          <a:pt x="17189" y="3981"/>
                        </a:cubicBezTo>
                        <a:cubicBezTo>
                          <a:pt x="17180" y="4206"/>
                          <a:pt x="17150" y="4420"/>
                          <a:pt x="17121" y="4645"/>
                        </a:cubicBezTo>
                        <a:cubicBezTo>
                          <a:pt x="17082" y="4879"/>
                          <a:pt x="16936" y="5084"/>
                          <a:pt x="16721" y="5191"/>
                        </a:cubicBezTo>
                        <a:cubicBezTo>
                          <a:pt x="16487" y="5308"/>
                          <a:pt x="16233" y="5367"/>
                          <a:pt x="15970" y="5376"/>
                        </a:cubicBezTo>
                        <a:cubicBezTo>
                          <a:pt x="15160" y="5406"/>
                          <a:pt x="14360" y="5464"/>
                          <a:pt x="13560" y="5474"/>
                        </a:cubicBezTo>
                        <a:cubicBezTo>
                          <a:pt x="12321" y="5493"/>
                          <a:pt x="11082" y="5552"/>
                          <a:pt x="9843" y="5552"/>
                        </a:cubicBezTo>
                        <a:cubicBezTo>
                          <a:pt x="8702" y="5552"/>
                          <a:pt x="7570" y="5464"/>
                          <a:pt x="6439" y="5367"/>
                        </a:cubicBezTo>
                        <a:cubicBezTo>
                          <a:pt x="5795" y="5308"/>
                          <a:pt x="5141" y="5298"/>
                          <a:pt x="4497" y="5249"/>
                        </a:cubicBezTo>
                        <a:cubicBezTo>
                          <a:pt x="3561" y="5191"/>
                          <a:pt x="2624" y="5230"/>
                          <a:pt x="1688" y="5191"/>
                        </a:cubicBezTo>
                        <a:cubicBezTo>
                          <a:pt x="1483" y="5181"/>
                          <a:pt x="1278" y="5162"/>
                          <a:pt x="1083" y="5103"/>
                        </a:cubicBezTo>
                        <a:cubicBezTo>
                          <a:pt x="673" y="5006"/>
                          <a:pt x="351" y="4684"/>
                          <a:pt x="273" y="4274"/>
                        </a:cubicBezTo>
                        <a:cubicBezTo>
                          <a:pt x="107" y="3581"/>
                          <a:pt x="20" y="2889"/>
                          <a:pt x="10" y="2186"/>
                        </a:cubicBezTo>
                        <a:cubicBezTo>
                          <a:pt x="0" y="1806"/>
                          <a:pt x="29" y="1435"/>
                          <a:pt x="98" y="1064"/>
                        </a:cubicBezTo>
                        <a:cubicBezTo>
                          <a:pt x="176" y="752"/>
                          <a:pt x="361" y="489"/>
                          <a:pt x="634" y="323"/>
                        </a:cubicBezTo>
                        <a:cubicBezTo>
                          <a:pt x="917" y="138"/>
                          <a:pt x="1249" y="40"/>
                          <a:pt x="1580" y="40"/>
                        </a:cubicBezTo>
                        <a:cubicBezTo>
                          <a:pt x="2712" y="1"/>
                          <a:pt x="3844" y="30"/>
                          <a:pt x="4975" y="40"/>
                        </a:cubicBezTo>
                        <a:cubicBezTo>
                          <a:pt x="5639" y="50"/>
                          <a:pt x="6312" y="40"/>
                          <a:pt x="7180" y="4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S" sz="1100" dirty="0" smtClean="0">
                        <a:ln w="0"/>
                        <a:effectLst>
                          <a:outerShdw blurRad="38100" dist="19050" dir="2700000" algn="tl" rotWithShape="0">
                            <a:schemeClr val="dk1">
                              <a:alpha val="40000"/>
                            </a:schemeClr>
                          </a:outerShdw>
                        </a:effectLst>
                        <a:latin typeface="Arial Rounded MT Bold" panose="020F0704030504030204" pitchFamily="34" charset="0"/>
                        <a:sym typeface="Arial"/>
                      </a:rPr>
                      <a:t>SEGUIMIENTO</a:t>
                    </a:r>
                    <a:endParaRPr sz="1050" b="1" dirty="0">
                      <a:ln w="0"/>
                      <a:solidFill>
                        <a:srgbClr val="0070C0"/>
                      </a:solidFill>
                      <a:effectLst>
                        <a:outerShdw blurRad="38100" dist="19050" dir="2700000" algn="tl" rotWithShape="0">
                          <a:schemeClr val="dk1">
                            <a:alpha val="40000"/>
                          </a:schemeClr>
                        </a:outerShdw>
                      </a:effectLst>
                      <a:latin typeface="Arial Rounded MT Bold" panose="020F0704030504030204" pitchFamily="34" charset="0"/>
                      <a:sym typeface="Arial"/>
                    </a:endParaRPr>
                  </a:p>
                </p:txBody>
              </p:sp>
              <p:sp>
                <p:nvSpPr>
                  <p:cNvPr id="257" name="Google Shape;6785;p122"/>
                  <p:cNvSpPr/>
                  <p:nvPr/>
                </p:nvSpPr>
                <p:spPr>
                  <a:xfrm>
                    <a:off x="2916142" y="3722368"/>
                    <a:ext cx="1135140" cy="448057"/>
                  </a:xfrm>
                  <a:custGeom>
                    <a:avLst/>
                    <a:gdLst/>
                    <a:ahLst/>
                    <a:cxnLst/>
                    <a:rect l="l" t="t" r="r" b="b"/>
                    <a:pathLst>
                      <a:path w="19034" h="7513" extrusionOk="0">
                        <a:moveTo>
                          <a:pt x="19034" y="2557"/>
                        </a:moveTo>
                        <a:cubicBezTo>
                          <a:pt x="19024" y="3006"/>
                          <a:pt x="19014" y="3425"/>
                          <a:pt x="18995" y="3835"/>
                        </a:cubicBezTo>
                        <a:cubicBezTo>
                          <a:pt x="18975" y="4362"/>
                          <a:pt x="18956" y="4888"/>
                          <a:pt x="18917" y="5425"/>
                        </a:cubicBezTo>
                        <a:cubicBezTo>
                          <a:pt x="18907" y="5786"/>
                          <a:pt x="18848" y="6137"/>
                          <a:pt x="18751" y="6488"/>
                        </a:cubicBezTo>
                        <a:cubicBezTo>
                          <a:pt x="18644" y="6898"/>
                          <a:pt x="18292" y="7191"/>
                          <a:pt x="17873" y="7230"/>
                        </a:cubicBezTo>
                        <a:cubicBezTo>
                          <a:pt x="16868" y="7386"/>
                          <a:pt x="15844" y="7396"/>
                          <a:pt x="14829" y="7405"/>
                        </a:cubicBezTo>
                        <a:cubicBezTo>
                          <a:pt x="14380" y="7405"/>
                          <a:pt x="13941" y="7405"/>
                          <a:pt x="13502" y="7425"/>
                        </a:cubicBezTo>
                        <a:cubicBezTo>
                          <a:pt x="12127" y="7464"/>
                          <a:pt x="10742" y="7474"/>
                          <a:pt x="9366" y="7493"/>
                        </a:cubicBezTo>
                        <a:cubicBezTo>
                          <a:pt x="8303" y="7513"/>
                          <a:pt x="7239" y="7454"/>
                          <a:pt x="6176" y="7376"/>
                        </a:cubicBezTo>
                        <a:cubicBezTo>
                          <a:pt x="5503" y="7318"/>
                          <a:pt x="4820" y="7308"/>
                          <a:pt x="4147" y="7279"/>
                        </a:cubicBezTo>
                        <a:cubicBezTo>
                          <a:pt x="3357" y="7240"/>
                          <a:pt x="2576" y="7191"/>
                          <a:pt x="1786" y="7083"/>
                        </a:cubicBezTo>
                        <a:cubicBezTo>
                          <a:pt x="1503" y="7035"/>
                          <a:pt x="1210" y="6957"/>
                          <a:pt x="947" y="6840"/>
                        </a:cubicBezTo>
                        <a:cubicBezTo>
                          <a:pt x="703" y="6732"/>
                          <a:pt x="518" y="6547"/>
                          <a:pt x="420" y="6303"/>
                        </a:cubicBezTo>
                        <a:cubicBezTo>
                          <a:pt x="362" y="6147"/>
                          <a:pt x="313" y="5991"/>
                          <a:pt x="274" y="5825"/>
                        </a:cubicBezTo>
                        <a:cubicBezTo>
                          <a:pt x="88" y="5054"/>
                          <a:pt x="49" y="4264"/>
                          <a:pt x="30" y="3474"/>
                        </a:cubicBezTo>
                        <a:cubicBezTo>
                          <a:pt x="20" y="3113"/>
                          <a:pt x="1" y="2752"/>
                          <a:pt x="10" y="2391"/>
                        </a:cubicBezTo>
                        <a:cubicBezTo>
                          <a:pt x="30" y="1903"/>
                          <a:pt x="79" y="1435"/>
                          <a:pt x="303" y="986"/>
                        </a:cubicBezTo>
                        <a:cubicBezTo>
                          <a:pt x="488" y="596"/>
                          <a:pt x="840" y="303"/>
                          <a:pt x="1269" y="196"/>
                        </a:cubicBezTo>
                        <a:cubicBezTo>
                          <a:pt x="1737" y="79"/>
                          <a:pt x="2215" y="79"/>
                          <a:pt x="2683" y="59"/>
                        </a:cubicBezTo>
                        <a:cubicBezTo>
                          <a:pt x="3796" y="1"/>
                          <a:pt x="4908" y="1"/>
                          <a:pt x="6020" y="1"/>
                        </a:cubicBezTo>
                        <a:cubicBezTo>
                          <a:pt x="7073" y="11"/>
                          <a:pt x="8137" y="50"/>
                          <a:pt x="9190" y="108"/>
                        </a:cubicBezTo>
                        <a:cubicBezTo>
                          <a:pt x="9766" y="147"/>
                          <a:pt x="10342" y="177"/>
                          <a:pt x="10917" y="206"/>
                        </a:cubicBezTo>
                        <a:cubicBezTo>
                          <a:pt x="11629" y="245"/>
                          <a:pt x="12341" y="342"/>
                          <a:pt x="13054" y="381"/>
                        </a:cubicBezTo>
                        <a:cubicBezTo>
                          <a:pt x="13697" y="420"/>
                          <a:pt x="14332" y="508"/>
                          <a:pt x="14975" y="469"/>
                        </a:cubicBezTo>
                        <a:cubicBezTo>
                          <a:pt x="15278" y="440"/>
                          <a:pt x="15580" y="498"/>
                          <a:pt x="15902" y="469"/>
                        </a:cubicBezTo>
                        <a:cubicBezTo>
                          <a:pt x="15892" y="645"/>
                          <a:pt x="15892" y="820"/>
                          <a:pt x="15912" y="1006"/>
                        </a:cubicBezTo>
                        <a:cubicBezTo>
                          <a:pt x="15600" y="967"/>
                          <a:pt x="15317" y="957"/>
                          <a:pt x="15034" y="947"/>
                        </a:cubicBezTo>
                        <a:cubicBezTo>
                          <a:pt x="13863" y="879"/>
                          <a:pt x="12693" y="781"/>
                          <a:pt x="11522" y="742"/>
                        </a:cubicBezTo>
                        <a:cubicBezTo>
                          <a:pt x="9971" y="694"/>
                          <a:pt x="8420" y="616"/>
                          <a:pt x="6869" y="625"/>
                        </a:cubicBezTo>
                        <a:cubicBezTo>
                          <a:pt x="5405" y="635"/>
                          <a:pt x="3952" y="567"/>
                          <a:pt x="2488" y="625"/>
                        </a:cubicBezTo>
                        <a:cubicBezTo>
                          <a:pt x="2274" y="625"/>
                          <a:pt x="2059" y="645"/>
                          <a:pt x="1854" y="684"/>
                        </a:cubicBezTo>
                        <a:cubicBezTo>
                          <a:pt x="1376" y="781"/>
                          <a:pt x="957" y="1064"/>
                          <a:pt x="674" y="1464"/>
                        </a:cubicBezTo>
                        <a:cubicBezTo>
                          <a:pt x="615" y="1542"/>
                          <a:pt x="576" y="1640"/>
                          <a:pt x="557" y="1737"/>
                        </a:cubicBezTo>
                        <a:cubicBezTo>
                          <a:pt x="479" y="2059"/>
                          <a:pt x="430" y="2391"/>
                          <a:pt x="420" y="2733"/>
                        </a:cubicBezTo>
                        <a:cubicBezTo>
                          <a:pt x="401" y="3571"/>
                          <a:pt x="488" y="4420"/>
                          <a:pt x="684" y="5240"/>
                        </a:cubicBezTo>
                        <a:cubicBezTo>
                          <a:pt x="781" y="5776"/>
                          <a:pt x="1181" y="6196"/>
                          <a:pt x="1708" y="6332"/>
                        </a:cubicBezTo>
                        <a:cubicBezTo>
                          <a:pt x="1962" y="6401"/>
                          <a:pt x="2225" y="6440"/>
                          <a:pt x="2488" y="6440"/>
                        </a:cubicBezTo>
                        <a:cubicBezTo>
                          <a:pt x="3132" y="6440"/>
                          <a:pt x="3786" y="6440"/>
                          <a:pt x="4439" y="6459"/>
                        </a:cubicBezTo>
                        <a:cubicBezTo>
                          <a:pt x="5522" y="6508"/>
                          <a:pt x="6605" y="6547"/>
                          <a:pt x="7688" y="6654"/>
                        </a:cubicBezTo>
                        <a:cubicBezTo>
                          <a:pt x="8829" y="6762"/>
                          <a:pt x="9981" y="6810"/>
                          <a:pt x="11132" y="6791"/>
                        </a:cubicBezTo>
                        <a:cubicBezTo>
                          <a:pt x="12468" y="6762"/>
                          <a:pt x="13795" y="6742"/>
                          <a:pt x="15132" y="6693"/>
                        </a:cubicBezTo>
                        <a:cubicBezTo>
                          <a:pt x="15746" y="6674"/>
                          <a:pt x="16370" y="6654"/>
                          <a:pt x="16995" y="6586"/>
                        </a:cubicBezTo>
                        <a:cubicBezTo>
                          <a:pt x="17209" y="6566"/>
                          <a:pt x="17424" y="6498"/>
                          <a:pt x="17619" y="6391"/>
                        </a:cubicBezTo>
                        <a:cubicBezTo>
                          <a:pt x="17931" y="6245"/>
                          <a:pt x="18136" y="5952"/>
                          <a:pt x="18185" y="5610"/>
                        </a:cubicBezTo>
                        <a:cubicBezTo>
                          <a:pt x="18234" y="5347"/>
                          <a:pt x="18263" y="5084"/>
                          <a:pt x="18273" y="4820"/>
                        </a:cubicBezTo>
                        <a:cubicBezTo>
                          <a:pt x="18302" y="4157"/>
                          <a:pt x="18361" y="3503"/>
                          <a:pt x="18448" y="2859"/>
                        </a:cubicBezTo>
                        <a:cubicBezTo>
                          <a:pt x="18458" y="2801"/>
                          <a:pt x="18468" y="2752"/>
                          <a:pt x="18526" y="2733"/>
                        </a:cubicBezTo>
                        <a:cubicBezTo>
                          <a:pt x="18702" y="2684"/>
                          <a:pt x="18868" y="2625"/>
                          <a:pt x="19034" y="2557"/>
                        </a:cubicBezTo>
                        <a:close/>
                      </a:path>
                    </a:pathLst>
                  </a:custGeom>
                  <a:solidFill>
                    <a:srgbClr val="98CF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58" name="Google Shape;6786;p122"/>
                  <p:cNvSpPr/>
                  <p:nvPr/>
                </p:nvSpPr>
                <p:spPr>
                  <a:xfrm>
                    <a:off x="3872623" y="3661895"/>
                    <a:ext cx="234554" cy="211832"/>
                  </a:xfrm>
                  <a:custGeom>
                    <a:avLst/>
                    <a:gdLst/>
                    <a:ahLst/>
                    <a:cxnLst/>
                    <a:rect l="l" t="t" r="r" b="b"/>
                    <a:pathLst>
                      <a:path w="3933" h="3552" extrusionOk="0">
                        <a:moveTo>
                          <a:pt x="1981" y="10"/>
                        </a:moveTo>
                        <a:cubicBezTo>
                          <a:pt x="3132" y="10"/>
                          <a:pt x="3932" y="966"/>
                          <a:pt x="3727" y="2059"/>
                        </a:cubicBezTo>
                        <a:cubicBezTo>
                          <a:pt x="3542" y="2869"/>
                          <a:pt x="2849" y="3454"/>
                          <a:pt x="2020" y="3503"/>
                        </a:cubicBezTo>
                        <a:cubicBezTo>
                          <a:pt x="1210" y="3551"/>
                          <a:pt x="479" y="3034"/>
                          <a:pt x="254" y="2264"/>
                        </a:cubicBezTo>
                        <a:cubicBezTo>
                          <a:pt x="1" y="1278"/>
                          <a:pt x="606" y="274"/>
                          <a:pt x="1601" y="49"/>
                        </a:cubicBezTo>
                        <a:cubicBezTo>
                          <a:pt x="1728" y="20"/>
                          <a:pt x="1854" y="0"/>
                          <a:pt x="1981" y="10"/>
                        </a:cubicBez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S" sz="1400" b="1" kern="0" dirty="0">
                        <a:ln w="0"/>
                        <a:effectLst>
                          <a:outerShdw blurRad="38100" dist="19050" dir="2700000" algn="tl" rotWithShape="0">
                            <a:schemeClr val="dk1">
                              <a:alpha val="40000"/>
                            </a:schemeClr>
                          </a:outerShdw>
                        </a:effectLst>
                        <a:latin typeface="Arial"/>
                        <a:cs typeface="Arial"/>
                        <a:sym typeface="Arial"/>
                      </a:rPr>
                      <a:t>5</a:t>
                    </a:r>
                    <a:endParaRPr kumimoji="0" sz="1400" b="1" i="0" u="none" strike="noStrike" kern="0" normalizeH="0" baseline="0" noProof="0" dirty="0" smtClean="0">
                      <a:ln w="0"/>
                      <a:effectLst>
                        <a:outerShdw blurRad="38100" dist="19050" dir="2700000" algn="tl" rotWithShape="0">
                          <a:schemeClr val="dk1">
                            <a:alpha val="40000"/>
                          </a:schemeClr>
                        </a:outerShdw>
                      </a:effectLst>
                      <a:uLnTx/>
                      <a:uFillTx/>
                      <a:latin typeface="Arial"/>
                      <a:cs typeface="Arial"/>
                      <a:sym typeface="Arial"/>
                    </a:endParaRPr>
                  </a:p>
                </p:txBody>
              </p:sp>
            </p:grpSp>
          </p:grpSp>
          <p:pic>
            <p:nvPicPr>
              <p:cNvPr id="9" name="Imagen 8"/>
              <p:cNvPicPr>
                <a:picLocks noChangeAspect="1"/>
              </p:cNvPicPr>
              <p:nvPr/>
            </p:nvPicPr>
            <p:blipFill>
              <a:blip r:embed="rId8"/>
              <a:stretch>
                <a:fillRect/>
              </a:stretch>
            </p:blipFill>
            <p:spPr>
              <a:xfrm>
                <a:off x="7839826" y="5065648"/>
                <a:ext cx="873414" cy="873414"/>
              </a:xfrm>
              <a:prstGeom prst="rect">
                <a:avLst/>
              </a:prstGeom>
            </p:spPr>
          </p:pic>
        </p:grpSp>
        <p:grpSp>
          <p:nvGrpSpPr>
            <p:cNvPr id="20" name="Grupo 19"/>
            <p:cNvGrpSpPr/>
            <p:nvPr/>
          </p:nvGrpSpPr>
          <p:grpSpPr>
            <a:xfrm>
              <a:off x="9028275" y="3993461"/>
              <a:ext cx="1816759" cy="2791014"/>
              <a:chOff x="9028275" y="3993461"/>
              <a:chExt cx="1816759" cy="2791014"/>
            </a:xfrm>
          </p:grpSpPr>
          <p:grpSp>
            <p:nvGrpSpPr>
              <p:cNvPr id="259" name="Grupo 258"/>
              <p:cNvGrpSpPr/>
              <p:nvPr/>
            </p:nvGrpSpPr>
            <p:grpSpPr>
              <a:xfrm>
                <a:off x="9028275" y="3993461"/>
                <a:ext cx="1816759" cy="2462915"/>
                <a:chOff x="1693588" y="2756898"/>
                <a:chExt cx="2060760" cy="2665186"/>
              </a:xfrm>
            </p:grpSpPr>
            <p:sp>
              <p:nvSpPr>
                <p:cNvPr id="260" name="Google Shape;6775;p122"/>
                <p:cNvSpPr/>
                <p:nvPr/>
              </p:nvSpPr>
              <p:spPr>
                <a:xfrm>
                  <a:off x="1822754" y="3334410"/>
                  <a:ext cx="1676903" cy="2087674"/>
                </a:xfrm>
                <a:custGeom>
                  <a:avLst/>
                  <a:gdLst/>
                  <a:ahLst/>
                  <a:cxnLst/>
                  <a:rect l="l" t="t" r="r" b="b"/>
                  <a:pathLst>
                    <a:path w="3796" h="10908" extrusionOk="0">
                      <a:moveTo>
                        <a:pt x="3698" y="4576"/>
                      </a:moveTo>
                      <a:cubicBezTo>
                        <a:pt x="3669" y="5532"/>
                        <a:pt x="3708" y="6830"/>
                        <a:pt x="3776" y="8127"/>
                      </a:cubicBezTo>
                      <a:cubicBezTo>
                        <a:pt x="3795" y="8303"/>
                        <a:pt x="3747" y="8478"/>
                        <a:pt x="3639" y="8615"/>
                      </a:cubicBezTo>
                      <a:cubicBezTo>
                        <a:pt x="3395" y="8927"/>
                        <a:pt x="3171" y="9249"/>
                        <a:pt x="2908" y="9542"/>
                      </a:cubicBezTo>
                      <a:cubicBezTo>
                        <a:pt x="2566" y="9932"/>
                        <a:pt x="2244" y="10332"/>
                        <a:pt x="1903" y="10712"/>
                      </a:cubicBezTo>
                      <a:cubicBezTo>
                        <a:pt x="1864" y="10761"/>
                        <a:pt x="1815" y="10800"/>
                        <a:pt x="1776" y="10849"/>
                      </a:cubicBezTo>
                      <a:cubicBezTo>
                        <a:pt x="1737" y="10898"/>
                        <a:pt x="1688" y="10908"/>
                        <a:pt x="1630" y="10859"/>
                      </a:cubicBezTo>
                      <a:cubicBezTo>
                        <a:pt x="1493" y="10761"/>
                        <a:pt x="1376" y="10644"/>
                        <a:pt x="1259" y="10517"/>
                      </a:cubicBezTo>
                      <a:cubicBezTo>
                        <a:pt x="995" y="10205"/>
                        <a:pt x="722" y="9893"/>
                        <a:pt x="449" y="9581"/>
                      </a:cubicBezTo>
                      <a:cubicBezTo>
                        <a:pt x="313" y="9415"/>
                        <a:pt x="196" y="9249"/>
                        <a:pt x="88" y="9073"/>
                      </a:cubicBezTo>
                      <a:cubicBezTo>
                        <a:pt x="49" y="9005"/>
                        <a:pt x="30" y="8917"/>
                        <a:pt x="30" y="8839"/>
                      </a:cubicBezTo>
                      <a:cubicBezTo>
                        <a:pt x="69" y="8108"/>
                        <a:pt x="30" y="7366"/>
                        <a:pt x="30" y="6635"/>
                      </a:cubicBezTo>
                      <a:cubicBezTo>
                        <a:pt x="0" y="5259"/>
                        <a:pt x="0" y="3874"/>
                        <a:pt x="39" y="2498"/>
                      </a:cubicBezTo>
                      <a:cubicBezTo>
                        <a:pt x="59" y="1776"/>
                        <a:pt x="108" y="1054"/>
                        <a:pt x="157" y="333"/>
                      </a:cubicBezTo>
                      <a:cubicBezTo>
                        <a:pt x="166" y="137"/>
                        <a:pt x="166" y="137"/>
                        <a:pt x="371" y="98"/>
                      </a:cubicBezTo>
                      <a:cubicBezTo>
                        <a:pt x="703" y="30"/>
                        <a:pt x="1044" y="1"/>
                        <a:pt x="1386" y="1"/>
                      </a:cubicBezTo>
                      <a:cubicBezTo>
                        <a:pt x="1903" y="11"/>
                        <a:pt x="2420" y="11"/>
                        <a:pt x="2927" y="1"/>
                      </a:cubicBezTo>
                      <a:cubicBezTo>
                        <a:pt x="3171" y="1"/>
                        <a:pt x="3415" y="20"/>
                        <a:pt x="3659" y="69"/>
                      </a:cubicBezTo>
                      <a:cubicBezTo>
                        <a:pt x="3756" y="79"/>
                        <a:pt x="3766" y="128"/>
                        <a:pt x="3766" y="206"/>
                      </a:cubicBezTo>
                      <a:cubicBezTo>
                        <a:pt x="3756" y="284"/>
                        <a:pt x="3766" y="391"/>
                        <a:pt x="3756" y="479"/>
                      </a:cubicBezTo>
                      <a:cubicBezTo>
                        <a:pt x="3708" y="1737"/>
                        <a:pt x="3708" y="2986"/>
                        <a:pt x="3698" y="4576"/>
                      </a:cubicBezTo>
                      <a:close/>
                    </a:path>
                  </a:pathLst>
                </a:custGeom>
                <a:solidFill>
                  <a:schemeClr val="accent3">
                    <a:lumMod val="20000"/>
                    <a:lumOff val="80000"/>
                  </a:schemeClr>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40" spc="-5" dirty="0" smtClean="0">
                      <a:latin typeface="Arial Rounded MT Bold" panose="020F0704030504030204" pitchFamily="34" charset="0"/>
                    </a:rPr>
                    <a:t>Análisis de los programas y proyectos ejecutados para identificar logros</a:t>
                  </a:r>
                  <a:endParaRPr sz="1240" spc="-5" dirty="0">
                    <a:latin typeface="Arial Rounded MT Bold" panose="020F0704030504030204" pitchFamily="34" charset="0"/>
                  </a:endParaRPr>
                </a:p>
              </p:txBody>
            </p:sp>
            <p:grpSp>
              <p:nvGrpSpPr>
                <p:cNvPr id="261" name="Google Shape;6782;p122"/>
                <p:cNvGrpSpPr/>
                <p:nvPr/>
              </p:nvGrpSpPr>
              <p:grpSpPr>
                <a:xfrm>
                  <a:off x="1693588" y="2756898"/>
                  <a:ext cx="2060760" cy="926805"/>
                  <a:chOff x="2896342" y="3620565"/>
                  <a:chExt cx="1240460" cy="569657"/>
                </a:xfrm>
              </p:grpSpPr>
              <p:sp>
                <p:nvSpPr>
                  <p:cNvPr id="262" name="Google Shape;6783;p122"/>
                  <p:cNvSpPr/>
                  <p:nvPr/>
                </p:nvSpPr>
                <p:spPr>
                  <a:xfrm>
                    <a:off x="2896342" y="3620565"/>
                    <a:ext cx="1240460" cy="569657"/>
                  </a:xfrm>
                  <a:custGeom>
                    <a:avLst/>
                    <a:gdLst/>
                    <a:ahLst/>
                    <a:cxnLst/>
                    <a:rect l="l" t="t" r="r" b="b"/>
                    <a:pathLst>
                      <a:path w="20800" h="9552" extrusionOk="0">
                        <a:moveTo>
                          <a:pt x="12283" y="9473"/>
                        </a:moveTo>
                        <a:cubicBezTo>
                          <a:pt x="11600" y="9483"/>
                          <a:pt x="10947" y="9493"/>
                          <a:pt x="10283" y="9522"/>
                        </a:cubicBezTo>
                        <a:cubicBezTo>
                          <a:pt x="9376" y="9551"/>
                          <a:pt x="8469" y="9522"/>
                          <a:pt x="7562" y="9464"/>
                        </a:cubicBezTo>
                        <a:cubicBezTo>
                          <a:pt x="6420" y="9395"/>
                          <a:pt x="5279" y="9337"/>
                          <a:pt x="4128" y="9288"/>
                        </a:cubicBezTo>
                        <a:cubicBezTo>
                          <a:pt x="3435" y="9269"/>
                          <a:pt x="2742" y="9200"/>
                          <a:pt x="2059" y="9103"/>
                        </a:cubicBezTo>
                        <a:cubicBezTo>
                          <a:pt x="1776" y="9054"/>
                          <a:pt x="1494" y="8976"/>
                          <a:pt x="1230" y="8869"/>
                        </a:cubicBezTo>
                        <a:cubicBezTo>
                          <a:pt x="840" y="8722"/>
                          <a:pt x="538" y="8410"/>
                          <a:pt x="411" y="8010"/>
                        </a:cubicBezTo>
                        <a:cubicBezTo>
                          <a:pt x="303" y="7669"/>
                          <a:pt x="216" y="7317"/>
                          <a:pt x="167" y="6956"/>
                        </a:cubicBezTo>
                        <a:cubicBezTo>
                          <a:pt x="60" y="6313"/>
                          <a:pt x="60" y="5649"/>
                          <a:pt x="30" y="4996"/>
                        </a:cubicBezTo>
                        <a:cubicBezTo>
                          <a:pt x="1" y="4547"/>
                          <a:pt x="11" y="4098"/>
                          <a:pt x="50" y="3659"/>
                        </a:cubicBezTo>
                        <a:cubicBezTo>
                          <a:pt x="79" y="3269"/>
                          <a:pt x="186" y="2888"/>
                          <a:pt x="352" y="2537"/>
                        </a:cubicBezTo>
                        <a:cubicBezTo>
                          <a:pt x="577" y="2059"/>
                          <a:pt x="1016" y="1708"/>
                          <a:pt x="1533" y="1591"/>
                        </a:cubicBezTo>
                        <a:cubicBezTo>
                          <a:pt x="1962" y="1493"/>
                          <a:pt x="2411" y="1445"/>
                          <a:pt x="2859" y="1445"/>
                        </a:cubicBezTo>
                        <a:cubicBezTo>
                          <a:pt x="4264" y="1386"/>
                          <a:pt x="5659" y="1367"/>
                          <a:pt x="7054" y="1396"/>
                        </a:cubicBezTo>
                        <a:cubicBezTo>
                          <a:pt x="8440" y="1435"/>
                          <a:pt x="9815" y="1503"/>
                          <a:pt x="11191" y="1581"/>
                        </a:cubicBezTo>
                        <a:cubicBezTo>
                          <a:pt x="11922" y="1630"/>
                          <a:pt x="12654" y="1718"/>
                          <a:pt x="13386" y="1766"/>
                        </a:cubicBezTo>
                        <a:cubicBezTo>
                          <a:pt x="13990" y="1806"/>
                          <a:pt x="14605" y="1884"/>
                          <a:pt x="15229" y="1854"/>
                        </a:cubicBezTo>
                        <a:cubicBezTo>
                          <a:pt x="15532" y="1845"/>
                          <a:pt x="15824" y="1903"/>
                          <a:pt x="16127" y="1884"/>
                        </a:cubicBezTo>
                        <a:cubicBezTo>
                          <a:pt x="16254" y="1893"/>
                          <a:pt x="16361" y="1815"/>
                          <a:pt x="16390" y="1698"/>
                        </a:cubicBezTo>
                        <a:cubicBezTo>
                          <a:pt x="16898" y="489"/>
                          <a:pt x="18351" y="1"/>
                          <a:pt x="19483" y="674"/>
                        </a:cubicBezTo>
                        <a:cubicBezTo>
                          <a:pt x="20605" y="1357"/>
                          <a:pt x="20800" y="2908"/>
                          <a:pt x="19873" y="3844"/>
                        </a:cubicBezTo>
                        <a:cubicBezTo>
                          <a:pt x="19717" y="3991"/>
                          <a:pt x="19639" y="4205"/>
                          <a:pt x="19658" y="4420"/>
                        </a:cubicBezTo>
                        <a:cubicBezTo>
                          <a:pt x="19678" y="5483"/>
                          <a:pt x="19639" y="6547"/>
                          <a:pt x="19532" y="7610"/>
                        </a:cubicBezTo>
                        <a:cubicBezTo>
                          <a:pt x="19502" y="7893"/>
                          <a:pt x="19434" y="8176"/>
                          <a:pt x="19327" y="8449"/>
                        </a:cubicBezTo>
                        <a:cubicBezTo>
                          <a:pt x="19219" y="8722"/>
                          <a:pt x="19005" y="8947"/>
                          <a:pt x="18732" y="9064"/>
                        </a:cubicBezTo>
                        <a:cubicBezTo>
                          <a:pt x="18400" y="9220"/>
                          <a:pt x="18039" y="9317"/>
                          <a:pt x="17668" y="9337"/>
                        </a:cubicBezTo>
                        <a:cubicBezTo>
                          <a:pt x="16771" y="9415"/>
                          <a:pt x="15864" y="9454"/>
                          <a:pt x="14966" y="9434"/>
                        </a:cubicBezTo>
                        <a:cubicBezTo>
                          <a:pt x="14059" y="9425"/>
                          <a:pt x="13161" y="9503"/>
                          <a:pt x="12283" y="9473"/>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63" name="Google Shape;6784;p122"/>
                  <p:cNvSpPr/>
                  <p:nvPr/>
                </p:nvSpPr>
                <p:spPr>
                  <a:xfrm>
                    <a:off x="2960394" y="3777056"/>
                    <a:ext cx="1036798" cy="331107"/>
                  </a:xfrm>
                  <a:custGeom>
                    <a:avLst/>
                    <a:gdLst/>
                    <a:ahLst/>
                    <a:cxnLst/>
                    <a:rect l="l" t="t" r="r" b="b"/>
                    <a:pathLst>
                      <a:path w="17385" h="5552" extrusionOk="0">
                        <a:moveTo>
                          <a:pt x="7180" y="40"/>
                        </a:moveTo>
                        <a:cubicBezTo>
                          <a:pt x="8214" y="69"/>
                          <a:pt x="9453" y="99"/>
                          <a:pt x="10692" y="167"/>
                        </a:cubicBezTo>
                        <a:cubicBezTo>
                          <a:pt x="11063" y="186"/>
                          <a:pt x="11424" y="186"/>
                          <a:pt x="11795" y="196"/>
                        </a:cubicBezTo>
                        <a:cubicBezTo>
                          <a:pt x="12263" y="216"/>
                          <a:pt x="12731" y="245"/>
                          <a:pt x="13190" y="294"/>
                        </a:cubicBezTo>
                        <a:cubicBezTo>
                          <a:pt x="13755" y="342"/>
                          <a:pt x="14321" y="333"/>
                          <a:pt x="14877" y="362"/>
                        </a:cubicBezTo>
                        <a:lnTo>
                          <a:pt x="14975" y="362"/>
                        </a:lnTo>
                        <a:cubicBezTo>
                          <a:pt x="15121" y="352"/>
                          <a:pt x="15258" y="450"/>
                          <a:pt x="15297" y="596"/>
                        </a:cubicBezTo>
                        <a:cubicBezTo>
                          <a:pt x="15589" y="1377"/>
                          <a:pt x="16341" y="1894"/>
                          <a:pt x="17170" y="1894"/>
                        </a:cubicBezTo>
                        <a:cubicBezTo>
                          <a:pt x="17384" y="1894"/>
                          <a:pt x="17384" y="1894"/>
                          <a:pt x="17355" y="2108"/>
                        </a:cubicBezTo>
                        <a:cubicBezTo>
                          <a:pt x="17267" y="2723"/>
                          <a:pt x="17209" y="3357"/>
                          <a:pt x="17189" y="3981"/>
                        </a:cubicBezTo>
                        <a:cubicBezTo>
                          <a:pt x="17180" y="4206"/>
                          <a:pt x="17150" y="4420"/>
                          <a:pt x="17121" y="4645"/>
                        </a:cubicBezTo>
                        <a:cubicBezTo>
                          <a:pt x="17082" y="4879"/>
                          <a:pt x="16936" y="5084"/>
                          <a:pt x="16721" y="5191"/>
                        </a:cubicBezTo>
                        <a:cubicBezTo>
                          <a:pt x="16487" y="5308"/>
                          <a:pt x="16233" y="5367"/>
                          <a:pt x="15970" y="5376"/>
                        </a:cubicBezTo>
                        <a:cubicBezTo>
                          <a:pt x="15160" y="5406"/>
                          <a:pt x="14360" y="5464"/>
                          <a:pt x="13560" y="5474"/>
                        </a:cubicBezTo>
                        <a:cubicBezTo>
                          <a:pt x="12321" y="5493"/>
                          <a:pt x="11082" y="5552"/>
                          <a:pt x="9843" y="5552"/>
                        </a:cubicBezTo>
                        <a:cubicBezTo>
                          <a:pt x="8702" y="5552"/>
                          <a:pt x="7570" y="5464"/>
                          <a:pt x="6439" y="5367"/>
                        </a:cubicBezTo>
                        <a:cubicBezTo>
                          <a:pt x="5795" y="5308"/>
                          <a:pt x="5141" y="5298"/>
                          <a:pt x="4497" y="5249"/>
                        </a:cubicBezTo>
                        <a:cubicBezTo>
                          <a:pt x="3561" y="5191"/>
                          <a:pt x="2624" y="5230"/>
                          <a:pt x="1688" y="5191"/>
                        </a:cubicBezTo>
                        <a:cubicBezTo>
                          <a:pt x="1483" y="5181"/>
                          <a:pt x="1278" y="5162"/>
                          <a:pt x="1083" y="5103"/>
                        </a:cubicBezTo>
                        <a:cubicBezTo>
                          <a:pt x="673" y="5006"/>
                          <a:pt x="351" y="4684"/>
                          <a:pt x="273" y="4274"/>
                        </a:cubicBezTo>
                        <a:cubicBezTo>
                          <a:pt x="107" y="3581"/>
                          <a:pt x="20" y="2889"/>
                          <a:pt x="10" y="2186"/>
                        </a:cubicBezTo>
                        <a:cubicBezTo>
                          <a:pt x="0" y="1806"/>
                          <a:pt x="29" y="1435"/>
                          <a:pt x="98" y="1064"/>
                        </a:cubicBezTo>
                        <a:cubicBezTo>
                          <a:pt x="176" y="752"/>
                          <a:pt x="361" y="489"/>
                          <a:pt x="634" y="323"/>
                        </a:cubicBezTo>
                        <a:cubicBezTo>
                          <a:pt x="917" y="138"/>
                          <a:pt x="1249" y="40"/>
                          <a:pt x="1580" y="40"/>
                        </a:cubicBezTo>
                        <a:cubicBezTo>
                          <a:pt x="2712" y="1"/>
                          <a:pt x="3844" y="30"/>
                          <a:pt x="4975" y="40"/>
                        </a:cubicBezTo>
                        <a:cubicBezTo>
                          <a:pt x="5639" y="50"/>
                          <a:pt x="6312" y="40"/>
                          <a:pt x="7180" y="4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S" sz="1100" dirty="0" smtClean="0">
                        <a:ln w="0"/>
                        <a:effectLst>
                          <a:outerShdw blurRad="38100" dist="19050" dir="2700000" algn="tl" rotWithShape="0">
                            <a:schemeClr val="dk1">
                              <a:alpha val="40000"/>
                            </a:schemeClr>
                          </a:outerShdw>
                        </a:effectLst>
                        <a:latin typeface="Arial Rounded MT Bold" panose="020F0704030504030204" pitchFamily="34" charset="0"/>
                        <a:sym typeface="Arial"/>
                      </a:rPr>
                      <a:t>EVALUACIÓN</a:t>
                    </a:r>
                    <a:endParaRPr sz="1050" b="1" dirty="0">
                      <a:ln w="0"/>
                      <a:solidFill>
                        <a:srgbClr val="0070C0"/>
                      </a:solidFill>
                      <a:effectLst>
                        <a:outerShdw blurRad="38100" dist="19050" dir="2700000" algn="tl" rotWithShape="0">
                          <a:schemeClr val="dk1">
                            <a:alpha val="40000"/>
                          </a:schemeClr>
                        </a:outerShdw>
                      </a:effectLst>
                      <a:latin typeface="Arial Rounded MT Bold" panose="020F0704030504030204" pitchFamily="34" charset="0"/>
                      <a:sym typeface="Arial"/>
                    </a:endParaRPr>
                  </a:p>
                </p:txBody>
              </p:sp>
              <p:sp>
                <p:nvSpPr>
                  <p:cNvPr id="264" name="Google Shape;6785;p122"/>
                  <p:cNvSpPr/>
                  <p:nvPr/>
                </p:nvSpPr>
                <p:spPr>
                  <a:xfrm>
                    <a:off x="2916142" y="3722368"/>
                    <a:ext cx="1135140" cy="448057"/>
                  </a:xfrm>
                  <a:custGeom>
                    <a:avLst/>
                    <a:gdLst/>
                    <a:ahLst/>
                    <a:cxnLst/>
                    <a:rect l="l" t="t" r="r" b="b"/>
                    <a:pathLst>
                      <a:path w="19034" h="7513" extrusionOk="0">
                        <a:moveTo>
                          <a:pt x="19034" y="2557"/>
                        </a:moveTo>
                        <a:cubicBezTo>
                          <a:pt x="19024" y="3006"/>
                          <a:pt x="19014" y="3425"/>
                          <a:pt x="18995" y="3835"/>
                        </a:cubicBezTo>
                        <a:cubicBezTo>
                          <a:pt x="18975" y="4362"/>
                          <a:pt x="18956" y="4888"/>
                          <a:pt x="18917" y="5425"/>
                        </a:cubicBezTo>
                        <a:cubicBezTo>
                          <a:pt x="18907" y="5786"/>
                          <a:pt x="18848" y="6137"/>
                          <a:pt x="18751" y="6488"/>
                        </a:cubicBezTo>
                        <a:cubicBezTo>
                          <a:pt x="18644" y="6898"/>
                          <a:pt x="18292" y="7191"/>
                          <a:pt x="17873" y="7230"/>
                        </a:cubicBezTo>
                        <a:cubicBezTo>
                          <a:pt x="16868" y="7386"/>
                          <a:pt x="15844" y="7396"/>
                          <a:pt x="14829" y="7405"/>
                        </a:cubicBezTo>
                        <a:cubicBezTo>
                          <a:pt x="14380" y="7405"/>
                          <a:pt x="13941" y="7405"/>
                          <a:pt x="13502" y="7425"/>
                        </a:cubicBezTo>
                        <a:cubicBezTo>
                          <a:pt x="12127" y="7464"/>
                          <a:pt x="10742" y="7474"/>
                          <a:pt x="9366" y="7493"/>
                        </a:cubicBezTo>
                        <a:cubicBezTo>
                          <a:pt x="8303" y="7513"/>
                          <a:pt x="7239" y="7454"/>
                          <a:pt x="6176" y="7376"/>
                        </a:cubicBezTo>
                        <a:cubicBezTo>
                          <a:pt x="5503" y="7318"/>
                          <a:pt x="4820" y="7308"/>
                          <a:pt x="4147" y="7279"/>
                        </a:cubicBezTo>
                        <a:cubicBezTo>
                          <a:pt x="3357" y="7240"/>
                          <a:pt x="2576" y="7191"/>
                          <a:pt x="1786" y="7083"/>
                        </a:cubicBezTo>
                        <a:cubicBezTo>
                          <a:pt x="1503" y="7035"/>
                          <a:pt x="1210" y="6957"/>
                          <a:pt x="947" y="6840"/>
                        </a:cubicBezTo>
                        <a:cubicBezTo>
                          <a:pt x="703" y="6732"/>
                          <a:pt x="518" y="6547"/>
                          <a:pt x="420" y="6303"/>
                        </a:cubicBezTo>
                        <a:cubicBezTo>
                          <a:pt x="362" y="6147"/>
                          <a:pt x="313" y="5991"/>
                          <a:pt x="274" y="5825"/>
                        </a:cubicBezTo>
                        <a:cubicBezTo>
                          <a:pt x="88" y="5054"/>
                          <a:pt x="49" y="4264"/>
                          <a:pt x="30" y="3474"/>
                        </a:cubicBezTo>
                        <a:cubicBezTo>
                          <a:pt x="20" y="3113"/>
                          <a:pt x="1" y="2752"/>
                          <a:pt x="10" y="2391"/>
                        </a:cubicBezTo>
                        <a:cubicBezTo>
                          <a:pt x="30" y="1903"/>
                          <a:pt x="79" y="1435"/>
                          <a:pt x="303" y="986"/>
                        </a:cubicBezTo>
                        <a:cubicBezTo>
                          <a:pt x="488" y="596"/>
                          <a:pt x="840" y="303"/>
                          <a:pt x="1269" y="196"/>
                        </a:cubicBezTo>
                        <a:cubicBezTo>
                          <a:pt x="1737" y="79"/>
                          <a:pt x="2215" y="79"/>
                          <a:pt x="2683" y="59"/>
                        </a:cubicBezTo>
                        <a:cubicBezTo>
                          <a:pt x="3796" y="1"/>
                          <a:pt x="4908" y="1"/>
                          <a:pt x="6020" y="1"/>
                        </a:cubicBezTo>
                        <a:cubicBezTo>
                          <a:pt x="7073" y="11"/>
                          <a:pt x="8137" y="50"/>
                          <a:pt x="9190" y="108"/>
                        </a:cubicBezTo>
                        <a:cubicBezTo>
                          <a:pt x="9766" y="147"/>
                          <a:pt x="10342" y="177"/>
                          <a:pt x="10917" y="206"/>
                        </a:cubicBezTo>
                        <a:cubicBezTo>
                          <a:pt x="11629" y="245"/>
                          <a:pt x="12341" y="342"/>
                          <a:pt x="13054" y="381"/>
                        </a:cubicBezTo>
                        <a:cubicBezTo>
                          <a:pt x="13697" y="420"/>
                          <a:pt x="14332" y="508"/>
                          <a:pt x="14975" y="469"/>
                        </a:cubicBezTo>
                        <a:cubicBezTo>
                          <a:pt x="15278" y="440"/>
                          <a:pt x="15580" y="498"/>
                          <a:pt x="15902" y="469"/>
                        </a:cubicBezTo>
                        <a:cubicBezTo>
                          <a:pt x="15892" y="645"/>
                          <a:pt x="15892" y="820"/>
                          <a:pt x="15912" y="1006"/>
                        </a:cubicBezTo>
                        <a:cubicBezTo>
                          <a:pt x="15600" y="967"/>
                          <a:pt x="15317" y="957"/>
                          <a:pt x="15034" y="947"/>
                        </a:cubicBezTo>
                        <a:cubicBezTo>
                          <a:pt x="13863" y="879"/>
                          <a:pt x="12693" y="781"/>
                          <a:pt x="11522" y="742"/>
                        </a:cubicBezTo>
                        <a:cubicBezTo>
                          <a:pt x="9971" y="694"/>
                          <a:pt x="8420" y="616"/>
                          <a:pt x="6869" y="625"/>
                        </a:cubicBezTo>
                        <a:cubicBezTo>
                          <a:pt x="5405" y="635"/>
                          <a:pt x="3952" y="567"/>
                          <a:pt x="2488" y="625"/>
                        </a:cubicBezTo>
                        <a:cubicBezTo>
                          <a:pt x="2274" y="625"/>
                          <a:pt x="2059" y="645"/>
                          <a:pt x="1854" y="684"/>
                        </a:cubicBezTo>
                        <a:cubicBezTo>
                          <a:pt x="1376" y="781"/>
                          <a:pt x="957" y="1064"/>
                          <a:pt x="674" y="1464"/>
                        </a:cubicBezTo>
                        <a:cubicBezTo>
                          <a:pt x="615" y="1542"/>
                          <a:pt x="576" y="1640"/>
                          <a:pt x="557" y="1737"/>
                        </a:cubicBezTo>
                        <a:cubicBezTo>
                          <a:pt x="479" y="2059"/>
                          <a:pt x="430" y="2391"/>
                          <a:pt x="420" y="2733"/>
                        </a:cubicBezTo>
                        <a:cubicBezTo>
                          <a:pt x="401" y="3571"/>
                          <a:pt x="488" y="4420"/>
                          <a:pt x="684" y="5240"/>
                        </a:cubicBezTo>
                        <a:cubicBezTo>
                          <a:pt x="781" y="5776"/>
                          <a:pt x="1181" y="6196"/>
                          <a:pt x="1708" y="6332"/>
                        </a:cubicBezTo>
                        <a:cubicBezTo>
                          <a:pt x="1962" y="6401"/>
                          <a:pt x="2225" y="6440"/>
                          <a:pt x="2488" y="6440"/>
                        </a:cubicBezTo>
                        <a:cubicBezTo>
                          <a:pt x="3132" y="6440"/>
                          <a:pt x="3786" y="6440"/>
                          <a:pt x="4439" y="6459"/>
                        </a:cubicBezTo>
                        <a:cubicBezTo>
                          <a:pt x="5522" y="6508"/>
                          <a:pt x="6605" y="6547"/>
                          <a:pt x="7688" y="6654"/>
                        </a:cubicBezTo>
                        <a:cubicBezTo>
                          <a:pt x="8829" y="6762"/>
                          <a:pt x="9981" y="6810"/>
                          <a:pt x="11132" y="6791"/>
                        </a:cubicBezTo>
                        <a:cubicBezTo>
                          <a:pt x="12468" y="6762"/>
                          <a:pt x="13795" y="6742"/>
                          <a:pt x="15132" y="6693"/>
                        </a:cubicBezTo>
                        <a:cubicBezTo>
                          <a:pt x="15746" y="6674"/>
                          <a:pt x="16370" y="6654"/>
                          <a:pt x="16995" y="6586"/>
                        </a:cubicBezTo>
                        <a:cubicBezTo>
                          <a:pt x="17209" y="6566"/>
                          <a:pt x="17424" y="6498"/>
                          <a:pt x="17619" y="6391"/>
                        </a:cubicBezTo>
                        <a:cubicBezTo>
                          <a:pt x="17931" y="6245"/>
                          <a:pt x="18136" y="5952"/>
                          <a:pt x="18185" y="5610"/>
                        </a:cubicBezTo>
                        <a:cubicBezTo>
                          <a:pt x="18234" y="5347"/>
                          <a:pt x="18263" y="5084"/>
                          <a:pt x="18273" y="4820"/>
                        </a:cubicBezTo>
                        <a:cubicBezTo>
                          <a:pt x="18302" y="4157"/>
                          <a:pt x="18361" y="3503"/>
                          <a:pt x="18448" y="2859"/>
                        </a:cubicBezTo>
                        <a:cubicBezTo>
                          <a:pt x="18458" y="2801"/>
                          <a:pt x="18468" y="2752"/>
                          <a:pt x="18526" y="2733"/>
                        </a:cubicBezTo>
                        <a:cubicBezTo>
                          <a:pt x="18702" y="2684"/>
                          <a:pt x="18868" y="2625"/>
                          <a:pt x="19034" y="2557"/>
                        </a:cubicBezTo>
                        <a:close/>
                      </a:path>
                    </a:pathLst>
                  </a:custGeom>
                  <a:solidFill>
                    <a:srgbClr val="87CF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65" name="Google Shape;6786;p122"/>
                  <p:cNvSpPr/>
                  <p:nvPr/>
                </p:nvSpPr>
                <p:spPr>
                  <a:xfrm>
                    <a:off x="3872623" y="3661895"/>
                    <a:ext cx="234554" cy="211832"/>
                  </a:xfrm>
                  <a:custGeom>
                    <a:avLst/>
                    <a:gdLst/>
                    <a:ahLst/>
                    <a:cxnLst/>
                    <a:rect l="l" t="t" r="r" b="b"/>
                    <a:pathLst>
                      <a:path w="3933" h="3552" extrusionOk="0">
                        <a:moveTo>
                          <a:pt x="1981" y="10"/>
                        </a:moveTo>
                        <a:cubicBezTo>
                          <a:pt x="3132" y="10"/>
                          <a:pt x="3932" y="966"/>
                          <a:pt x="3727" y="2059"/>
                        </a:cubicBezTo>
                        <a:cubicBezTo>
                          <a:pt x="3542" y="2869"/>
                          <a:pt x="2849" y="3454"/>
                          <a:pt x="2020" y="3503"/>
                        </a:cubicBezTo>
                        <a:cubicBezTo>
                          <a:pt x="1210" y="3551"/>
                          <a:pt x="479" y="3034"/>
                          <a:pt x="254" y="2264"/>
                        </a:cubicBezTo>
                        <a:cubicBezTo>
                          <a:pt x="1" y="1278"/>
                          <a:pt x="606" y="274"/>
                          <a:pt x="1601" y="49"/>
                        </a:cubicBezTo>
                        <a:cubicBezTo>
                          <a:pt x="1728" y="20"/>
                          <a:pt x="1854" y="0"/>
                          <a:pt x="1981" y="10"/>
                        </a:cubicBez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S" sz="1400" b="1" kern="0" dirty="0">
                        <a:ln w="0"/>
                        <a:effectLst>
                          <a:outerShdw blurRad="38100" dist="19050" dir="2700000" algn="tl" rotWithShape="0">
                            <a:schemeClr val="dk1">
                              <a:alpha val="40000"/>
                            </a:schemeClr>
                          </a:outerShdw>
                        </a:effectLst>
                        <a:latin typeface="Arial"/>
                        <a:cs typeface="Arial"/>
                        <a:sym typeface="Arial"/>
                      </a:rPr>
                      <a:t>6</a:t>
                    </a:r>
                    <a:endParaRPr kumimoji="0" sz="1400" b="1" i="0" u="none" strike="noStrike" kern="0" normalizeH="0" baseline="0" noProof="0" dirty="0" smtClean="0">
                      <a:ln w="0"/>
                      <a:effectLst>
                        <a:outerShdw blurRad="38100" dist="19050" dir="2700000" algn="tl" rotWithShape="0">
                          <a:schemeClr val="dk1">
                            <a:alpha val="40000"/>
                          </a:schemeClr>
                        </a:outerShdw>
                      </a:effectLst>
                      <a:uLnTx/>
                      <a:uFillTx/>
                      <a:latin typeface="Arial"/>
                      <a:cs typeface="Arial"/>
                      <a:sym typeface="Arial"/>
                    </a:endParaRPr>
                  </a:p>
                </p:txBody>
              </p:sp>
            </p:grpSp>
          </p:grpSp>
          <p:pic>
            <p:nvPicPr>
              <p:cNvPr id="18" name="Imagen 17"/>
              <p:cNvPicPr>
                <a:picLocks noChangeAspect="1"/>
              </p:cNvPicPr>
              <p:nvPr/>
            </p:nvPicPr>
            <p:blipFill>
              <a:blip r:embed="rId9"/>
              <a:stretch>
                <a:fillRect/>
              </a:stretch>
            </p:blipFill>
            <p:spPr>
              <a:xfrm>
                <a:off x="9562716" y="6036599"/>
                <a:ext cx="747876" cy="747876"/>
              </a:xfrm>
              <a:prstGeom prst="rect">
                <a:avLst/>
              </a:prstGeom>
            </p:spPr>
          </p:pic>
        </p:grpSp>
        <p:grpSp>
          <p:nvGrpSpPr>
            <p:cNvPr id="21" name="Grupo 20"/>
            <p:cNvGrpSpPr/>
            <p:nvPr/>
          </p:nvGrpSpPr>
          <p:grpSpPr>
            <a:xfrm>
              <a:off x="10827345" y="3142626"/>
              <a:ext cx="1737269" cy="2804624"/>
              <a:chOff x="10827345" y="3142626"/>
              <a:chExt cx="1737269" cy="2804624"/>
            </a:xfrm>
          </p:grpSpPr>
          <p:grpSp>
            <p:nvGrpSpPr>
              <p:cNvPr id="266" name="Grupo 265"/>
              <p:cNvGrpSpPr/>
              <p:nvPr/>
            </p:nvGrpSpPr>
            <p:grpSpPr>
              <a:xfrm>
                <a:off x="10827345" y="3142626"/>
                <a:ext cx="1737269" cy="2462915"/>
                <a:chOff x="1693588" y="2756898"/>
                <a:chExt cx="2060760" cy="2665186"/>
              </a:xfrm>
            </p:grpSpPr>
            <p:sp>
              <p:nvSpPr>
                <p:cNvPr id="267" name="Google Shape;6775;p122"/>
                <p:cNvSpPr/>
                <p:nvPr/>
              </p:nvSpPr>
              <p:spPr>
                <a:xfrm>
                  <a:off x="1822754" y="3334410"/>
                  <a:ext cx="1676903" cy="2087674"/>
                </a:xfrm>
                <a:custGeom>
                  <a:avLst/>
                  <a:gdLst/>
                  <a:ahLst/>
                  <a:cxnLst/>
                  <a:rect l="l" t="t" r="r" b="b"/>
                  <a:pathLst>
                    <a:path w="3796" h="10908" extrusionOk="0">
                      <a:moveTo>
                        <a:pt x="3698" y="4576"/>
                      </a:moveTo>
                      <a:cubicBezTo>
                        <a:pt x="3669" y="5532"/>
                        <a:pt x="3708" y="6830"/>
                        <a:pt x="3776" y="8127"/>
                      </a:cubicBezTo>
                      <a:cubicBezTo>
                        <a:pt x="3795" y="8303"/>
                        <a:pt x="3747" y="8478"/>
                        <a:pt x="3639" y="8615"/>
                      </a:cubicBezTo>
                      <a:cubicBezTo>
                        <a:pt x="3395" y="8927"/>
                        <a:pt x="3171" y="9249"/>
                        <a:pt x="2908" y="9542"/>
                      </a:cubicBezTo>
                      <a:cubicBezTo>
                        <a:pt x="2566" y="9932"/>
                        <a:pt x="2244" y="10332"/>
                        <a:pt x="1903" y="10712"/>
                      </a:cubicBezTo>
                      <a:cubicBezTo>
                        <a:pt x="1864" y="10761"/>
                        <a:pt x="1815" y="10800"/>
                        <a:pt x="1776" y="10849"/>
                      </a:cubicBezTo>
                      <a:cubicBezTo>
                        <a:pt x="1737" y="10898"/>
                        <a:pt x="1688" y="10908"/>
                        <a:pt x="1630" y="10859"/>
                      </a:cubicBezTo>
                      <a:cubicBezTo>
                        <a:pt x="1493" y="10761"/>
                        <a:pt x="1376" y="10644"/>
                        <a:pt x="1259" y="10517"/>
                      </a:cubicBezTo>
                      <a:cubicBezTo>
                        <a:pt x="995" y="10205"/>
                        <a:pt x="722" y="9893"/>
                        <a:pt x="449" y="9581"/>
                      </a:cubicBezTo>
                      <a:cubicBezTo>
                        <a:pt x="313" y="9415"/>
                        <a:pt x="196" y="9249"/>
                        <a:pt x="88" y="9073"/>
                      </a:cubicBezTo>
                      <a:cubicBezTo>
                        <a:pt x="49" y="9005"/>
                        <a:pt x="30" y="8917"/>
                        <a:pt x="30" y="8839"/>
                      </a:cubicBezTo>
                      <a:cubicBezTo>
                        <a:pt x="69" y="8108"/>
                        <a:pt x="30" y="7366"/>
                        <a:pt x="30" y="6635"/>
                      </a:cubicBezTo>
                      <a:cubicBezTo>
                        <a:pt x="0" y="5259"/>
                        <a:pt x="0" y="3874"/>
                        <a:pt x="39" y="2498"/>
                      </a:cubicBezTo>
                      <a:cubicBezTo>
                        <a:pt x="59" y="1776"/>
                        <a:pt x="108" y="1054"/>
                        <a:pt x="157" y="333"/>
                      </a:cubicBezTo>
                      <a:cubicBezTo>
                        <a:pt x="166" y="137"/>
                        <a:pt x="166" y="137"/>
                        <a:pt x="371" y="98"/>
                      </a:cubicBezTo>
                      <a:cubicBezTo>
                        <a:pt x="703" y="30"/>
                        <a:pt x="1044" y="1"/>
                        <a:pt x="1386" y="1"/>
                      </a:cubicBezTo>
                      <a:cubicBezTo>
                        <a:pt x="1903" y="11"/>
                        <a:pt x="2420" y="11"/>
                        <a:pt x="2927" y="1"/>
                      </a:cubicBezTo>
                      <a:cubicBezTo>
                        <a:pt x="3171" y="1"/>
                        <a:pt x="3415" y="20"/>
                        <a:pt x="3659" y="69"/>
                      </a:cubicBezTo>
                      <a:cubicBezTo>
                        <a:pt x="3756" y="79"/>
                        <a:pt x="3766" y="128"/>
                        <a:pt x="3766" y="206"/>
                      </a:cubicBezTo>
                      <a:cubicBezTo>
                        <a:pt x="3756" y="284"/>
                        <a:pt x="3766" y="391"/>
                        <a:pt x="3756" y="479"/>
                      </a:cubicBezTo>
                      <a:cubicBezTo>
                        <a:pt x="3708" y="1737"/>
                        <a:pt x="3708" y="2986"/>
                        <a:pt x="3698" y="4576"/>
                      </a:cubicBezTo>
                      <a:close/>
                    </a:path>
                  </a:pathLst>
                </a:custGeom>
                <a:solidFill>
                  <a:schemeClr val="accent3">
                    <a:lumMod val="20000"/>
                    <a:lumOff val="80000"/>
                  </a:schemeClr>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40" spc="-5" dirty="0" smtClean="0">
                      <a:latin typeface="Arial Rounded MT Bold" panose="020F0704030504030204" pitchFamily="34" charset="0"/>
                    </a:rPr>
                    <a:t>Informar a la sociedad de las actividades y estrategias del Ejercicio del Gasto Público</a:t>
                  </a:r>
                  <a:endParaRPr sz="1240" spc="-5" dirty="0">
                    <a:latin typeface="Arial Rounded MT Bold" panose="020F0704030504030204" pitchFamily="34" charset="0"/>
                  </a:endParaRPr>
                </a:p>
              </p:txBody>
            </p:sp>
            <p:grpSp>
              <p:nvGrpSpPr>
                <p:cNvPr id="268" name="Google Shape;6782;p122"/>
                <p:cNvGrpSpPr/>
                <p:nvPr/>
              </p:nvGrpSpPr>
              <p:grpSpPr>
                <a:xfrm>
                  <a:off x="1693588" y="2756898"/>
                  <a:ext cx="2060760" cy="926805"/>
                  <a:chOff x="2896342" y="3620565"/>
                  <a:chExt cx="1240460" cy="569657"/>
                </a:xfrm>
              </p:grpSpPr>
              <p:sp>
                <p:nvSpPr>
                  <p:cNvPr id="269" name="Google Shape;6783;p122"/>
                  <p:cNvSpPr/>
                  <p:nvPr/>
                </p:nvSpPr>
                <p:spPr>
                  <a:xfrm>
                    <a:off x="2896342" y="3620565"/>
                    <a:ext cx="1240460" cy="569657"/>
                  </a:xfrm>
                  <a:custGeom>
                    <a:avLst/>
                    <a:gdLst/>
                    <a:ahLst/>
                    <a:cxnLst/>
                    <a:rect l="l" t="t" r="r" b="b"/>
                    <a:pathLst>
                      <a:path w="20800" h="9552" extrusionOk="0">
                        <a:moveTo>
                          <a:pt x="12283" y="9473"/>
                        </a:moveTo>
                        <a:cubicBezTo>
                          <a:pt x="11600" y="9483"/>
                          <a:pt x="10947" y="9493"/>
                          <a:pt x="10283" y="9522"/>
                        </a:cubicBezTo>
                        <a:cubicBezTo>
                          <a:pt x="9376" y="9551"/>
                          <a:pt x="8469" y="9522"/>
                          <a:pt x="7562" y="9464"/>
                        </a:cubicBezTo>
                        <a:cubicBezTo>
                          <a:pt x="6420" y="9395"/>
                          <a:pt x="5279" y="9337"/>
                          <a:pt x="4128" y="9288"/>
                        </a:cubicBezTo>
                        <a:cubicBezTo>
                          <a:pt x="3435" y="9269"/>
                          <a:pt x="2742" y="9200"/>
                          <a:pt x="2059" y="9103"/>
                        </a:cubicBezTo>
                        <a:cubicBezTo>
                          <a:pt x="1776" y="9054"/>
                          <a:pt x="1494" y="8976"/>
                          <a:pt x="1230" y="8869"/>
                        </a:cubicBezTo>
                        <a:cubicBezTo>
                          <a:pt x="840" y="8722"/>
                          <a:pt x="538" y="8410"/>
                          <a:pt x="411" y="8010"/>
                        </a:cubicBezTo>
                        <a:cubicBezTo>
                          <a:pt x="303" y="7669"/>
                          <a:pt x="216" y="7317"/>
                          <a:pt x="167" y="6956"/>
                        </a:cubicBezTo>
                        <a:cubicBezTo>
                          <a:pt x="60" y="6313"/>
                          <a:pt x="60" y="5649"/>
                          <a:pt x="30" y="4996"/>
                        </a:cubicBezTo>
                        <a:cubicBezTo>
                          <a:pt x="1" y="4547"/>
                          <a:pt x="11" y="4098"/>
                          <a:pt x="50" y="3659"/>
                        </a:cubicBezTo>
                        <a:cubicBezTo>
                          <a:pt x="79" y="3269"/>
                          <a:pt x="186" y="2888"/>
                          <a:pt x="352" y="2537"/>
                        </a:cubicBezTo>
                        <a:cubicBezTo>
                          <a:pt x="577" y="2059"/>
                          <a:pt x="1016" y="1708"/>
                          <a:pt x="1533" y="1591"/>
                        </a:cubicBezTo>
                        <a:cubicBezTo>
                          <a:pt x="1962" y="1493"/>
                          <a:pt x="2411" y="1445"/>
                          <a:pt x="2859" y="1445"/>
                        </a:cubicBezTo>
                        <a:cubicBezTo>
                          <a:pt x="4264" y="1386"/>
                          <a:pt x="5659" y="1367"/>
                          <a:pt x="7054" y="1396"/>
                        </a:cubicBezTo>
                        <a:cubicBezTo>
                          <a:pt x="8440" y="1435"/>
                          <a:pt x="9815" y="1503"/>
                          <a:pt x="11191" y="1581"/>
                        </a:cubicBezTo>
                        <a:cubicBezTo>
                          <a:pt x="11922" y="1630"/>
                          <a:pt x="12654" y="1718"/>
                          <a:pt x="13386" y="1766"/>
                        </a:cubicBezTo>
                        <a:cubicBezTo>
                          <a:pt x="13990" y="1806"/>
                          <a:pt x="14605" y="1884"/>
                          <a:pt x="15229" y="1854"/>
                        </a:cubicBezTo>
                        <a:cubicBezTo>
                          <a:pt x="15532" y="1845"/>
                          <a:pt x="15824" y="1903"/>
                          <a:pt x="16127" y="1884"/>
                        </a:cubicBezTo>
                        <a:cubicBezTo>
                          <a:pt x="16254" y="1893"/>
                          <a:pt x="16361" y="1815"/>
                          <a:pt x="16390" y="1698"/>
                        </a:cubicBezTo>
                        <a:cubicBezTo>
                          <a:pt x="16898" y="489"/>
                          <a:pt x="18351" y="1"/>
                          <a:pt x="19483" y="674"/>
                        </a:cubicBezTo>
                        <a:cubicBezTo>
                          <a:pt x="20605" y="1357"/>
                          <a:pt x="20800" y="2908"/>
                          <a:pt x="19873" y="3844"/>
                        </a:cubicBezTo>
                        <a:cubicBezTo>
                          <a:pt x="19717" y="3991"/>
                          <a:pt x="19639" y="4205"/>
                          <a:pt x="19658" y="4420"/>
                        </a:cubicBezTo>
                        <a:cubicBezTo>
                          <a:pt x="19678" y="5483"/>
                          <a:pt x="19639" y="6547"/>
                          <a:pt x="19532" y="7610"/>
                        </a:cubicBezTo>
                        <a:cubicBezTo>
                          <a:pt x="19502" y="7893"/>
                          <a:pt x="19434" y="8176"/>
                          <a:pt x="19327" y="8449"/>
                        </a:cubicBezTo>
                        <a:cubicBezTo>
                          <a:pt x="19219" y="8722"/>
                          <a:pt x="19005" y="8947"/>
                          <a:pt x="18732" y="9064"/>
                        </a:cubicBezTo>
                        <a:cubicBezTo>
                          <a:pt x="18400" y="9220"/>
                          <a:pt x="18039" y="9317"/>
                          <a:pt x="17668" y="9337"/>
                        </a:cubicBezTo>
                        <a:cubicBezTo>
                          <a:pt x="16771" y="9415"/>
                          <a:pt x="15864" y="9454"/>
                          <a:pt x="14966" y="9434"/>
                        </a:cubicBezTo>
                        <a:cubicBezTo>
                          <a:pt x="14059" y="9425"/>
                          <a:pt x="13161" y="9503"/>
                          <a:pt x="12283" y="9473"/>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70" name="Google Shape;6784;p122"/>
                  <p:cNvSpPr/>
                  <p:nvPr/>
                </p:nvSpPr>
                <p:spPr>
                  <a:xfrm>
                    <a:off x="2960394" y="3777056"/>
                    <a:ext cx="1036798" cy="331107"/>
                  </a:xfrm>
                  <a:custGeom>
                    <a:avLst/>
                    <a:gdLst/>
                    <a:ahLst/>
                    <a:cxnLst/>
                    <a:rect l="l" t="t" r="r" b="b"/>
                    <a:pathLst>
                      <a:path w="17385" h="5552" extrusionOk="0">
                        <a:moveTo>
                          <a:pt x="7180" y="40"/>
                        </a:moveTo>
                        <a:cubicBezTo>
                          <a:pt x="8214" y="69"/>
                          <a:pt x="9453" y="99"/>
                          <a:pt x="10692" y="167"/>
                        </a:cubicBezTo>
                        <a:cubicBezTo>
                          <a:pt x="11063" y="186"/>
                          <a:pt x="11424" y="186"/>
                          <a:pt x="11795" y="196"/>
                        </a:cubicBezTo>
                        <a:cubicBezTo>
                          <a:pt x="12263" y="216"/>
                          <a:pt x="12731" y="245"/>
                          <a:pt x="13190" y="294"/>
                        </a:cubicBezTo>
                        <a:cubicBezTo>
                          <a:pt x="13755" y="342"/>
                          <a:pt x="14321" y="333"/>
                          <a:pt x="14877" y="362"/>
                        </a:cubicBezTo>
                        <a:lnTo>
                          <a:pt x="14975" y="362"/>
                        </a:lnTo>
                        <a:cubicBezTo>
                          <a:pt x="15121" y="352"/>
                          <a:pt x="15258" y="450"/>
                          <a:pt x="15297" y="596"/>
                        </a:cubicBezTo>
                        <a:cubicBezTo>
                          <a:pt x="15589" y="1377"/>
                          <a:pt x="16341" y="1894"/>
                          <a:pt x="17170" y="1894"/>
                        </a:cubicBezTo>
                        <a:cubicBezTo>
                          <a:pt x="17384" y="1894"/>
                          <a:pt x="17384" y="1894"/>
                          <a:pt x="17355" y="2108"/>
                        </a:cubicBezTo>
                        <a:cubicBezTo>
                          <a:pt x="17267" y="2723"/>
                          <a:pt x="17209" y="3357"/>
                          <a:pt x="17189" y="3981"/>
                        </a:cubicBezTo>
                        <a:cubicBezTo>
                          <a:pt x="17180" y="4206"/>
                          <a:pt x="17150" y="4420"/>
                          <a:pt x="17121" y="4645"/>
                        </a:cubicBezTo>
                        <a:cubicBezTo>
                          <a:pt x="17082" y="4879"/>
                          <a:pt x="16936" y="5084"/>
                          <a:pt x="16721" y="5191"/>
                        </a:cubicBezTo>
                        <a:cubicBezTo>
                          <a:pt x="16487" y="5308"/>
                          <a:pt x="16233" y="5367"/>
                          <a:pt x="15970" y="5376"/>
                        </a:cubicBezTo>
                        <a:cubicBezTo>
                          <a:pt x="15160" y="5406"/>
                          <a:pt x="14360" y="5464"/>
                          <a:pt x="13560" y="5474"/>
                        </a:cubicBezTo>
                        <a:cubicBezTo>
                          <a:pt x="12321" y="5493"/>
                          <a:pt x="11082" y="5552"/>
                          <a:pt x="9843" y="5552"/>
                        </a:cubicBezTo>
                        <a:cubicBezTo>
                          <a:pt x="8702" y="5552"/>
                          <a:pt x="7570" y="5464"/>
                          <a:pt x="6439" y="5367"/>
                        </a:cubicBezTo>
                        <a:cubicBezTo>
                          <a:pt x="5795" y="5308"/>
                          <a:pt x="5141" y="5298"/>
                          <a:pt x="4497" y="5249"/>
                        </a:cubicBezTo>
                        <a:cubicBezTo>
                          <a:pt x="3561" y="5191"/>
                          <a:pt x="2624" y="5230"/>
                          <a:pt x="1688" y="5191"/>
                        </a:cubicBezTo>
                        <a:cubicBezTo>
                          <a:pt x="1483" y="5181"/>
                          <a:pt x="1278" y="5162"/>
                          <a:pt x="1083" y="5103"/>
                        </a:cubicBezTo>
                        <a:cubicBezTo>
                          <a:pt x="673" y="5006"/>
                          <a:pt x="351" y="4684"/>
                          <a:pt x="273" y="4274"/>
                        </a:cubicBezTo>
                        <a:cubicBezTo>
                          <a:pt x="107" y="3581"/>
                          <a:pt x="20" y="2889"/>
                          <a:pt x="10" y="2186"/>
                        </a:cubicBezTo>
                        <a:cubicBezTo>
                          <a:pt x="0" y="1806"/>
                          <a:pt x="29" y="1435"/>
                          <a:pt x="98" y="1064"/>
                        </a:cubicBezTo>
                        <a:cubicBezTo>
                          <a:pt x="176" y="752"/>
                          <a:pt x="361" y="489"/>
                          <a:pt x="634" y="323"/>
                        </a:cubicBezTo>
                        <a:cubicBezTo>
                          <a:pt x="917" y="138"/>
                          <a:pt x="1249" y="40"/>
                          <a:pt x="1580" y="40"/>
                        </a:cubicBezTo>
                        <a:cubicBezTo>
                          <a:pt x="2712" y="1"/>
                          <a:pt x="3844" y="30"/>
                          <a:pt x="4975" y="40"/>
                        </a:cubicBezTo>
                        <a:cubicBezTo>
                          <a:pt x="5639" y="50"/>
                          <a:pt x="6312" y="40"/>
                          <a:pt x="7180" y="4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S" sz="1100" dirty="0" smtClean="0">
                        <a:ln w="0"/>
                        <a:effectLst>
                          <a:outerShdw blurRad="38100" dist="19050" dir="2700000" algn="tl" rotWithShape="0">
                            <a:schemeClr val="dk1">
                              <a:alpha val="40000"/>
                            </a:schemeClr>
                          </a:outerShdw>
                        </a:effectLst>
                        <a:latin typeface="Arial Rounded MT Bold" panose="020F0704030504030204" pitchFamily="34" charset="0"/>
                        <a:sym typeface="Arial"/>
                      </a:rPr>
                      <a:t>RENDICIÓN DE CUENTAS</a:t>
                    </a:r>
                    <a:endParaRPr sz="1050" b="1" dirty="0">
                      <a:ln w="0"/>
                      <a:solidFill>
                        <a:srgbClr val="0070C0"/>
                      </a:solidFill>
                      <a:effectLst>
                        <a:outerShdw blurRad="38100" dist="19050" dir="2700000" algn="tl" rotWithShape="0">
                          <a:schemeClr val="dk1">
                            <a:alpha val="40000"/>
                          </a:schemeClr>
                        </a:outerShdw>
                      </a:effectLst>
                      <a:latin typeface="Arial Rounded MT Bold" panose="020F0704030504030204" pitchFamily="34" charset="0"/>
                      <a:sym typeface="Arial"/>
                    </a:endParaRPr>
                  </a:p>
                </p:txBody>
              </p:sp>
              <p:sp>
                <p:nvSpPr>
                  <p:cNvPr id="271" name="Google Shape;6785;p122"/>
                  <p:cNvSpPr/>
                  <p:nvPr/>
                </p:nvSpPr>
                <p:spPr>
                  <a:xfrm>
                    <a:off x="2916142" y="3722368"/>
                    <a:ext cx="1135140" cy="448057"/>
                  </a:xfrm>
                  <a:custGeom>
                    <a:avLst/>
                    <a:gdLst/>
                    <a:ahLst/>
                    <a:cxnLst/>
                    <a:rect l="l" t="t" r="r" b="b"/>
                    <a:pathLst>
                      <a:path w="19034" h="7513" extrusionOk="0">
                        <a:moveTo>
                          <a:pt x="19034" y="2557"/>
                        </a:moveTo>
                        <a:cubicBezTo>
                          <a:pt x="19024" y="3006"/>
                          <a:pt x="19014" y="3425"/>
                          <a:pt x="18995" y="3835"/>
                        </a:cubicBezTo>
                        <a:cubicBezTo>
                          <a:pt x="18975" y="4362"/>
                          <a:pt x="18956" y="4888"/>
                          <a:pt x="18917" y="5425"/>
                        </a:cubicBezTo>
                        <a:cubicBezTo>
                          <a:pt x="18907" y="5786"/>
                          <a:pt x="18848" y="6137"/>
                          <a:pt x="18751" y="6488"/>
                        </a:cubicBezTo>
                        <a:cubicBezTo>
                          <a:pt x="18644" y="6898"/>
                          <a:pt x="18292" y="7191"/>
                          <a:pt x="17873" y="7230"/>
                        </a:cubicBezTo>
                        <a:cubicBezTo>
                          <a:pt x="16868" y="7386"/>
                          <a:pt x="15844" y="7396"/>
                          <a:pt x="14829" y="7405"/>
                        </a:cubicBezTo>
                        <a:cubicBezTo>
                          <a:pt x="14380" y="7405"/>
                          <a:pt x="13941" y="7405"/>
                          <a:pt x="13502" y="7425"/>
                        </a:cubicBezTo>
                        <a:cubicBezTo>
                          <a:pt x="12127" y="7464"/>
                          <a:pt x="10742" y="7474"/>
                          <a:pt x="9366" y="7493"/>
                        </a:cubicBezTo>
                        <a:cubicBezTo>
                          <a:pt x="8303" y="7513"/>
                          <a:pt x="7239" y="7454"/>
                          <a:pt x="6176" y="7376"/>
                        </a:cubicBezTo>
                        <a:cubicBezTo>
                          <a:pt x="5503" y="7318"/>
                          <a:pt x="4820" y="7308"/>
                          <a:pt x="4147" y="7279"/>
                        </a:cubicBezTo>
                        <a:cubicBezTo>
                          <a:pt x="3357" y="7240"/>
                          <a:pt x="2576" y="7191"/>
                          <a:pt x="1786" y="7083"/>
                        </a:cubicBezTo>
                        <a:cubicBezTo>
                          <a:pt x="1503" y="7035"/>
                          <a:pt x="1210" y="6957"/>
                          <a:pt x="947" y="6840"/>
                        </a:cubicBezTo>
                        <a:cubicBezTo>
                          <a:pt x="703" y="6732"/>
                          <a:pt x="518" y="6547"/>
                          <a:pt x="420" y="6303"/>
                        </a:cubicBezTo>
                        <a:cubicBezTo>
                          <a:pt x="362" y="6147"/>
                          <a:pt x="313" y="5991"/>
                          <a:pt x="274" y="5825"/>
                        </a:cubicBezTo>
                        <a:cubicBezTo>
                          <a:pt x="88" y="5054"/>
                          <a:pt x="49" y="4264"/>
                          <a:pt x="30" y="3474"/>
                        </a:cubicBezTo>
                        <a:cubicBezTo>
                          <a:pt x="20" y="3113"/>
                          <a:pt x="1" y="2752"/>
                          <a:pt x="10" y="2391"/>
                        </a:cubicBezTo>
                        <a:cubicBezTo>
                          <a:pt x="30" y="1903"/>
                          <a:pt x="79" y="1435"/>
                          <a:pt x="303" y="986"/>
                        </a:cubicBezTo>
                        <a:cubicBezTo>
                          <a:pt x="488" y="596"/>
                          <a:pt x="840" y="303"/>
                          <a:pt x="1269" y="196"/>
                        </a:cubicBezTo>
                        <a:cubicBezTo>
                          <a:pt x="1737" y="79"/>
                          <a:pt x="2215" y="79"/>
                          <a:pt x="2683" y="59"/>
                        </a:cubicBezTo>
                        <a:cubicBezTo>
                          <a:pt x="3796" y="1"/>
                          <a:pt x="4908" y="1"/>
                          <a:pt x="6020" y="1"/>
                        </a:cubicBezTo>
                        <a:cubicBezTo>
                          <a:pt x="7073" y="11"/>
                          <a:pt x="8137" y="50"/>
                          <a:pt x="9190" y="108"/>
                        </a:cubicBezTo>
                        <a:cubicBezTo>
                          <a:pt x="9766" y="147"/>
                          <a:pt x="10342" y="177"/>
                          <a:pt x="10917" y="206"/>
                        </a:cubicBezTo>
                        <a:cubicBezTo>
                          <a:pt x="11629" y="245"/>
                          <a:pt x="12341" y="342"/>
                          <a:pt x="13054" y="381"/>
                        </a:cubicBezTo>
                        <a:cubicBezTo>
                          <a:pt x="13697" y="420"/>
                          <a:pt x="14332" y="508"/>
                          <a:pt x="14975" y="469"/>
                        </a:cubicBezTo>
                        <a:cubicBezTo>
                          <a:pt x="15278" y="440"/>
                          <a:pt x="15580" y="498"/>
                          <a:pt x="15902" y="469"/>
                        </a:cubicBezTo>
                        <a:cubicBezTo>
                          <a:pt x="15892" y="645"/>
                          <a:pt x="15892" y="820"/>
                          <a:pt x="15912" y="1006"/>
                        </a:cubicBezTo>
                        <a:cubicBezTo>
                          <a:pt x="15600" y="967"/>
                          <a:pt x="15317" y="957"/>
                          <a:pt x="15034" y="947"/>
                        </a:cubicBezTo>
                        <a:cubicBezTo>
                          <a:pt x="13863" y="879"/>
                          <a:pt x="12693" y="781"/>
                          <a:pt x="11522" y="742"/>
                        </a:cubicBezTo>
                        <a:cubicBezTo>
                          <a:pt x="9971" y="694"/>
                          <a:pt x="8420" y="616"/>
                          <a:pt x="6869" y="625"/>
                        </a:cubicBezTo>
                        <a:cubicBezTo>
                          <a:pt x="5405" y="635"/>
                          <a:pt x="3952" y="567"/>
                          <a:pt x="2488" y="625"/>
                        </a:cubicBezTo>
                        <a:cubicBezTo>
                          <a:pt x="2274" y="625"/>
                          <a:pt x="2059" y="645"/>
                          <a:pt x="1854" y="684"/>
                        </a:cubicBezTo>
                        <a:cubicBezTo>
                          <a:pt x="1376" y="781"/>
                          <a:pt x="957" y="1064"/>
                          <a:pt x="674" y="1464"/>
                        </a:cubicBezTo>
                        <a:cubicBezTo>
                          <a:pt x="615" y="1542"/>
                          <a:pt x="576" y="1640"/>
                          <a:pt x="557" y="1737"/>
                        </a:cubicBezTo>
                        <a:cubicBezTo>
                          <a:pt x="479" y="2059"/>
                          <a:pt x="430" y="2391"/>
                          <a:pt x="420" y="2733"/>
                        </a:cubicBezTo>
                        <a:cubicBezTo>
                          <a:pt x="401" y="3571"/>
                          <a:pt x="488" y="4420"/>
                          <a:pt x="684" y="5240"/>
                        </a:cubicBezTo>
                        <a:cubicBezTo>
                          <a:pt x="781" y="5776"/>
                          <a:pt x="1181" y="6196"/>
                          <a:pt x="1708" y="6332"/>
                        </a:cubicBezTo>
                        <a:cubicBezTo>
                          <a:pt x="1962" y="6401"/>
                          <a:pt x="2225" y="6440"/>
                          <a:pt x="2488" y="6440"/>
                        </a:cubicBezTo>
                        <a:cubicBezTo>
                          <a:pt x="3132" y="6440"/>
                          <a:pt x="3786" y="6440"/>
                          <a:pt x="4439" y="6459"/>
                        </a:cubicBezTo>
                        <a:cubicBezTo>
                          <a:pt x="5522" y="6508"/>
                          <a:pt x="6605" y="6547"/>
                          <a:pt x="7688" y="6654"/>
                        </a:cubicBezTo>
                        <a:cubicBezTo>
                          <a:pt x="8829" y="6762"/>
                          <a:pt x="9981" y="6810"/>
                          <a:pt x="11132" y="6791"/>
                        </a:cubicBezTo>
                        <a:cubicBezTo>
                          <a:pt x="12468" y="6762"/>
                          <a:pt x="13795" y="6742"/>
                          <a:pt x="15132" y="6693"/>
                        </a:cubicBezTo>
                        <a:cubicBezTo>
                          <a:pt x="15746" y="6674"/>
                          <a:pt x="16370" y="6654"/>
                          <a:pt x="16995" y="6586"/>
                        </a:cubicBezTo>
                        <a:cubicBezTo>
                          <a:pt x="17209" y="6566"/>
                          <a:pt x="17424" y="6498"/>
                          <a:pt x="17619" y="6391"/>
                        </a:cubicBezTo>
                        <a:cubicBezTo>
                          <a:pt x="17931" y="6245"/>
                          <a:pt x="18136" y="5952"/>
                          <a:pt x="18185" y="5610"/>
                        </a:cubicBezTo>
                        <a:cubicBezTo>
                          <a:pt x="18234" y="5347"/>
                          <a:pt x="18263" y="5084"/>
                          <a:pt x="18273" y="4820"/>
                        </a:cubicBezTo>
                        <a:cubicBezTo>
                          <a:pt x="18302" y="4157"/>
                          <a:pt x="18361" y="3503"/>
                          <a:pt x="18448" y="2859"/>
                        </a:cubicBezTo>
                        <a:cubicBezTo>
                          <a:pt x="18458" y="2801"/>
                          <a:pt x="18468" y="2752"/>
                          <a:pt x="18526" y="2733"/>
                        </a:cubicBezTo>
                        <a:cubicBezTo>
                          <a:pt x="18702" y="2684"/>
                          <a:pt x="18868" y="2625"/>
                          <a:pt x="19034" y="2557"/>
                        </a:cubicBez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73" name="Google Shape;6786;p122"/>
                  <p:cNvSpPr/>
                  <p:nvPr/>
                </p:nvSpPr>
                <p:spPr>
                  <a:xfrm>
                    <a:off x="3872623" y="3661895"/>
                    <a:ext cx="234554" cy="211832"/>
                  </a:xfrm>
                  <a:custGeom>
                    <a:avLst/>
                    <a:gdLst/>
                    <a:ahLst/>
                    <a:cxnLst/>
                    <a:rect l="l" t="t" r="r" b="b"/>
                    <a:pathLst>
                      <a:path w="3933" h="3552" extrusionOk="0">
                        <a:moveTo>
                          <a:pt x="1981" y="10"/>
                        </a:moveTo>
                        <a:cubicBezTo>
                          <a:pt x="3132" y="10"/>
                          <a:pt x="3932" y="966"/>
                          <a:pt x="3727" y="2059"/>
                        </a:cubicBezTo>
                        <a:cubicBezTo>
                          <a:pt x="3542" y="2869"/>
                          <a:pt x="2849" y="3454"/>
                          <a:pt x="2020" y="3503"/>
                        </a:cubicBezTo>
                        <a:cubicBezTo>
                          <a:pt x="1210" y="3551"/>
                          <a:pt x="479" y="3034"/>
                          <a:pt x="254" y="2264"/>
                        </a:cubicBezTo>
                        <a:cubicBezTo>
                          <a:pt x="1" y="1278"/>
                          <a:pt x="606" y="274"/>
                          <a:pt x="1601" y="49"/>
                        </a:cubicBezTo>
                        <a:cubicBezTo>
                          <a:pt x="1728" y="20"/>
                          <a:pt x="1854" y="0"/>
                          <a:pt x="1981" y="10"/>
                        </a:cubicBez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S" sz="1400" b="1" kern="0" dirty="0">
                        <a:ln w="0"/>
                        <a:effectLst>
                          <a:outerShdw blurRad="38100" dist="19050" dir="2700000" algn="tl" rotWithShape="0">
                            <a:schemeClr val="dk1">
                              <a:alpha val="40000"/>
                            </a:schemeClr>
                          </a:outerShdw>
                        </a:effectLst>
                        <a:latin typeface="Arial"/>
                        <a:cs typeface="Arial"/>
                        <a:sym typeface="Arial"/>
                      </a:rPr>
                      <a:t>7</a:t>
                    </a:r>
                    <a:endParaRPr kumimoji="0" sz="1400" b="1" i="0" u="none" strike="noStrike" kern="0" normalizeH="0" baseline="0" noProof="0" dirty="0" smtClean="0">
                      <a:ln w="0"/>
                      <a:effectLst>
                        <a:outerShdw blurRad="38100" dist="19050" dir="2700000" algn="tl" rotWithShape="0">
                          <a:schemeClr val="dk1">
                            <a:alpha val="40000"/>
                          </a:schemeClr>
                        </a:outerShdw>
                      </a:effectLst>
                      <a:uLnTx/>
                      <a:uFillTx/>
                      <a:latin typeface="Arial"/>
                      <a:cs typeface="Arial"/>
                      <a:sym typeface="Arial"/>
                    </a:endParaRPr>
                  </a:p>
                </p:txBody>
              </p:sp>
            </p:grpSp>
          </p:grpSp>
          <p:pic>
            <p:nvPicPr>
              <p:cNvPr id="19" name="Imagen 18"/>
              <p:cNvPicPr>
                <a:picLocks noChangeAspect="1"/>
              </p:cNvPicPr>
              <p:nvPr/>
            </p:nvPicPr>
            <p:blipFill>
              <a:blip r:embed="rId10"/>
              <a:stretch>
                <a:fillRect/>
              </a:stretch>
            </p:blipFill>
            <p:spPr>
              <a:xfrm>
                <a:off x="11285625" y="5263832"/>
                <a:ext cx="683418" cy="683418"/>
              </a:xfrm>
              <a:prstGeom prst="rect">
                <a:avLst/>
              </a:prstGeom>
            </p:spPr>
          </p:pic>
        </p:grpSp>
      </p:grpSp>
    </p:spTree>
    <p:extLst>
      <p:ext uri="{BB962C8B-B14F-4D97-AF65-F5344CB8AC3E}">
        <p14:creationId xmlns:p14="http://schemas.microsoft.com/office/powerpoint/2010/main" val="33080794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2928" y="281517"/>
            <a:ext cx="1054238" cy="855174"/>
          </a:xfrm>
          <a:prstGeom prst="rect">
            <a:avLst/>
          </a:prstGeom>
        </p:spPr>
      </p:pic>
      <p:pic>
        <p:nvPicPr>
          <p:cNvPr id="11" name="Imagen 10"/>
          <p:cNvPicPr>
            <a:picLocks noChangeAspect="1"/>
          </p:cNvPicPr>
          <p:nvPr/>
        </p:nvPicPr>
        <p:blipFill rotWithShape="1">
          <a:blip r:embed="rId3"/>
          <a:srcRect t="6822"/>
          <a:stretch/>
        </p:blipFill>
        <p:spPr>
          <a:xfrm rot="5400000" flipV="1">
            <a:off x="-3337524" y="3393437"/>
            <a:ext cx="7087496" cy="412445"/>
          </a:xfrm>
          <a:prstGeom prst="rect">
            <a:avLst/>
          </a:prstGeom>
        </p:spPr>
      </p:pic>
      <p:pic>
        <p:nvPicPr>
          <p:cNvPr id="16" name="Imagen 15"/>
          <p:cNvPicPr>
            <a:picLocks noChangeAspect="1"/>
          </p:cNvPicPr>
          <p:nvPr/>
        </p:nvPicPr>
        <p:blipFill rotWithShape="1">
          <a:blip r:embed="rId3"/>
          <a:srcRect t="6822"/>
          <a:stretch/>
        </p:blipFill>
        <p:spPr>
          <a:xfrm rot="10800000" flipV="1">
            <a:off x="418911" y="55911"/>
            <a:ext cx="7087496" cy="305999"/>
          </a:xfrm>
          <a:prstGeom prst="rect">
            <a:avLst/>
          </a:prstGeom>
        </p:spPr>
      </p:pic>
      <p:sp>
        <p:nvSpPr>
          <p:cNvPr id="101" name="Rectángulo 100"/>
          <p:cNvSpPr/>
          <p:nvPr/>
        </p:nvSpPr>
        <p:spPr>
          <a:xfrm>
            <a:off x="751751" y="1457881"/>
            <a:ext cx="6109650" cy="646331"/>
          </a:xfrm>
          <a:prstGeom prst="rect">
            <a:avLst/>
          </a:prstGeom>
        </p:spPr>
        <p:txBody>
          <a:bodyPr wrap="square">
            <a:spAutoFit/>
          </a:bodyPr>
          <a:lstStyle/>
          <a:p>
            <a:pPr algn="just"/>
            <a:r>
              <a:rPr lang="es-ES" sz="1200" spc="-5" dirty="0">
                <a:solidFill>
                  <a:schemeClr val="tx2"/>
                </a:solidFill>
                <a:latin typeface="Arial Rounded MT Bold" panose="020F0704030504030204" pitchFamily="34" charset="0"/>
                <a:cs typeface="Bahnschrift"/>
              </a:rPr>
              <a:t>La clasificación por </a:t>
            </a:r>
            <a:r>
              <a:rPr lang="es-ES" sz="1200" spc="-5" dirty="0" smtClean="0">
                <a:solidFill>
                  <a:schemeClr val="tx2"/>
                </a:solidFill>
                <a:latin typeface="Arial Rounded MT Bold" panose="020F0704030504030204" pitchFamily="34" charset="0"/>
                <a:cs typeface="Bahnschrift"/>
              </a:rPr>
              <a:t>objeto del gasto, resume, ordena y presenta los gastos programados en el Presupuesto, de acuerdo con la naturaleza de los bienes, servicios, activos y pasivos financieros.</a:t>
            </a:r>
            <a:endParaRPr lang="es-MX" sz="1200" spc="-5" dirty="0">
              <a:solidFill>
                <a:schemeClr val="tx2"/>
              </a:solidFill>
              <a:latin typeface="Arial Rounded MT Bold" panose="020F0704030504030204" pitchFamily="34" charset="0"/>
              <a:cs typeface="Bahnschrift"/>
            </a:endParaRPr>
          </a:p>
        </p:txBody>
      </p:sp>
      <p:sp>
        <p:nvSpPr>
          <p:cNvPr id="102" name="Paralelogramo 101"/>
          <p:cNvSpPr/>
          <p:nvPr/>
        </p:nvSpPr>
        <p:spPr>
          <a:xfrm>
            <a:off x="662546" y="968367"/>
            <a:ext cx="6300000" cy="410587"/>
          </a:xfrm>
          <a:prstGeom prst="parallelogram">
            <a:avLst/>
          </a:prstGeom>
          <a:solidFill>
            <a:srgbClr val="689FE2">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r>
              <a:rPr lang="es-ES" sz="1600"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¿EN QUE SE GASTA?</a:t>
            </a:r>
            <a:endParaRPr lang="es-ES" sz="16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14" name="Anillo 13"/>
          <p:cNvSpPr/>
          <p:nvPr/>
        </p:nvSpPr>
        <p:spPr>
          <a:xfrm>
            <a:off x="11640663" y="6432360"/>
            <a:ext cx="656761" cy="642231"/>
          </a:xfrm>
          <a:prstGeom prst="donut">
            <a:avLst/>
          </a:pr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934" dirty="0" smtClean="0">
                <a:ln w="0"/>
                <a:solidFill>
                  <a:schemeClr val="tx1"/>
                </a:solidFill>
                <a:effectLst>
                  <a:outerShdw blurRad="38100" dist="19050" dir="2700000" algn="tl" rotWithShape="0">
                    <a:schemeClr val="dk1">
                      <a:alpha val="40000"/>
                    </a:schemeClr>
                  </a:outerShdw>
                </a:effectLst>
              </a:rPr>
              <a:t>12</a:t>
            </a:r>
            <a:endParaRPr lang="es-MX" sz="1934" dirty="0">
              <a:ln w="0"/>
              <a:solidFill>
                <a:schemeClr val="tx1"/>
              </a:solidFill>
              <a:effectLst>
                <a:outerShdw blurRad="38100" dist="19050" dir="2700000" algn="tl" rotWithShape="0">
                  <a:schemeClr val="dk1">
                    <a:alpha val="40000"/>
                  </a:schemeClr>
                </a:outerShdw>
              </a:effectLst>
            </a:endParaRPr>
          </a:p>
        </p:txBody>
      </p:sp>
      <p:grpSp>
        <p:nvGrpSpPr>
          <p:cNvPr id="20" name="Grupo 19"/>
          <p:cNvGrpSpPr/>
          <p:nvPr/>
        </p:nvGrpSpPr>
        <p:grpSpPr>
          <a:xfrm>
            <a:off x="861501" y="2486141"/>
            <a:ext cx="10661078" cy="4657267"/>
            <a:chOff x="861501" y="2486141"/>
            <a:chExt cx="10661078" cy="4657267"/>
          </a:xfrm>
        </p:grpSpPr>
        <p:sp>
          <p:nvSpPr>
            <p:cNvPr id="106" name="Google Shape;3689;p101"/>
            <p:cNvSpPr/>
            <p:nvPr/>
          </p:nvSpPr>
          <p:spPr>
            <a:xfrm>
              <a:off x="1325670" y="2969882"/>
              <a:ext cx="9703592" cy="369174"/>
            </a:xfrm>
            <a:custGeom>
              <a:avLst/>
              <a:gdLst/>
              <a:ahLst/>
              <a:cxnLst/>
              <a:rect l="l" t="t" r="r" b="b"/>
              <a:pathLst>
                <a:path w="327323" h="15668" extrusionOk="0">
                  <a:moveTo>
                    <a:pt x="0" y="0"/>
                  </a:moveTo>
                  <a:lnTo>
                    <a:pt x="135" y="14315"/>
                  </a:lnTo>
                  <a:lnTo>
                    <a:pt x="327323" y="15668"/>
                  </a:lnTo>
                  <a:lnTo>
                    <a:pt x="323601" y="780"/>
                  </a:lnTo>
                  <a:close/>
                </a:path>
              </a:pathLst>
            </a:custGeom>
            <a:solidFill>
              <a:srgbClr val="B3CFF0"/>
            </a:solidFill>
            <a:ln w="19050" cap="flat" cmpd="sng">
              <a:solidFill>
                <a:schemeClr val="dk1"/>
              </a:solidFill>
              <a:prstDash val="solid"/>
              <a:round/>
              <a:headEnd type="none" w="med" len="med"/>
              <a:tailEnd type="none" w="med" len="med"/>
            </a:ln>
          </p:spPr>
        </p:sp>
        <p:sp>
          <p:nvSpPr>
            <p:cNvPr id="24" name="Google Shape;2609;p85"/>
            <p:cNvSpPr/>
            <p:nvPr/>
          </p:nvSpPr>
          <p:spPr>
            <a:xfrm rot="5400000">
              <a:off x="6087398" y="1147242"/>
              <a:ext cx="495833" cy="3173631"/>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000" dirty="0">
                  <a:solidFill>
                    <a:schemeClr val="tx1"/>
                  </a:solidFill>
                  <a:latin typeface="Arial Rounded MT Bold" panose="020F0704030504030204" pitchFamily="34" charset="0"/>
                </a:rPr>
                <a:t>TOTAL </a:t>
              </a:r>
              <a:r>
                <a:rPr lang="es-ES" sz="1000" dirty="0" smtClean="0">
                  <a:solidFill>
                    <a:schemeClr val="tx1"/>
                  </a:solidFill>
                  <a:latin typeface="Arial Rounded MT Bold" panose="020F0704030504030204" pitchFamily="34" charset="0"/>
                </a:rPr>
                <a:t>GENERAL</a:t>
              </a:r>
              <a:endParaRPr lang="es-ES" sz="1000" dirty="0">
                <a:solidFill>
                  <a:schemeClr val="tx1"/>
                </a:solidFill>
                <a:latin typeface="Arial Rounded MT Bold" panose="020F0704030504030204" pitchFamily="34" charset="0"/>
              </a:endParaRPr>
            </a:p>
            <a:p>
              <a:pPr algn="ctr"/>
              <a:r>
                <a:rPr lang="es-ES" sz="1600" b="1" dirty="0" smtClean="0">
                  <a:ln w="0"/>
                  <a:solidFill>
                    <a:srgbClr val="0070C0"/>
                  </a:solidFill>
                  <a:effectLst>
                    <a:outerShdw blurRad="38100" dist="19050" dir="2700000" algn="tl" rotWithShape="0">
                      <a:schemeClr val="dk1">
                        <a:alpha val="40000"/>
                      </a:schemeClr>
                    </a:outerShdw>
                  </a:effectLst>
                  <a:latin typeface="Arial Rounded MT Bold" panose="020F0704030504030204" pitchFamily="34" charset="0"/>
                </a:rPr>
                <a:t>$2,062,731,779.00</a:t>
              </a:r>
              <a:endParaRPr sz="1600" b="1" dirty="0">
                <a:ln w="0"/>
                <a:solidFill>
                  <a:srgbClr val="0070C0"/>
                </a:solidFill>
                <a:effectLst>
                  <a:outerShdw blurRad="38100" dist="19050" dir="2700000" algn="tl" rotWithShape="0">
                    <a:schemeClr val="dk1">
                      <a:alpha val="40000"/>
                    </a:schemeClr>
                  </a:outerShdw>
                </a:effectLst>
                <a:latin typeface="Arial Rounded MT Bold" panose="020F0704030504030204" pitchFamily="34" charset="0"/>
              </a:endParaRPr>
            </a:p>
          </p:txBody>
        </p:sp>
        <p:grpSp>
          <p:nvGrpSpPr>
            <p:cNvPr id="148" name="Grupo 147"/>
            <p:cNvGrpSpPr/>
            <p:nvPr/>
          </p:nvGrpSpPr>
          <p:grpSpPr>
            <a:xfrm>
              <a:off x="8006017" y="3977023"/>
              <a:ext cx="1774146" cy="2511175"/>
              <a:chOff x="543332" y="2028819"/>
              <a:chExt cx="1674161" cy="2278006"/>
            </a:xfrm>
          </p:grpSpPr>
          <p:grpSp>
            <p:nvGrpSpPr>
              <p:cNvPr id="149" name="Google Shape;6789;p122"/>
              <p:cNvGrpSpPr/>
              <p:nvPr/>
            </p:nvGrpSpPr>
            <p:grpSpPr>
              <a:xfrm>
                <a:off x="680879" y="2536713"/>
                <a:ext cx="1404742" cy="1770112"/>
                <a:chOff x="4243812" y="3596710"/>
                <a:chExt cx="560950" cy="589457"/>
              </a:xfrm>
            </p:grpSpPr>
            <p:sp>
              <p:nvSpPr>
                <p:cNvPr id="151" name="Google Shape;6790;p122"/>
                <p:cNvSpPr/>
                <p:nvPr/>
              </p:nvSpPr>
              <p:spPr>
                <a:xfrm>
                  <a:off x="4243812" y="3596710"/>
                  <a:ext cx="560950" cy="589457"/>
                </a:xfrm>
                <a:custGeom>
                  <a:avLst/>
                  <a:gdLst/>
                  <a:ahLst/>
                  <a:cxnLst/>
                  <a:rect l="l" t="t" r="r" b="b"/>
                  <a:pathLst>
                    <a:path w="9406" h="9884" extrusionOk="0">
                      <a:moveTo>
                        <a:pt x="1" y="5044"/>
                      </a:moveTo>
                      <a:cubicBezTo>
                        <a:pt x="20" y="3932"/>
                        <a:pt x="20" y="2801"/>
                        <a:pt x="1" y="1669"/>
                      </a:cubicBezTo>
                      <a:cubicBezTo>
                        <a:pt x="1" y="1279"/>
                        <a:pt x="20" y="889"/>
                        <a:pt x="59" y="508"/>
                      </a:cubicBezTo>
                      <a:cubicBezTo>
                        <a:pt x="79" y="303"/>
                        <a:pt x="137" y="225"/>
                        <a:pt x="333" y="186"/>
                      </a:cubicBezTo>
                      <a:cubicBezTo>
                        <a:pt x="742" y="98"/>
                        <a:pt x="1152" y="40"/>
                        <a:pt x="1571" y="11"/>
                      </a:cubicBezTo>
                      <a:cubicBezTo>
                        <a:pt x="2098" y="1"/>
                        <a:pt x="2635" y="20"/>
                        <a:pt x="3171" y="40"/>
                      </a:cubicBezTo>
                      <a:cubicBezTo>
                        <a:pt x="3747" y="59"/>
                        <a:pt x="4323" y="59"/>
                        <a:pt x="4898" y="50"/>
                      </a:cubicBezTo>
                      <a:cubicBezTo>
                        <a:pt x="5571" y="50"/>
                        <a:pt x="6244" y="40"/>
                        <a:pt x="6908" y="50"/>
                      </a:cubicBezTo>
                      <a:cubicBezTo>
                        <a:pt x="7269" y="59"/>
                        <a:pt x="7630" y="50"/>
                        <a:pt x="7991" y="30"/>
                      </a:cubicBezTo>
                      <a:cubicBezTo>
                        <a:pt x="8264" y="20"/>
                        <a:pt x="8537" y="30"/>
                        <a:pt x="8810" y="59"/>
                      </a:cubicBezTo>
                      <a:cubicBezTo>
                        <a:pt x="9025" y="79"/>
                        <a:pt x="9083" y="147"/>
                        <a:pt x="9113" y="362"/>
                      </a:cubicBezTo>
                      <a:cubicBezTo>
                        <a:pt x="9181" y="957"/>
                        <a:pt x="9210" y="1552"/>
                        <a:pt x="9200" y="2147"/>
                      </a:cubicBezTo>
                      <a:cubicBezTo>
                        <a:pt x="9200" y="3152"/>
                        <a:pt x="9230" y="4166"/>
                        <a:pt x="9288" y="5171"/>
                      </a:cubicBezTo>
                      <a:cubicBezTo>
                        <a:pt x="9337" y="5932"/>
                        <a:pt x="9347" y="6693"/>
                        <a:pt x="9386" y="7454"/>
                      </a:cubicBezTo>
                      <a:cubicBezTo>
                        <a:pt x="9405" y="7776"/>
                        <a:pt x="9288" y="8078"/>
                        <a:pt x="9054" y="8303"/>
                      </a:cubicBezTo>
                      <a:cubicBezTo>
                        <a:pt x="8644" y="8732"/>
                        <a:pt x="8196" y="9122"/>
                        <a:pt x="7708" y="9464"/>
                      </a:cubicBezTo>
                      <a:cubicBezTo>
                        <a:pt x="7678" y="9483"/>
                        <a:pt x="7649" y="9503"/>
                        <a:pt x="7630" y="9522"/>
                      </a:cubicBezTo>
                      <a:cubicBezTo>
                        <a:pt x="7308" y="9854"/>
                        <a:pt x="6898" y="9883"/>
                        <a:pt x="6469" y="9844"/>
                      </a:cubicBezTo>
                      <a:cubicBezTo>
                        <a:pt x="5805" y="9786"/>
                        <a:pt x="5142" y="9698"/>
                        <a:pt x="4469" y="9698"/>
                      </a:cubicBezTo>
                      <a:cubicBezTo>
                        <a:pt x="4176" y="9698"/>
                        <a:pt x="3884" y="9717"/>
                        <a:pt x="3591" y="9737"/>
                      </a:cubicBezTo>
                      <a:cubicBezTo>
                        <a:pt x="2967" y="9776"/>
                        <a:pt x="2342" y="9795"/>
                        <a:pt x="1728" y="9815"/>
                      </a:cubicBezTo>
                      <a:cubicBezTo>
                        <a:pt x="1250" y="9825"/>
                        <a:pt x="772" y="9776"/>
                        <a:pt x="313" y="9659"/>
                      </a:cubicBezTo>
                      <a:cubicBezTo>
                        <a:pt x="69" y="9600"/>
                        <a:pt x="30" y="9551"/>
                        <a:pt x="30" y="9298"/>
                      </a:cubicBezTo>
                      <a:lnTo>
                        <a:pt x="30" y="7708"/>
                      </a:lnTo>
                      <a:cubicBezTo>
                        <a:pt x="40" y="6830"/>
                        <a:pt x="20" y="5942"/>
                        <a:pt x="1" y="50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52" name="Google Shape;6791;p122"/>
                <p:cNvSpPr/>
                <p:nvPr/>
              </p:nvSpPr>
              <p:spPr>
                <a:xfrm>
                  <a:off x="4262479" y="3614780"/>
                  <a:ext cx="521351" cy="550991"/>
                </a:xfrm>
                <a:custGeom>
                  <a:avLst/>
                  <a:gdLst/>
                  <a:ahLst/>
                  <a:cxnLst/>
                  <a:rect l="l" t="t" r="r" b="b"/>
                  <a:pathLst>
                    <a:path w="8742" h="9239" extrusionOk="0">
                      <a:moveTo>
                        <a:pt x="8721" y="7297"/>
                      </a:moveTo>
                      <a:cubicBezTo>
                        <a:pt x="8692" y="7307"/>
                        <a:pt x="8653" y="7307"/>
                        <a:pt x="8614" y="7288"/>
                      </a:cubicBezTo>
                      <a:cubicBezTo>
                        <a:pt x="8224" y="7102"/>
                        <a:pt x="7804" y="7024"/>
                        <a:pt x="7385" y="6927"/>
                      </a:cubicBezTo>
                      <a:cubicBezTo>
                        <a:pt x="7287" y="6907"/>
                        <a:pt x="7190" y="6897"/>
                        <a:pt x="7092" y="6897"/>
                      </a:cubicBezTo>
                      <a:cubicBezTo>
                        <a:pt x="6907" y="6897"/>
                        <a:pt x="6839" y="6946"/>
                        <a:pt x="6780" y="7122"/>
                      </a:cubicBezTo>
                      <a:cubicBezTo>
                        <a:pt x="6731" y="7327"/>
                        <a:pt x="6683" y="7531"/>
                        <a:pt x="6663" y="7746"/>
                      </a:cubicBezTo>
                      <a:cubicBezTo>
                        <a:pt x="6605" y="8205"/>
                        <a:pt x="6546" y="8653"/>
                        <a:pt x="6478" y="9102"/>
                      </a:cubicBezTo>
                      <a:cubicBezTo>
                        <a:pt x="6458" y="9200"/>
                        <a:pt x="6419" y="9239"/>
                        <a:pt x="6322" y="9219"/>
                      </a:cubicBezTo>
                      <a:cubicBezTo>
                        <a:pt x="6078" y="9200"/>
                        <a:pt x="5834" y="9190"/>
                        <a:pt x="5600" y="9161"/>
                      </a:cubicBezTo>
                      <a:cubicBezTo>
                        <a:pt x="4956" y="9073"/>
                        <a:pt x="4302" y="9044"/>
                        <a:pt x="3658" y="9073"/>
                      </a:cubicBezTo>
                      <a:cubicBezTo>
                        <a:pt x="2975" y="9122"/>
                        <a:pt x="2293" y="9131"/>
                        <a:pt x="1610" y="9170"/>
                      </a:cubicBezTo>
                      <a:cubicBezTo>
                        <a:pt x="1180" y="9190"/>
                        <a:pt x="741" y="9161"/>
                        <a:pt x="312" y="9092"/>
                      </a:cubicBezTo>
                      <a:cubicBezTo>
                        <a:pt x="254" y="9083"/>
                        <a:pt x="195" y="9073"/>
                        <a:pt x="137" y="9053"/>
                      </a:cubicBezTo>
                      <a:cubicBezTo>
                        <a:pt x="107" y="9044"/>
                        <a:pt x="68" y="9034"/>
                        <a:pt x="68" y="8995"/>
                      </a:cubicBezTo>
                      <a:cubicBezTo>
                        <a:pt x="98" y="8829"/>
                        <a:pt x="0" y="8663"/>
                        <a:pt x="49" y="8507"/>
                      </a:cubicBezTo>
                      <a:cubicBezTo>
                        <a:pt x="98" y="8341"/>
                        <a:pt x="29" y="8214"/>
                        <a:pt x="29" y="8068"/>
                      </a:cubicBezTo>
                      <a:cubicBezTo>
                        <a:pt x="29" y="5834"/>
                        <a:pt x="29" y="3610"/>
                        <a:pt x="20" y="1376"/>
                      </a:cubicBezTo>
                      <a:cubicBezTo>
                        <a:pt x="10" y="1044"/>
                        <a:pt x="29" y="703"/>
                        <a:pt x="68" y="361"/>
                      </a:cubicBezTo>
                      <a:cubicBezTo>
                        <a:pt x="88" y="195"/>
                        <a:pt x="88" y="195"/>
                        <a:pt x="234" y="166"/>
                      </a:cubicBezTo>
                      <a:cubicBezTo>
                        <a:pt x="878" y="49"/>
                        <a:pt x="1551" y="0"/>
                        <a:pt x="2205" y="39"/>
                      </a:cubicBezTo>
                      <a:cubicBezTo>
                        <a:pt x="3034" y="78"/>
                        <a:pt x="3873" y="78"/>
                        <a:pt x="4702" y="78"/>
                      </a:cubicBezTo>
                      <a:cubicBezTo>
                        <a:pt x="5346" y="78"/>
                        <a:pt x="6000" y="68"/>
                        <a:pt x="6653" y="78"/>
                      </a:cubicBezTo>
                      <a:cubicBezTo>
                        <a:pt x="7014" y="88"/>
                        <a:pt x="7385" y="68"/>
                        <a:pt x="7756" y="59"/>
                      </a:cubicBezTo>
                      <a:cubicBezTo>
                        <a:pt x="7951" y="49"/>
                        <a:pt x="8136" y="59"/>
                        <a:pt x="8331" y="68"/>
                      </a:cubicBezTo>
                      <a:cubicBezTo>
                        <a:pt x="8429" y="78"/>
                        <a:pt x="8468" y="107"/>
                        <a:pt x="8478" y="215"/>
                      </a:cubicBezTo>
                      <a:cubicBezTo>
                        <a:pt x="8526" y="673"/>
                        <a:pt x="8556" y="1132"/>
                        <a:pt x="8556" y="1590"/>
                      </a:cubicBezTo>
                      <a:cubicBezTo>
                        <a:pt x="8556" y="2693"/>
                        <a:pt x="8575" y="3776"/>
                        <a:pt x="8643" y="4858"/>
                      </a:cubicBezTo>
                      <a:cubicBezTo>
                        <a:pt x="8682" y="5600"/>
                        <a:pt x="8712" y="6351"/>
                        <a:pt x="8731" y="7092"/>
                      </a:cubicBezTo>
                      <a:cubicBezTo>
                        <a:pt x="8741" y="7161"/>
                        <a:pt x="8741" y="7229"/>
                        <a:pt x="8721" y="7297"/>
                      </a:cubicBezTo>
                      <a:close/>
                    </a:path>
                  </a:pathLst>
                </a:custGeom>
                <a:solidFill>
                  <a:schemeClr val="bg1">
                    <a:lumMod val="95000"/>
                  </a:schemeClr>
                </a:solidFill>
                <a:ln>
                  <a:noFill/>
                </a:ln>
              </p:spPr>
              <p:txBody>
                <a:bodyPr spcFirstLastPara="1" wrap="square" lIns="91425" tIns="91425" rIns="91425" bIns="91425" anchor="ctr" anchorCtr="0">
                  <a:noAutofit/>
                </a:bodyPr>
                <a:lstStyle/>
                <a:p>
                  <a:pPr algn="ctr"/>
                  <a:r>
                    <a:rPr lang="es-ES" sz="1200" b="1" dirty="0" smtClean="0"/>
                    <a:t> Bienes Muebles, Inmuebles e Intangibles</a:t>
                  </a:r>
                  <a:endParaRPr lang="es-ES" sz="1200" b="1" dirty="0"/>
                </a:p>
              </p:txBody>
            </p:sp>
            <p:sp>
              <p:nvSpPr>
                <p:cNvPr id="153" name="Google Shape;6792;p122"/>
                <p:cNvSpPr/>
                <p:nvPr/>
              </p:nvSpPr>
              <p:spPr>
                <a:xfrm>
                  <a:off x="4666827" y="4045310"/>
                  <a:ext cx="108242" cy="117009"/>
                </a:xfrm>
                <a:custGeom>
                  <a:avLst/>
                  <a:gdLst/>
                  <a:ahLst/>
                  <a:cxnLst/>
                  <a:rect l="l" t="t" r="r" b="b"/>
                  <a:pathLst>
                    <a:path w="1815" h="1962" extrusionOk="0">
                      <a:moveTo>
                        <a:pt x="0" y="1932"/>
                      </a:moveTo>
                      <a:cubicBezTo>
                        <a:pt x="49" y="1649"/>
                        <a:pt x="88" y="1366"/>
                        <a:pt x="137" y="1083"/>
                      </a:cubicBezTo>
                      <a:cubicBezTo>
                        <a:pt x="185" y="761"/>
                        <a:pt x="244" y="439"/>
                        <a:pt x="293" y="117"/>
                      </a:cubicBezTo>
                      <a:cubicBezTo>
                        <a:pt x="303" y="39"/>
                        <a:pt x="332" y="0"/>
                        <a:pt x="420" y="10"/>
                      </a:cubicBezTo>
                      <a:cubicBezTo>
                        <a:pt x="898" y="108"/>
                        <a:pt x="1376" y="195"/>
                        <a:pt x="1815" y="420"/>
                      </a:cubicBezTo>
                      <a:cubicBezTo>
                        <a:pt x="1317" y="1054"/>
                        <a:pt x="664" y="1493"/>
                        <a:pt x="39" y="1961"/>
                      </a:cubicBezTo>
                      <a:close/>
                    </a:path>
                  </a:pathLst>
                </a:custGeom>
                <a:solidFill>
                  <a:srgbClr val="FFF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54" name="Google Shape;6793;p122"/>
                <p:cNvSpPr/>
                <p:nvPr/>
              </p:nvSpPr>
              <p:spPr>
                <a:xfrm>
                  <a:off x="4514928" y="3713661"/>
                  <a:ext cx="106572" cy="23915"/>
                </a:xfrm>
                <a:custGeom>
                  <a:avLst/>
                  <a:gdLst/>
                  <a:ahLst/>
                  <a:cxnLst/>
                  <a:rect l="l" t="t" r="r" b="b"/>
                  <a:pathLst>
                    <a:path w="1787" h="401" extrusionOk="0">
                      <a:moveTo>
                        <a:pt x="879" y="40"/>
                      </a:moveTo>
                      <a:lnTo>
                        <a:pt x="1455" y="40"/>
                      </a:lnTo>
                      <a:cubicBezTo>
                        <a:pt x="1533" y="30"/>
                        <a:pt x="1601" y="49"/>
                        <a:pt x="1669" y="79"/>
                      </a:cubicBezTo>
                      <a:cubicBezTo>
                        <a:pt x="1747" y="108"/>
                        <a:pt x="1786" y="196"/>
                        <a:pt x="1757" y="274"/>
                      </a:cubicBezTo>
                      <a:cubicBezTo>
                        <a:pt x="1747" y="352"/>
                        <a:pt x="1669" y="401"/>
                        <a:pt x="1591" y="391"/>
                      </a:cubicBezTo>
                      <a:cubicBezTo>
                        <a:pt x="1162" y="342"/>
                        <a:pt x="713" y="362"/>
                        <a:pt x="284" y="303"/>
                      </a:cubicBezTo>
                      <a:cubicBezTo>
                        <a:pt x="225" y="303"/>
                        <a:pt x="177" y="293"/>
                        <a:pt x="128" y="284"/>
                      </a:cubicBezTo>
                      <a:cubicBezTo>
                        <a:pt x="50" y="274"/>
                        <a:pt x="1" y="205"/>
                        <a:pt x="11" y="137"/>
                      </a:cubicBezTo>
                      <a:cubicBezTo>
                        <a:pt x="11" y="69"/>
                        <a:pt x="69" y="10"/>
                        <a:pt x="138" y="1"/>
                      </a:cubicBezTo>
                      <a:cubicBezTo>
                        <a:pt x="167" y="1"/>
                        <a:pt x="206" y="1"/>
                        <a:pt x="235" y="1"/>
                      </a:cubicBezTo>
                      <a:cubicBezTo>
                        <a:pt x="450" y="30"/>
                        <a:pt x="664" y="30"/>
                        <a:pt x="879" y="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55" name="Google Shape;6794;p122"/>
                <p:cNvSpPr/>
                <p:nvPr/>
              </p:nvSpPr>
              <p:spPr>
                <a:xfrm>
                  <a:off x="4396844" y="3710202"/>
                  <a:ext cx="90828" cy="21589"/>
                </a:xfrm>
                <a:custGeom>
                  <a:avLst/>
                  <a:gdLst/>
                  <a:ahLst/>
                  <a:cxnLst/>
                  <a:rect l="l" t="t" r="r" b="b"/>
                  <a:pathLst>
                    <a:path w="1523" h="362" extrusionOk="0">
                      <a:moveTo>
                        <a:pt x="752" y="332"/>
                      </a:moveTo>
                      <a:lnTo>
                        <a:pt x="176" y="332"/>
                      </a:lnTo>
                      <a:cubicBezTo>
                        <a:pt x="69" y="332"/>
                        <a:pt x="10" y="293"/>
                        <a:pt x="1" y="205"/>
                      </a:cubicBezTo>
                      <a:cubicBezTo>
                        <a:pt x="1" y="127"/>
                        <a:pt x="59" y="49"/>
                        <a:pt x="147" y="39"/>
                      </a:cubicBezTo>
                      <a:cubicBezTo>
                        <a:pt x="186" y="29"/>
                        <a:pt x="235" y="29"/>
                        <a:pt x="283" y="29"/>
                      </a:cubicBezTo>
                      <a:lnTo>
                        <a:pt x="1220" y="0"/>
                      </a:lnTo>
                      <a:cubicBezTo>
                        <a:pt x="1279" y="0"/>
                        <a:pt x="1337" y="0"/>
                        <a:pt x="1396" y="29"/>
                      </a:cubicBezTo>
                      <a:cubicBezTo>
                        <a:pt x="1474" y="49"/>
                        <a:pt x="1522" y="137"/>
                        <a:pt x="1513" y="215"/>
                      </a:cubicBezTo>
                      <a:cubicBezTo>
                        <a:pt x="1503" y="303"/>
                        <a:pt x="1415" y="361"/>
                        <a:pt x="1337" y="342"/>
                      </a:cubicBezTo>
                      <a:cubicBezTo>
                        <a:pt x="1142" y="322"/>
                        <a:pt x="947" y="322"/>
                        <a:pt x="752" y="3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56" name="Google Shape;6795;p122"/>
                <p:cNvSpPr/>
                <p:nvPr/>
              </p:nvSpPr>
              <p:spPr>
                <a:xfrm>
                  <a:off x="4291523" y="3713064"/>
                  <a:ext cx="82717" cy="22185"/>
                </a:xfrm>
                <a:custGeom>
                  <a:avLst/>
                  <a:gdLst/>
                  <a:ahLst/>
                  <a:cxnLst/>
                  <a:rect l="l" t="t" r="r" b="b"/>
                  <a:pathLst>
                    <a:path w="1387" h="372" extrusionOk="0">
                      <a:moveTo>
                        <a:pt x="528" y="362"/>
                      </a:moveTo>
                      <a:lnTo>
                        <a:pt x="186" y="362"/>
                      </a:lnTo>
                      <a:cubicBezTo>
                        <a:pt x="98" y="372"/>
                        <a:pt x="20" y="313"/>
                        <a:pt x="11" y="225"/>
                      </a:cubicBezTo>
                      <a:cubicBezTo>
                        <a:pt x="1" y="147"/>
                        <a:pt x="59" y="89"/>
                        <a:pt x="167" y="69"/>
                      </a:cubicBezTo>
                      <a:cubicBezTo>
                        <a:pt x="274" y="59"/>
                        <a:pt x="391" y="50"/>
                        <a:pt x="498" y="50"/>
                      </a:cubicBezTo>
                      <a:cubicBezTo>
                        <a:pt x="684" y="50"/>
                        <a:pt x="859" y="40"/>
                        <a:pt x="1045" y="11"/>
                      </a:cubicBezTo>
                      <a:cubicBezTo>
                        <a:pt x="1103" y="1"/>
                        <a:pt x="1171" y="1"/>
                        <a:pt x="1240" y="11"/>
                      </a:cubicBezTo>
                      <a:cubicBezTo>
                        <a:pt x="1328" y="40"/>
                        <a:pt x="1386" y="79"/>
                        <a:pt x="1386" y="176"/>
                      </a:cubicBezTo>
                      <a:cubicBezTo>
                        <a:pt x="1386" y="264"/>
                        <a:pt x="1308" y="333"/>
                        <a:pt x="1220" y="323"/>
                      </a:cubicBezTo>
                      <a:cubicBezTo>
                        <a:pt x="986" y="342"/>
                        <a:pt x="752" y="362"/>
                        <a:pt x="528"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57" name="Google Shape;6796;p122"/>
                <p:cNvSpPr/>
                <p:nvPr/>
              </p:nvSpPr>
              <p:spPr>
                <a:xfrm>
                  <a:off x="4653409" y="3723561"/>
                  <a:ext cx="85580" cy="22185"/>
                </a:xfrm>
                <a:custGeom>
                  <a:avLst/>
                  <a:gdLst/>
                  <a:ahLst/>
                  <a:cxnLst/>
                  <a:rect l="l" t="t" r="r" b="b"/>
                  <a:pathLst>
                    <a:path w="1435" h="372" extrusionOk="0">
                      <a:moveTo>
                        <a:pt x="713" y="20"/>
                      </a:moveTo>
                      <a:lnTo>
                        <a:pt x="1132" y="20"/>
                      </a:lnTo>
                      <a:cubicBezTo>
                        <a:pt x="1191" y="20"/>
                        <a:pt x="1240" y="30"/>
                        <a:pt x="1288" y="49"/>
                      </a:cubicBezTo>
                      <a:cubicBezTo>
                        <a:pt x="1376" y="59"/>
                        <a:pt x="1435" y="147"/>
                        <a:pt x="1415" y="235"/>
                      </a:cubicBezTo>
                      <a:cubicBezTo>
                        <a:pt x="1386" y="322"/>
                        <a:pt x="1298" y="371"/>
                        <a:pt x="1210" y="361"/>
                      </a:cubicBezTo>
                      <a:cubicBezTo>
                        <a:pt x="879" y="313"/>
                        <a:pt x="547" y="293"/>
                        <a:pt x="215" y="293"/>
                      </a:cubicBezTo>
                      <a:lnTo>
                        <a:pt x="196" y="293"/>
                      </a:lnTo>
                      <a:cubicBezTo>
                        <a:pt x="79" y="283"/>
                        <a:pt x="11" y="244"/>
                        <a:pt x="11" y="166"/>
                      </a:cubicBezTo>
                      <a:cubicBezTo>
                        <a:pt x="1" y="79"/>
                        <a:pt x="69" y="0"/>
                        <a:pt x="196" y="0"/>
                      </a:cubicBezTo>
                      <a:lnTo>
                        <a:pt x="7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grpSp>
          <p:sp>
            <p:nvSpPr>
              <p:cNvPr id="150" name="Google Shape;2609;p85"/>
              <p:cNvSpPr/>
              <p:nvPr/>
            </p:nvSpPr>
            <p:spPr>
              <a:xfrm rot="5400000">
                <a:off x="1101929" y="1470222"/>
                <a:ext cx="556967" cy="1674161"/>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100" b="1"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$16,601,025.00</a:t>
                </a:r>
                <a:endParaRPr sz="11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grpSp>
        <p:grpSp>
          <p:nvGrpSpPr>
            <p:cNvPr id="159" name="Grupo 158"/>
            <p:cNvGrpSpPr/>
            <p:nvPr/>
          </p:nvGrpSpPr>
          <p:grpSpPr>
            <a:xfrm>
              <a:off x="9848418" y="4806820"/>
              <a:ext cx="1674161" cy="2278006"/>
              <a:chOff x="543332" y="2028819"/>
              <a:chExt cx="1674161" cy="2278006"/>
            </a:xfrm>
          </p:grpSpPr>
          <p:grpSp>
            <p:nvGrpSpPr>
              <p:cNvPr id="160" name="Google Shape;6789;p122"/>
              <p:cNvGrpSpPr/>
              <p:nvPr/>
            </p:nvGrpSpPr>
            <p:grpSpPr>
              <a:xfrm>
                <a:off x="680879" y="2536713"/>
                <a:ext cx="1404742" cy="1770112"/>
                <a:chOff x="4243812" y="3596710"/>
                <a:chExt cx="560950" cy="589457"/>
              </a:xfrm>
            </p:grpSpPr>
            <p:sp>
              <p:nvSpPr>
                <p:cNvPr id="162" name="Google Shape;6790;p122"/>
                <p:cNvSpPr/>
                <p:nvPr/>
              </p:nvSpPr>
              <p:spPr>
                <a:xfrm>
                  <a:off x="4243812" y="3596710"/>
                  <a:ext cx="560950" cy="589457"/>
                </a:xfrm>
                <a:custGeom>
                  <a:avLst/>
                  <a:gdLst/>
                  <a:ahLst/>
                  <a:cxnLst/>
                  <a:rect l="l" t="t" r="r" b="b"/>
                  <a:pathLst>
                    <a:path w="9406" h="9884" extrusionOk="0">
                      <a:moveTo>
                        <a:pt x="1" y="5044"/>
                      </a:moveTo>
                      <a:cubicBezTo>
                        <a:pt x="20" y="3932"/>
                        <a:pt x="20" y="2801"/>
                        <a:pt x="1" y="1669"/>
                      </a:cubicBezTo>
                      <a:cubicBezTo>
                        <a:pt x="1" y="1279"/>
                        <a:pt x="20" y="889"/>
                        <a:pt x="59" y="508"/>
                      </a:cubicBezTo>
                      <a:cubicBezTo>
                        <a:pt x="79" y="303"/>
                        <a:pt x="137" y="225"/>
                        <a:pt x="333" y="186"/>
                      </a:cubicBezTo>
                      <a:cubicBezTo>
                        <a:pt x="742" y="98"/>
                        <a:pt x="1152" y="40"/>
                        <a:pt x="1571" y="11"/>
                      </a:cubicBezTo>
                      <a:cubicBezTo>
                        <a:pt x="2098" y="1"/>
                        <a:pt x="2635" y="20"/>
                        <a:pt x="3171" y="40"/>
                      </a:cubicBezTo>
                      <a:cubicBezTo>
                        <a:pt x="3747" y="59"/>
                        <a:pt x="4323" y="59"/>
                        <a:pt x="4898" y="50"/>
                      </a:cubicBezTo>
                      <a:cubicBezTo>
                        <a:pt x="5571" y="50"/>
                        <a:pt x="6244" y="40"/>
                        <a:pt x="6908" y="50"/>
                      </a:cubicBezTo>
                      <a:cubicBezTo>
                        <a:pt x="7269" y="59"/>
                        <a:pt x="7630" y="50"/>
                        <a:pt x="7991" y="30"/>
                      </a:cubicBezTo>
                      <a:cubicBezTo>
                        <a:pt x="8264" y="20"/>
                        <a:pt x="8537" y="30"/>
                        <a:pt x="8810" y="59"/>
                      </a:cubicBezTo>
                      <a:cubicBezTo>
                        <a:pt x="9025" y="79"/>
                        <a:pt x="9083" y="147"/>
                        <a:pt x="9113" y="362"/>
                      </a:cubicBezTo>
                      <a:cubicBezTo>
                        <a:pt x="9181" y="957"/>
                        <a:pt x="9210" y="1552"/>
                        <a:pt x="9200" y="2147"/>
                      </a:cubicBezTo>
                      <a:cubicBezTo>
                        <a:pt x="9200" y="3152"/>
                        <a:pt x="9230" y="4166"/>
                        <a:pt x="9288" y="5171"/>
                      </a:cubicBezTo>
                      <a:cubicBezTo>
                        <a:pt x="9337" y="5932"/>
                        <a:pt x="9347" y="6693"/>
                        <a:pt x="9386" y="7454"/>
                      </a:cubicBezTo>
                      <a:cubicBezTo>
                        <a:pt x="9405" y="7776"/>
                        <a:pt x="9288" y="8078"/>
                        <a:pt x="9054" y="8303"/>
                      </a:cubicBezTo>
                      <a:cubicBezTo>
                        <a:pt x="8644" y="8732"/>
                        <a:pt x="8196" y="9122"/>
                        <a:pt x="7708" y="9464"/>
                      </a:cubicBezTo>
                      <a:cubicBezTo>
                        <a:pt x="7678" y="9483"/>
                        <a:pt x="7649" y="9503"/>
                        <a:pt x="7630" y="9522"/>
                      </a:cubicBezTo>
                      <a:cubicBezTo>
                        <a:pt x="7308" y="9854"/>
                        <a:pt x="6898" y="9883"/>
                        <a:pt x="6469" y="9844"/>
                      </a:cubicBezTo>
                      <a:cubicBezTo>
                        <a:pt x="5805" y="9786"/>
                        <a:pt x="5142" y="9698"/>
                        <a:pt x="4469" y="9698"/>
                      </a:cubicBezTo>
                      <a:cubicBezTo>
                        <a:pt x="4176" y="9698"/>
                        <a:pt x="3884" y="9717"/>
                        <a:pt x="3591" y="9737"/>
                      </a:cubicBezTo>
                      <a:cubicBezTo>
                        <a:pt x="2967" y="9776"/>
                        <a:pt x="2342" y="9795"/>
                        <a:pt x="1728" y="9815"/>
                      </a:cubicBezTo>
                      <a:cubicBezTo>
                        <a:pt x="1250" y="9825"/>
                        <a:pt x="772" y="9776"/>
                        <a:pt x="313" y="9659"/>
                      </a:cubicBezTo>
                      <a:cubicBezTo>
                        <a:pt x="69" y="9600"/>
                        <a:pt x="30" y="9551"/>
                        <a:pt x="30" y="9298"/>
                      </a:cubicBezTo>
                      <a:lnTo>
                        <a:pt x="30" y="7708"/>
                      </a:lnTo>
                      <a:cubicBezTo>
                        <a:pt x="40" y="6830"/>
                        <a:pt x="20" y="5942"/>
                        <a:pt x="1" y="50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63" name="Google Shape;6791;p122"/>
                <p:cNvSpPr/>
                <p:nvPr/>
              </p:nvSpPr>
              <p:spPr>
                <a:xfrm>
                  <a:off x="4262479" y="3614780"/>
                  <a:ext cx="521351" cy="550991"/>
                </a:xfrm>
                <a:custGeom>
                  <a:avLst/>
                  <a:gdLst/>
                  <a:ahLst/>
                  <a:cxnLst/>
                  <a:rect l="l" t="t" r="r" b="b"/>
                  <a:pathLst>
                    <a:path w="8742" h="9239" extrusionOk="0">
                      <a:moveTo>
                        <a:pt x="8721" y="7297"/>
                      </a:moveTo>
                      <a:cubicBezTo>
                        <a:pt x="8692" y="7307"/>
                        <a:pt x="8653" y="7307"/>
                        <a:pt x="8614" y="7288"/>
                      </a:cubicBezTo>
                      <a:cubicBezTo>
                        <a:pt x="8224" y="7102"/>
                        <a:pt x="7804" y="7024"/>
                        <a:pt x="7385" y="6927"/>
                      </a:cubicBezTo>
                      <a:cubicBezTo>
                        <a:pt x="7287" y="6907"/>
                        <a:pt x="7190" y="6897"/>
                        <a:pt x="7092" y="6897"/>
                      </a:cubicBezTo>
                      <a:cubicBezTo>
                        <a:pt x="6907" y="6897"/>
                        <a:pt x="6839" y="6946"/>
                        <a:pt x="6780" y="7122"/>
                      </a:cubicBezTo>
                      <a:cubicBezTo>
                        <a:pt x="6731" y="7327"/>
                        <a:pt x="6683" y="7531"/>
                        <a:pt x="6663" y="7746"/>
                      </a:cubicBezTo>
                      <a:cubicBezTo>
                        <a:pt x="6605" y="8205"/>
                        <a:pt x="6546" y="8653"/>
                        <a:pt x="6478" y="9102"/>
                      </a:cubicBezTo>
                      <a:cubicBezTo>
                        <a:pt x="6458" y="9200"/>
                        <a:pt x="6419" y="9239"/>
                        <a:pt x="6322" y="9219"/>
                      </a:cubicBezTo>
                      <a:cubicBezTo>
                        <a:pt x="6078" y="9200"/>
                        <a:pt x="5834" y="9190"/>
                        <a:pt x="5600" y="9161"/>
                      </a:cubicBezTo>
                      <a:cubicBezTo>
                        <a:pt x="4956" y="9073"/>
                        <a:pt x="4302" y="9044"/>
                        <a:pt x="3658" y="9073"/>
                      </a:cubicBezTo>
                      <a:cubicBezTo>
                        <a:pt x="2975" y="9122"/>
                        <a:pt x="2293" y="9131"/>
                        <a:pt x="1610" y="9170"/>
                      </a:cubicBezTo>
                      <a:cubicBezTo>
                        <a:pt x="1180" y="9190"/>
                        <a:pt x="741" y="9161"/>
                        <a:pt x="312" y="9092"/>
                      </a:cubicBezTo>
                      <a:cubicBezTo>
                        <a:pt x="254" y="9083"/>
                        <a:pt x="195" y="9073"/>
                        <a:pt x="137" y="9053"/>
                      </a:cubicBezTo>
                      <a:cubicBezTo>
                        <a:pt x="107" y="9044"/>
                        <a:pt x="68" y="9034"/>
                        <a:pt x="68" y="8995"/>
                      </a:cubicBezTo>
                      <a:cubicBezTo>
                        <a:pt x="98" y="8829"/>
                        <a:pt x="0" y="8663"/>
                        <a:pt x="49" y="8507"/>
                      </a:cubicBezTo>
                      <a:cubicBezTo>
                        <a:pt x="98" y="8341"/>
                        <a:pt x="29" y="8214"/>
                        <a:pt x="29" y="8068"/>
                      </a:cubicBezTo>
                      <a:cubicBezTo>
                        <a:pt x="29" y="5834"/>
                        <a:pt x="29" y="3610"/>
                        <a:pt x="20" y="1376"/>
                      </a:cubicBezTo>
                      <a:cubicBezTo>
                        <a:pt x="10" y="1044"/>
                        <a:pt x="29" y="703"/>
                        <a:pt x="68" y="361"/>
                      </a:cubicBezTo>
                      <a:cubicBezTo>
                        <a:pt x="88" y="195"/>
                        <a:pt x="88" y="195"/>
                        <a:pt x="234" y="166"/>
                      </a:cubicBezTo>
                      <a:cubicBezTo>
                        <a:pt x="878" y="49"/>
                        <a:pt x="1551" y="0"/>
                        <a:pt x="2205" y="39"/>
                      </a:cubicBezTo>
                      <a:cubicBezTo>
                        <a:pt x="3034" y="78"/>
                        <a:pt x="3873" y="78"/>
                        <a:pt x="4702" y="78"/>
                      </a:cubicBezTo>
                      <a:cubicBezTo>
                        <a:pt x="5346" y="78"/>
                        <a:pt x="6000" y="68"/>
                        <a:pt x="6653" y="78"/>
                      </a:cubicBezTo>
                      <a:cubicBezTo>
                        <a:pt x="7014" y="88"/>
                        <a:pt x="7385" y="68"/>
                        <a:pt x="7756" y="59"/>
                      </a:cubicBezTo>
                      <a:cubicBezTo>
                        <a:pt x="7951" y="49"/>
                        <a:pt x="8136" y="59"/>
                        <a:pt x="8331" y="68"/>
                      </a:cubicBezTo>
                      <a:cubicBezTo>
                        <a:pt x="8429" y="78"/>
                        <a:pt x="8468" y="107"/>
                        <a:pt x="8478" y="215"/>
                      </a:cubicBezTo>
                      <a:cubicBezTo>
                        <a:pt x="8526" y="673"/>
                        <a:pt x="8556" y="1132"/>
                        <a:pt x="8556" y="1590"/>
                      </a:cubicBezTo>
                      <a:cubicBezTo>
                        <a:pt x="8556" y="2693"/>
                        <a:pt x="8575" y="3776"/>
                        <a:pt x="8643" y="4858"/>
                      </a:cubicBezTo>
                      <a:cubicBezTo>
                        <a:pt x="8682" y="5600"/>
                        <a:pt x="8712" y="6351"/>
                        <a:pt x="8731" y="7092"/>
                      </a:cubicBezTo>
                      <a:cubicBezTo>
                        <a:pt x="8741" y="7161"/>
                        <a:pt x="8741" y="7229"/>
                        <a:pt x="8721" y="7297"/>
                      </a:cubicBezTo>
                      <a:close/>
                    </a:path>
                  </a:pathLst>
                </a:custGeom>
                <a:solidFill>
                  <a:schemeClr val="bg1">
                    <a:lumMod val="9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00" b="1" dirty="0" smtClean="0"/>
                    <a:t>Inversión Pública</a:t>
                  </a:r>
                  <a:endParaRPr sz="1200" b="1" dirty="0"/>
                </a:p>
              </p:txBody>
            </p:sp>
            <p:sp>
              <p:nvSpPr>
                <p:cNvPr id="164" name="Google Shape;6792;p122"/>
                <p:cNvSpPr/>
                <p:nvPr/>
              </p:nvSpPr>
              <p:spPr>
                <a:xfrm>
                  <a:off x="4666827" y="4045310"/>
                  <a:ext cx="108242" cy="117009"/>
                </a:xfrm>
                <a:custGeom>
                  <a:avLst/>
                  <a:gdLst/>
                  <a:ahLst/>
                  <a:cxnLst/>
                  <a:rect l="l" t="t" r="r" b="b"/>
                  <a:pathLst>
                    <a:path w="1815" h="1962" extrusionOk="0">
                      <a:moveTo>
                        <a:pt x="0" y="1932"/>
                      </a:moveTo>
                      <a:cubicBezTo>
                        <a:pt x="49" y="1649"/>
                        <a:pt x="88" y="1366"/>
                        <a:pt x="137" y="1083"/>
                      </a:cubicBezTo>
                      <a:cubicBezTo>
                        <a:pt x="185" y="761"/>
                        <a:pt x="244" y="439"/>
                        <a:pt x="293" y="117"/>
                      </a:cubicBezTo>
                      <a:cubicBezTo>
                        <a:pt x="303" y="39"/>
                        <a:pt x="332" y="0"/>
                        <a:pt x="420" y="10"/>
                      </a:cubicBezTo>
                      <a:cubicBezTo>
                        <a:pt x="898" y="108"/>
                        <a:pt x="1376" y="195"/>
                        <a:pt x="1815" y="420"/>
                      </a:cubicBezTo>
                      <a:cubicBezTo>
                        <a:pt x="1317" y="1054"/>
                        <a:pt x="664" y="1493"/>
                        <a:pt x="39" y="1961"/>
                      </a:cubicBezTo>
                      <a:close/>
                    </a:path>
                  </a:pathLst>
                </a:custGeom>
                <a:solidFill>
                  <a:srgbClr val="FFF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65" name="Google Shape;6793;p122"/>
                <p:cNvSpPr/>
                <p:nvPr/>
              </p:nvSpPr>
              <p:spPr>
                <a:xfrm>
                  <a:off x="4514928" y="3713661"/>
                  <a:ext cx="106572" cy="23915"/>
                </a:xfrm>
                <a:custGeom>
                  <a:avLst/>
                  <a:gdLst/>
                  <a:ahLst/>
                  <a:cxnLst/>
                  <a:rect l="l" t="t" r="r" b="b"/>
                  <a:pathLst>
                    <a:path w="1787" h="401" extrusionOk="0">
                      <a:moveTo>
                        <a:pt x="879" y="40"/>
                      </a:moveTo>
                      <a:lnTo>
                        <a:pt x="1455" y="40"/>
                      </a:lnTo>
                      <a:cubicBezTo>
                        <a:pt x="1533" y="30"/>
                        <a:pt x="1601" y="49"/>
                        <a:pt x="1669" y="79"/>
                      </a:cubicBezTo>
                      <a:cubicBezTo>
                        <a:pt x="1747" y="108"/>
                        <a:pt x="1786" y="196"/>
                        <a:pt x="1757" y="274"/>
                      </a:cubicBezTo>
                      <a:cubicBezTo>
                        <a:pt x="1747" y="352"/>
                        <a:pt x="1669" y="401"/>
                        <a:pt x="1591" y="391"/>
                      </a:cubicBezTo>
                      <a:cubicBezTo>
                        <a:pt x="1162" y="342"/>
                        <a:pt x="713" y="362"/>
                        <a:pt x="284" y="303"/>
                      </a:cubicBezTo>
                      <a:cubicBezTo>
                        <a:pt x="225" y="303"/>
                        <a:pt x="177" y="293"/>
                        <a:pt x="128" y="284"/>
                      </a:cubicBezTo>
                      <a:cubicBezTo>
                        <a:pt x="50" y="274"/>
                        <a:pt x="1" y="205"/>
                        <a:pt x="11" y="137"/>
                      </a:cubicBezTo>
                      <a:cubicBezTo>
                        <a:pt x="11" y="69"/>
                        <a:pt x="69" y="10"/>
                        <a:pt x="138" y="1"/>
                      </a:cubicBezTo>
                      <a:cubicBezTo>
                        <a:pt x="167" y="1"/>
                        <a:pt x="206" y="1"/>
                        <a:pt x="235" y="1"/>
                      </a:cubicBezTo>
                      <a:cubicBezTo>
                        <a:pt x="450" y="30"/>
                        <a:pt x="664" y="30"/>
                        <a:pt x="879" y="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66" name="Google Shape;6794;p122"/>
                <p:cNvSpPr/>
                <p:nvPr/>
              </p:nvSpPr>
              <p:spPr>
                <a:xfrm>
                  <a:off x="4396844" y="3710202"/>
                  <a:ext cx="90828" cy="21589"/>
                </a:xfrm>
                <a:custGeom>
                  <a:avLst/>
                  <a:gdLst/>
                  <a:ahLst/>
                  <a:cxnLst/>
                  <a:rect l="l" t="t" r="r" b="b"/>
                  <a:pathLst>
                    <a:path w="1523" h="362" extrusionOk="0">
                      <a:moveTo>
                        <a:pt x="752" y="332"/>
                      </a:moveTo>
                      <a:lnTo>
                        <a:pt x="176" y="332"/>
                      </a:lnTo>
                      <a:cubicBezTo>
                        <a:pt x="69" y="332"/>
                        <a:pt x="10" y="293"/>
                        <a:pt x="1" y="205"/>
                      </a:cubicBezTo>
                      <a:cubicBezTo>
                        <a:pt x="1" y="127"/>
                        <a:pt x="59" y="49"/>
                        <a:pt x="147" y="39"/>
                      </a:cubicBezTo>
                      <a:cubicBezTo>
                        <a:pt x="186" y="29"/>
                        <a:pt x="235" y="29"/>
                        <a:pt x="283" y="29"/>
                      </a:cubicBezTo>
                      <a:lnTo>
                        <a:pt x="1220" y="0"/>
                      </a:lnTo>
                      <a:cubicBezTo>
                        <a:pt x="1279" y="0"/>
                        <a:pt x="1337" y="0"/>
                        <a:pt x="1396" y="29"/>
                      </a:cubicBezTo>
                      <a:cubicBezTo>
                        <a:pt x="1474" y="49"/>
                        <a:pt x="1522" y="137"/>
                        <a:pt x="1513" y="215"/>
                      </a:cubicBezTo>
                      <a:cubicBezTo>
                        <a:pt x="1503" y="303"/>
                        <a:pt x="1415" y="361"/>
                        <a:pt x="1337" y="342"/>
                      </a:cubicBezTo>
                      <a:cubicBezTo>
                        <a:pt x="1142" y="322"/>
                        <a:pt x="947" y="322"/>
                        <a:pt x="752" y="3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67" name="Google Shape;6795;p122"/>
                <p:cNvSpPr/>
                <p:nvPr/>
              </p:nvSpPr>
              <p:spPr>
                <a:xfrm>
                  <a:off x="4291523" y="3713064"/>
                  <a:ext cx="82717" cy="22185"/>
                </a:xfrm>
                <a:custGeom>
                  <a:avLst/>
                  <a:gdLst/>
                  <a:ahLst/>
                  <a:cxnLst/>
                  <a:rect l="l" t="t" r="r" b="b"/>
                  <a:pathLst>
                    <a:path w="1387" h="372" extrusionOk="0">
                      <a:moveTo>
                        <a:pt x="528" y="362"/>
                      </a:moveTo>
                      <a:lnTo>
                        <a:pt x="186" y="362"/>
                      </a:lnTo>
                      <a:cubicBezTo>
                        <a:pt x="98" y="372"/>
                        <a:pt x="20" y="313"/>
                        <a:pt x="11" y="225"/>
                      </a:cubicBezTo>
                      <a:cubicBezTo>
                        <a:pt x="1" y="147"/>
                        <a:pt x="59" y="89"/>
                        <a:pt x="167" y="69"/>
                      </a:cubicBezTo>
                      <a:cubicBezTo>
                        <a:pt x="274" y="59"/>
                        <a:pt x="391" y="50"/>
                        <a:pt x="498" y="50"/>
                      </a:cubicBezTo>
                      <a:cubicBezTo>
                        <a:pt x="684" y="50"/>
                        <a:pt x="859" y="40"/>
                        <a:pt x="1045" y="11"/>
                      </a:cubicBezTo>
                      <a:cubicBezTo>
                        <a:pt x="1103" y="1"/>
                        <a:pt x="1171" y="1"/>
                        <a:pt x="1240" y="11"/>
                      </a:cubicBezTo>
                      <a:cubicBezTo>
                        <a:pt x="1328" y="40"/>
                        <a:pt x="1386" y="79"/>
                        <a:pt x="1386" y="176"/>
                      </a:cubicBezTo>
                      <a:cubicBezTo>
                        <a:pt x="1386" y="264"/>
                        <a:pt x="1308" y="333"/>
                        <a:pt x="1220" y="323"/>
                      </a:cubicBezTo>
                      <a:cubicBezTo>
                        <a:pt x="986" y="342"/>
                        <a:pt x="752" y="362"/>
                        <a:pt x="528"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68" name="Google Shape;6796;p122"/>
                <p:cNvSpPr/>
                <p:nvPr/>
              </p:nvSpPr>
              <p:spPr>
                <a:xfrm>
                  <a:off x="4653409" y="3723561"/>
                  <a:ext cx="85580" cy="22185"/>
                </a:xfrm>
                <a:custGeom>
                  <a:avLst/>
                  <a:gdLst/>
                  <a:ahLst/>
                  <a:cxnLst/>
                  <a:rect l="l" t="t" r="r" b="b"/>
                  <a:pathLst>
                    <a:path w="1435" h="372" extrusionOk="0">
                      <a:moveTo>
                        <a:pt x="713" y="20"/>
                      </a:moveTo>
                      <a:lnTo>
                        <a:pt x="1132" y="20"/>
                      </a:lnTo>
                      <a:cubicBezTo>
                        <a:pt x="1191" y="20"/>
                        <a:pt x="1240" y="30"/>
                        <a:pt x="1288" y="49"/>
                      </a:cubicBezTo>
                      <a:cubicBezTo>
                        <a:pt x="1376" y="59"/>
                        <a:pt x="1435" y="147"/>
                        <a:pt x="1415" y="235"/>
                      </a:cubicBezTo>
                      <a:cubicBezTo>
                        <a:pt x="1386" y="322"/>
                        <a:pt x="1298" y="371"/>
                        <a:pt x="1210" y="361"/>
                      </a:cubicBezTo>
                      <a:cubicBezTo>
                        <a:pt x="879" y="313"/>
                        <a:pt x="547" y="293"/>
                        <a:pt x="215" y="293"/>
                      </a:cubicBezTo>
                      <a:lnTo>
                        <a:pt x="196" y="293"/>
                      </a:lnTo>
                      <a:cubicBezTo>
                        <a:pt x="79" y="283"/>
                        <a:pt x="11" y="244"/>
                        <a:pt x="11" y="166"/>
                      </a:cubicBezTo>
                      <a:cubicBezTo>
                        <a:pt x="1" y="79"/>
                        <a:pt x="69" y="0"/>
                        <a:pt x="196" y="0"/>
                      </a:cubicBezTo>
                      <a:lnTo>
                        <a:pt x="7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grpSp>
          <p:sp>
            <p:nvSpPr>
              <p:cNvPr id="161" name="Google Shape;2609;p85"/>
              <p:cNvSpPr/>
              <p:nvPr/>
            </p:nvSpPr>
            <p:spPr>
              <a:xfrm rot="5400000">
                <a:off x="1101929" y="1470222"/>
                <a:ext cx="556967" cy="1674161"/>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100" b="1"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$266,500,843.00</a:t>
                </a:r>
                <a:endParaRPr sz="11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grpSp>
        <p:cxnSp>
          <p:nvCxnSpPr>
            <p:cNvPr id="12" name="Conector recto 11"/>
            <p:cNvCxnSpPr/>
            <p:nvPr/>
          </p:nvCxnSpPr>
          <p:spPr>
            <a:xfrm flipH="1">
              <a:off x="1766389" y="3320768"/>
              <a:ext cx="9144" cy="6493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Conector recto 199"/>
            <p:cNvCxnSpPr/>
            <p:nvPr/>
          </p:nvCxnSpPr>
          <p:spPr>
            <a:xfrm flipH="1">
              <a:off x="3391433" y="3327653"/>
              <a:ext cx="8402" cy="145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Conector recto 200"/>
            <p:cNvCxnSpPr/>
            <p:nvPr/>
          </p:nvCxnSpPr>
          <p:spPr>
            <a:xfrm flipH="1">
              <a:off x="4994877" y="3335531"/>
              <a:ext cx="13881" cy="64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Conector recto 202"/>
            <p:cNvCxnSpPr/>
            <p:nvPr/>
          </p:nvCxnSpPr>
          <p:spPr>
            <a:xfrm flipH="1">
              <a:off x="6935815" y="3350090"/>
              <a:ext cx="8402" cy="145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Conector recto 203"/>
            <p:cNvCxnSpPr/>
            <p:nvPr/>
          </p:nvCxnSpPr>
          <p:spPr>
            <a:xfrm flipH="1">
              <a:off x="8831838" y="3333980"/>
              <a:ext cx="13881" cy="64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Conector recto 204"/>
            <p:cNvCxnSpPr/>
            <p:nvPr/>
          </p:nvCxnSpPr>
          <p:spPr>
            <a:xfrm flipH="1">
              <a:off x="10601045" y="3345941"/>
              <a:ext cx="8402" cy="145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upo 5"/>
            <p:cNvGrpSpPr/>
            <p:nvPr/>
          </p:nvGrpSpPr>
          <p:grpSpPr>
            <a:xfrm>
              <a:off x="861501" y="3977024"/>
              <a:ext cx="1674161" cy="2278006"/>
              <a:chOff x="1289672" y="3652558"/>
              <a:chExt cx="1674161" cy="2278006"/>
            </a:xfrm>
          </p:grpSpPr>
          <p:grpSp>
            <p:nvGrpSpPr>
              <p:cNvPr id="2" name="Grupo 1"/>
              <p:cNvGrpSpPr/>
              <p:nvPr/>
            </p:nvGrpSpPr>
            <p:grpSpPr>
              <a:xfrm>
                <a:off x="1289672" y="3652558"/>
                <a:ext cx="1674161" cy="2278006"/>
                <a:chOff x="543332" y="2028819"/>
                <a:chExt cx="1674161" cy="2278006"/>
              </a:xfrm>
            </p:grpSpPr>
            <p:grpSp>
              <p:nvGrpSpPr>
                <p:cNvPr id="178" name="Google Shape;6789;p122"/>
                <p:cNvGrpSpPr/>
                <p:nvPr/>
              </p:nvGrpSpPr>
              <p:grpSpPr>
                <a:xfrm>
                  <a:off x="680879" y="2536713"/>
                  <a:ext cx="1404742" cy="1770112"/>
                  <a:chOff x="4243812" y="3596710"/>
                  <a:chExt cx="560950" cy="589457"/>
                </a:xfrm>
              </p:grpSpPr>
              <p:sp>
                <p:nvSpPr>
                  <p:cNvPr id="182" name="Google Shape;6790;p122"/>
                  <p:cNvSpPr/>
                  <p:nvPr/>
                </p:nvSpPr>
                <p:spPr>
                  <a:xfrm>
                    <a:off x="4243812" y="3596710"/>
                    <a:ext cx="560950" cy="589457"/>
                  </a:xfrm>
                  <a:custGeom>
                    <a:avLst/>
                    <a:gdLst/>
                    <a:ahLst/>
                    <a:cxnLst/>
                    <a:rect l="l" t="t" r="r" b="b"/>
                    <a:pathLst>
                      <a:path w="9406" h="9884" extrusionOk="0">
                        <a:moveTo>
                          <a:pt x="1" y="5044"/>
                        </a:moveTo>
                        <a:cubicBezTo>
                          <a:pt x="20" y="3932"/>
                          <a:pt x="20" y="2801"/>
                          <a:pt x="1" y="1669"/>
                        </a:cubicBezTo>
                        <a:cubicBezTo>
                          <a:pt x="1" y="1279"/>
                          <a:pt x="20" y="889"/>
                          <a:pt x="59" y="508"/>
                        </a:cubicBezTo>
                        <a:cubicBezTo>
                          <a:pt x="79" y="303"/>
                          <a:pt x="137" y="225"/>
                          <a:pt x="333" y="186"/>
                        </a:cubicBezTo>
                        <a:cubicBezTo>
                          <a:pt x="742" y="98"/>
                          <a:pt x="1152" y="40"/>
                          <a:pt x="1571" y="11"/>
                        </a:cubicBezTo>
                        <a:cubicBezTo>
                          <a:pt x="2098" y="1"/>
                          <a:pt x="2635" y="20"/>
                          <a:pt x="3171" y="40"/>
                        </a:cubicBezTo>
                        <a:cubicBezTo>
                          <a:pt x="3747" y="59"/>
                          <a:pt x="4323" y="59"/>
                          <a:pt x="4898" y="50"/>
                        </a:cubicBezTo>
                        <a:cubicBezTo>
                          <a:pt x="5571" y="50"/>
                          <a:pt x="6244" y="40"/>
                          <a:pt x="6908" y="50"/>
                        </a:cubicBezTo>
                        <a:cubicBezTo>
                          <a:pt x="7269" y="59"/>
                          <a:pt x="7630" y="50"/>
                          <a:pt x="7991" y="30"/>
                        </a:cubicBezTo>
                        <a:cubicBezTo>
                          <a:pt x="8264" y="20"/>
                          <a:pt x="8537" y="30"/>
                          <a:pt x="8810" y="59"/>
                        </a:cubicBezTo>
                        <a:cubicBezTo>
                          <a:pt x="9025" y="79"/>
                          <a:pt x="9083" y="147"/>
                          <a:pt x="9113" y="362"/>
                        </a:cubicBezTo>
                        <a:cubicBezTo>
                          <a:pt x="9181" y="957"/>
                          <a:pt x="9210" y="1552"/>
                          <a:pt x="9200" y="2147"/>
                        </a:cubicBezTo>
                        <a:cubicBezTo>
                          <a:pt x="9200" y="3152"/>
                          <a:pt x="9230" y="4166"/>
                          <a:pt x="9288" y="5171"/>
                        </a:cubicBezTo>
                        <a:cubicBezTo>
                          <a:pt x="9337" y="5932"/>
                          <a:pt x="9347" y="6693"/>
                          <a:pt x="9386" y="7454"/>
                        </a:cubicBezTo>
                        <a:cubicBezTo>
                          <a:pt x="9405" y="7776"/>
                          <a:pt x="9288" y="8078"/>
                          <a:pt x="9054" y="8303"/>
                        </a:cubicBezTo>
                        <a:cubicBezTo>
                          <a:pt x="8644" y="8732"/>
                          <a:pt x="8196" y="9122"/>
                          <a:pt x="7708" y="9464"/>
                        </a:cubicBezTo>
                        <a:cubicBezTo>
                          <a:pt x="7678" y="9483"/>
                          <a:pt x="7649" y="9503"/>
                          <a:pt x="7630" y="9522"/>
                        </a:cubicBezTo>
                        <a:cubicBezTo>
                          <a:pt x="7308" y="9854"/>
                          <a:pt x="6898" y="9883"/>
                          <a:pt x="6469" y="9844"/>
                        </a:cubicBezTo>
                        <a:cubicBezTo>
                          <a:pt x="5805" y="9786"/>
                          <a:pt x="5142" y="9698"/>
                          <a:pt x="4469" y="9698"/>
                        </a:cubicBezTo>
                        <a:cubicBezTo>
                          <a:pt x="4176" y="9698"/>
                          <a:pt x="3884" y="9717"/>
                          <a:pt x="3591" y="9737"/>
                        </a:cubicBezTo>
                        <a:cubicBezTo>
                          <a:pt x="2967" y="9776"/>
                          <a:pt x="2342" y="9795"/>
                          <a:pt x="1728" y="9815"/>
                        </a:cubicBezTo>
                        <a:cubicBezTo>
                          <a:pt x="1250" y="9825"/>
                          <a:pt x="772" y="9776"/>
                          <a:pt x="313" y="9659"/>
                        </a:cubicBezTo>
                        <a:cubicBezTo>
                          <a:pt x="69" y="9600"/>
                          <a:pt x="30" y="9551"/>
                          <a:pt x="30" y="9298"/>
                        </a:cubicBezTo>
                        <a:lnTo>
                          <a:pt x="30" y="7708"/>
                        </a:lnTo>
                        <a:cubicBezTo>
                          <a:pt x="40" y="6830"/>
                          <a:pt x="20" y="5942"/>
                          <a:pt x="1" y="50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83" name="Google Shape;6791;p122"/>
                  <p:cNvSpPr/>
                  <p:nvPr/>
                </p:nvSpPr>
                <p:spPr>
                  <a:xfrm>
                    <a:off x="4262479" y="3614780"/>
                    <a:ext cx="521351" cy="550991"/>
                  </a:xfrm>
                  <a:custGeom>
                    <a:avLst/>
                    <a:gdLst/>
                    <a:ahLst/>
                    <a:cxnLst/>
                    <a:rect l="l" t="t" r="r" b="b"/>
                    <a:pathLst>
                      <a:path w="8742" h="9239" extrusionOk="0">
                        <a:moveTo>
                          <a:pt x="8721" y="7297"/>
                        </a:moveTo>
                        <a:cubicBezTo>
                          <a:pt x="8692" y="7307"/>
                          <a:pt x="8653" y="7307"/>
                          <a:pt x="8614" y="7288"/>
                        </a:cubicBezTo>
                        <a:cubicBezTo>
                          <a:pt x="8224" y="7102"/>
                          <a:pt x="7804" y="7024"/>
                          <a:pt x="7385" y="6927"/>
                        </a:cubicBezTo>
                        <a:cubicBezTo>
                          <a:pt x="7287" y="6907"/>
                          <a:pt x="7190" y="6897"/>
                          <a:pt x="7092" y="6897"/>
                        </a:cubicBezTo>
                        <a:cubicBezTo>
                          <a:pt x="6907" y="6897"/>
                          <a:pt x="6839" y="6946"/>
                          <a:pt x="6780" y="7122"/>
                        </a:cubicBezTo>
                        <a:cubicBezTo>
                          <a:pt x="6731" y="7327"/>
                          <a:pt x="6683" y="7531"/>
                          <a:pt x="6663" y="7746"/>
                        </a:cubicBezTo>
                        <a:cubicBezTo>
                          <a:pt x="6605" y="8205"/>
                          <a:pt x="6546" y="8653"/>
                          <a:pt x="6478" y="9102"/>
                        </a:cubicBezTo>
                        <a:cubicBezTo>
                          <a:pt x="6458" y="9200"/>
                          <a:pt x="6419" y="9239"/>
                          <a:pt x="6322" y="9219"/>
                        </a:cubicBezTo>
                        <a:cubicBezTo>
                          <a:pt x="6078" y="9200"/>
                          <a:pt x="5834" y="9190"/>
                          <a:pt x="5600" y="9161"/>
                        </a:cubicBezTo>
                        <a:cubicBezTo>
                          <a:pt x="4956" y="9073"/>
                          <a:pt x="4302" y="9044"/>
                          <a:pt x="3658" y="9073"/>
                        </a:cubicBezTo>
                        <a:cubicBezTo>
                          <a:pt x="2975" y="9122"/>
                          <a:pt x="2293" y="9131"/>
                          <a:pt x="1610" y="9170"/>
                        </a:cubicBezTo>
                        <a:cubicBezTo>
                          <a:pt x="1180" y="9190"/>
                          <a:pt x="741" y="9161"/>
                          <a:pt x="312" y="9092"/>
                        </a:cubicBezTo>
                        <a:cubicBezTo>
                          <a:pt x="254" y="9083"/>
                          <a:pt x="195" y="9073"/>
                          <a:pt x="137" y="9053"/>
                        </a:cubicBezTo>
                        <a:cubicBezTo>
                          <a:pt x="107" y="9044"/>
                          <a:pt x="68" y="9034"/>
                          <a:pt x="68" y="8995"/>
                        </a:cubicBezTo>
                        <a:cubicBezTo>
                          <a:pt x="98" y="8829"/>
                          <a:pt x="0" y="8663"/>
                          <a:pt x="49" y="8507"/>
                        </a:cubicBezTo>
                        <a:cubicBezTo>
                          <a:pt x="98" y="8341"/>
                          <a:pt x="29" y="8214"/>
                          <a:pt x="29" y="8068"/>
                        </a:cubicBezTo>
                        <a:cubicBezTo>
                          <a:pt x="29" y="5834"/>
                          <a:pt x="29" y="3610"/>
                          <a:pt x="20" y="1376"/>
                        </a:cubicBezTo>
                        <a:cubicBezTo>
                          <a:pt x="10" y="1044"/>
                          <a:pt x="29" y="703"/>
                          <a:pt x="68" y="361"/>
                        </a:cubicBezTo>
                        <a:cubicBezTo>
                          <a:pt x="88" y="195"/>
                          <a:pt x="88" y="195"/>
                          <a:pt x="234" y="166"/>
                        </a:cubicBezTo>
                        <a:cubicBezTo>
                          <a:pt x="878" y="49"/>
                          <a:pt x="1551" y="0"/>
                          <a:pt x="2205" y="39"/>
                        </a:cubicBezTo>
                        <a:cubicBezTo>
                          <a:pt x="3034" y="78"/>
                          <a:pt x="3873" y="78"/>
                          <a:pt x="4702" y="78"/>
                        </a:cubicBezTo>
                        <a:cubicBezTo>
                          <a:pt x="5346" y="78"/>
                          <a:pt x="6000" y="68"/>
                          <a:pt x="6653" y="78"/>
                        </a:cubicBezTo>
                        <a:cubicBezTo>
                          <a:pt x="7014" y="88"/>
                          <a:pt x="7385" y="68"/>
                          <a:pt x="7756" y="59"/>
                        </a:cubicBezTo>
                        <a:cubicBezTo>
                          <a:pt x="7951" y="49"/>
                          <a:pt x="8136" y="59"/>
                          <a:pt x="8331" y="68"/>
                        </a:cubicBezTo>
                        <a:cubicBezTo>
                          <a:pt x="8429" y="78"/>
                          <a:pt x="8468" y="107"/>
                          <a:pt x="8478" y="215"/>
                        </a:cubicBezTo>
                        <a:cubicBezTo>
                          <a:pt x="8526" y="673"/>
                          <a:pt x="8556" y="1132"/>
                          <a:pt x="8556" y="1590"/>
                        </a:cubicBezTo>
                        <a:cubicBezTo>
                          <a:pt x="8556" y="2693"/>
                          <a:pt x="8575" y="3776"/>
                          <a:pt x="8643" y="4858"/>
                        </a:cubicBezTo>
                        <a:cubicBezTo>
                          <a:pt x="8682" y="5600"/>
                          <a:pt x="8712" y="6351"/>
                          <a:pt x="8731" y="7092"/>
                        </a:cubicBezTo>
                        <a:cubicBezTo>
                          <a:pt x="8741" y="7161"/>
                          <a:pt x="8741" y="7229"/>
                          <a:pt x="8721" y="7297"/>
                        </a:cubicBezTo>
                        <a:close/>
                      </a:path>
                    </a:pathLst>
                  </a:custGeom>
                  <a:solidFill>
                    <a:schemeClr val="bg1">
                      <a:lumMod val="9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00" b="1" dirty="0" smtClean="0"/>
                      <a:t>Servicios Personales</a:t>
                    </a:r>
                    <a:endParaRPr lang="es-ES" sz="1200" b="1" dirty="0"/>
                  </a:p>
                </p:txBody>
              </p:sp>
              <p:sp>
                <p:nvSpPr>
                  <p:cNvPr id="184" name="Google Shape;6792;p122"/>
                  <p:cNvSpPr/>
                  <p:nvPr/>
                </p:nvSpPr>
                <p:spPr>
                  <a:xfrm>
                    <a:off x="4666827" y="4045310"/>
                    <a:ext cx="108242" cy="117009"/>
                  </a:xfrm>
                  <a:custGeom>
                    <a:avLst/>
                    <a:gdLst/>
                    <a:ahLst/>
                    <a:cxnLst/>
                    <a:rect l="l" t="t" r="r" b="b"/>
                    <a:pathLst>
                      <a:path w="1815" h="1962" extrusionOk="0">
                        <a:moveTo>
                          <a:pt x="0" y="1932"/>
                        </a:moveTo>
                        <a:cubicBezTo>
                          <a:pt x="49" y="1649"/>
                          <a:pt x="88" y="1366"/>
                          <a:pt x="137" y="1083"/>
                        </a:cubicBezTo>
                        <a:cubicBezTo>
                          <a:pt x="185" y="761"/>
                          <a:pt x="244" y="439"/>
                          <a:pt x="293" y="117"/>
                        </a:cubicBezTo>
                        <a:cubicBezTo>
                          <a:pt x="303" y="39"/>
                          <a:pt x="332" y="0"/>
                          <a:pt x="420" y="10"/>
                        </a:cubicBezTo>
                        <a:cubicBezTo>
                          <a:pt x="898" y="108"/>
                          <a:pt x="1376" y="195"/>
                          <a:pt x="1815" y="420"/>
                        </a:cubicBezTo>
                        <a:cubicBezTo>
                          <a:pt x="1317" y="1054"/>
                          <a:pt x="664" y="1493"/>
                          <a:pt x="39" y="1961"/>
                        </a:cubicBezTo>
                        <a:close/>
                      </a:path>
                    </a:pathLst>
                  </a:custGeom>
                  <a:solidFill>
                    <a:srgbClr val="FFF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85" name="Google Shape;6793;p122"/>
                  <p:cNvSpPr/>
                  <p:nvPr/>
                </p:nvSpPr>
                <p:spPr>
                  <a:xfrm>
                    <a:off x="4514928" y="3713661"/>
                    <a:ext cx="106572" cy="23915"/>
                  </a:xfrm>
                  <a:custGeom>
                    <a:avLst/>
                    <a:gdLst/>
                    <a:ahLst/>
                    <a:cxnLst/>
                    <a:rect l="l" t="t" r="r" b="b"/>
                    <a:pathLst>
                      <a:path w="1787" h="401" extrusionOk="0">
                        <a:moveTo>
                          <a:pt x="879" y="40"/>
                        </a:moveTo>
                        <a:lnTo>
                          <a:pt x="1455" y="40"/>
                        </a:lnTo>
                        <a:cubicBezTo>
                          <a:pt x="1533" y="30"/>
                          <a:pt x="1601" y="49"/>
                          <a:pt x="1669" y="79"/>
                        </a:cubicBezTo>
                        <a:cubicBezTo>
                          <a:pt x="1747" y="108"/>
                          <a:pt x="1786" y="196"/>
                          <a:pt x="1757" y="274"/>
                        </a:cubicBezTo>
                        <a:cubicBezTo>
                          <a:pt x="1747" y="352"/>
                          <a:pt x="1669" y="401"/>
                          <a:pt x="1591" y="391"/>
                        </a:cubicBezTo>
                        <a:cubicBezTo>
                          <a:pt x="1162" y="342"/>
                          <a:pt x="713" y="362"/>
                          <a:pt x="284" y="303"/>
                        </a:cubicBezTo>
                        <a:cubicBezTo>
                          <a:pt x="225" y="303"/>
                          <a:pt x="177" y="293"/>
                          <a:pt x="128" y="284"/>
                        </a:cubicBezTo>
                        <a:cubicBezTo>
                          <a:pt x="50" y="274"/>
                          <a:pt x="1" y="205"/>
                          <a:pt x="11" y="137"/>
                        </a:cubicBezTo>
                        <a:cubicBezTo>
                          <a:pt x="11" y="69"/>
                          <a:pt x="69" y="10"/>
                          <a:pt x="138" y="1"/>
                        </a:cubicBezTo>
                        <a:cubicBezTo>
                          <a:pt x="167" y="1"/>
                          <a:pt x="206" y="1"/>
                          <a:pt x="235" y="1"/>
                        </a:cubicBezTo>
                        <a:cubicBezTo>
                          <a:pt x="450" y="30"/>
                          <a:pt x="664" y="30"/>
                          <a:pt x="879" y="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86" name="Google Shape;6794;p122"/>
                  <p:cNvSpPr/>
                  <p:nvPr/>
                </p:nvSpPr>
                <p:spPr>
                  <a:xfrm>
                    <a:off x="4396844" y="3710202"/>
                    <a:ext cx="90828" cy="21589"/>
                  </a:xfrm>
                  <a:custGeom>
                    <a:avLst/>
                    <a:gdLst/>
                    <a:ahLst/>
                    <a:cxnLst/>
                    <a:rect l="l" t="t" r="r" b="b"/>
                    <a:pathLst>
                      <a:path w="1523" h="362" extrusionOk="0">
                        <a:moveTo>
                          <a:pt x="752" y="332"/>
                        </a:moveTo>
                        <a:lnTo>
                          <a:pt x="176" y="332"/>
                        </a:lnTo>
                        <a:cubicBezTo>
                          <a:pt x="69" y="332"/>
                          <a:pt x="10" y="293"/>
                          <a:pt x="1" y="205"/>
                        </a:cubicBezTo>
                        <a:cubicBezTo>
                          <a:pt x="1" y="127"/>
                          <a:pt x="59" y="49"/>
                          <a:pt x="147" y="39"/>
                        </a:cubicBezTo>
                        <a:cubicBezTo>
                          <a:pt x="186" y="29"/>
                          <a:pt x="235" y="29"/>
                          <a:pt x="283" y="29"/>
                        </a:cubicBezTo>
                        <a:lnTo>
                          <a:pt x="1220" y="0"/>
                        </a:lnTo>
                        <a:cubicBezTo>
                          <a:pt x="1279" y="0"/>
                          <a:pt x="1337" y="0"/>
                          <a:pt x="1396" y="29"/>
                        </a:cubicBezTo>
                        <a:cubicBezTo>
                          <a:pt x="1474" y="49"/>
                          <a:pt x="1522" y="137"/>
                          <a:pt x="1513" y="215"/>
                        </a:cubicBezTo>
                        <a:cubicBezTo>
                          <a:pt x="1503" y="303"/>
                          <a:pt x="1415" y="361"/>
                          <a:pt x="1337" y="342"/>
                        </a:cubicBezTo>
                        <a:cubicBezTo>
                          <a:pt x="1142" y="322"/>
                          <a:pt x="947" y="322"/>
                          <a:pt x="752" y="3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87" name="Google Shape;6795;p122"/>
                  <p:cNvSpPr/>
                  <p:nvPr/>
                </p:nvSpPr>
                <p:spPr>
                  <a:xfrm>
                    <a:off x="4291523" y="3713064"/>
                    <a:ext cx="82717" cy="22185"/>
                  </a:xfrm>
                  <a:custGeom>
                    <a:avLst/>
                    <a:gdLst/>
                    <a:ahLst/>
                    <a:cxnLst/>
                    <a:rect l="l" t="t" r="r" b="b"/>
                    <a:pathLst>
                      <a:path w="1387" h="372" extrusionOk="0">
                        <a:moveTo>
                          <a:pt x="528" y="362"/>
                        </a:moveTo>
                        <a:lnTo>
                          <a:pt x="186" y="362"/>
                        </a:lnTo>
                        <a:cubicBezTo>
                          <a:pt x="98" y="372"/>
                          <a:pt x="20" y="313"/>
                          <a:pt x="11" y="225"/>
                        </a:cubicBezTo>
                        <a:cubicBezTo>
                          <a:pt x="1" y="147"/>
                          <a:pt x="59" y="89"/>
                          <a:pt x="167" y="69"/>
                        </a:cubicBezTo>
                        <a:cubicBezTo>
                          <a:pt x="274" y="59"/>
                          <a:pt x="391" y="50"/>
                          <a:pt x="498" y="50"/>
                        </a:cubicBezTo>
                        <a:cubicBezTo>
                          <a:pt x="684" y="50"/>
                          <a:pt x="859" y="40"/>
                          <a:pt x="1045" y="11"/>
                        </a:cubicBezTo>
                        <a:cubicBezTo>
                          <a:pt x="1103" y="1"/>
                          <a:pt x="1171" y="1"/>
                          <a:pt x="1240" y="11"/>
                        </a:cubicBezTo>
                        <a:cubicBezTo>
                          <a:pt x="1328" y="40"/>
                          <a:pt x="1386" y="79"/>
                          <a:pt x="1386" y="176"/>
                        </a:cubicBezTo>
                        <a:cubicBezTo>
                          <a:pt x="1386" y="264"/>
                          <a:pt x="1308" y="333"/>
                          <a:pt x="1220" y="323"/>
                        </a:cubicBezTo>
                        <a:cubicBezTo>
                          <a:pt x="986" y="342"/>
                          <a:pt x="752" y="362"/>
                          <a:pt x="528"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88" name="Google Shape;6796;p122"/>
                  <p:cNvSpPr/>
                  <p:nvPr/>
                </p:nvSpPr>
                <p:spPr>
                  <a:xfrm>
                    <a:off x="4653409" y="3723561"/>
                    <a:ext cx="85580" cy="22185"/>
                  </a:xfrm>
                  <a:custGeom>
                    <a:avLst/>
                    <a:gdLst/>
                    <a:ahLst/>
                    <a:cxnLst/>
                    <a:rect l="l" t="t" r="r" b="b"/>
                    <a:pathLst>
                      <a:path w="1435" h="372" extrusionOk="0">
                        <a:moveTo>
                          <a:pt x="713" y="20"/>
                        </a:moveTo>
                        <a:lnTo>
                          <a:pt x="1132" y="20"/>
                        </a:lnTo>
                        <a:cubicBezTo>
                          <a:pt x="1191" y="20"/>
                          <a:pt x="1240" y="30"/>
                          <a:pt x="1288" y="49"/>
                        </a:cubicBezTo>
                        <a:cubicBezTo>
                          <a:pt x="1376" y="59"/>
                          <a:pt x="1435" y="147"/>
                          <a:pt x="1415" y="235"/>
                        </a:cubicBezTo>
                        <a:cubicBezTo>
                          <a:pt x="1386" y="322"/>
                          <a:pt x="1298" y="371"/>
                          <a:pt x="1210" y="361"/>
                        </a:cubicBezTo>
                        <a:cubicBezTo>
                          <a:pt x="879" y="313"/>
                          <a:pt x="547" y="293"/>
                          <a:pt x="215" y="293"/>
                        </a:cubicBezTo>
                        <a:lnTo>
                          <a:pt x="196" y="293"/>
                        </a:lnTo>
                        <a:cubicBezTo>
                          <a:pt x="79" y="283"/>
                          <a:pt x="11" y="244"/>
                          <a:pt x="11" y="166"/>
                        </a:cubicBezTo>
                        <a:cubicBezTo>
                          <a:pt x="1" y="79"/>
                          <a:pt x="69" y="0"/>
                          <a:pt x="196" y="0"/>
                        </a:cubicBezTo>
                        <a:lnTo>
                          <a:pt x="7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grpSp>
            <p:sp>
              <p:nvSpPr>
                <p:cNvPr id="173" name="Google Shape;2609;p85"/>
                <p:cNvSpPr/>
                <p:nvPr/>
              </p:nvSpPr>
              <p:spPr>
                <a:xfrm rot="5400000">
                  <a:off x="1101929" y="1470222"/>
                  <a:ext cx="556967" cy="1674161"/>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1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$679,074,959.00</a:t>
                  </a:r>
                  <a:endParaRPr sz="11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grpSp>
          <p:pic>
            <p:nvPicPr>
              <p:cNvPr id="88" name="Imagen 87"/>
              <p:cNvPicPr>
                <a:picLocks noChangeAspect="1"/>
              </p:cNvPicPr>
              <p:nvPr/>
            </p:nvPicPr>
            <p:blipFill>
              <a:blip r:embed="rId4"/>
              <a:stretch>
                <a:fillRect/>
              </a:stretch>
            </p:blipFill>
            <p:spPr>
              <a:xfrm>
                <a:off x="1819852" y="5226335"/>
                <a:ext cx="597915" cy="597915"/>
              </a:xfrm>
              <a:prstGeom prst="rect">
                <a:avLst/>
              </a:prstGeom>
            </p:spPr>
          </p:pic>
        </p:grpSp>
        <p:grpSp>
          <p:nvGrpSpPr>
            <p:cNvPr id="7" name="Grupo 6"/>
            <p:cNvGrpSpPr/>
            <p:nvPr/>
          </p:nvGrpSpPr>
          <p:grpSpPr>
            <a:xfrm>
              <a:off x="2577050" y="4789574"/>
              <a:ext cx="1674161" cy="2278006"/>
              <a:chOff x="3005221" y="4465108"/>
              <a:chExt cx="1674161" cy="2278006"/>
            </a:xfrm>
          </p:grpSpPr>
          <p:grpSp>
            <p:nvGrpSpPr>
              <p:cNvPr id="115" name="Grupo 114"/>
              <p:cNvGrpSpPr/>
              <p:nvPr/>
            </p:nvGrpSpPr>
            <p:grpSpPr>
              <a:xfrm>
                <a:off x="3005221" y="4465108"/>
                <a:ext cx="1674161" cy="2278006"/>
                <a:chOff x="543332" y="2028819"/>
                <a:chExt cx="1674161" cy="2278006"/>
              </a:xfrm>
            </p:grpSpPr>
            <p:grpSp>
              <p:nvGrpSpPr>
                <p:cNvPr id="116" name="Google Shape;6789;p122"/>
                <p:cNvGrpSpPr/>
                <p:nvPr/>
              </p:nvGrpSpPr>
              <p:grpSpPr>
                <a:xfrm>
                  <a:off x="680879" y="2536713"/>
                  <a:ext cx="1404742" cy="1770112"/>
                  <a:chOff x="4243812" y="3596710"/>
                  <a:chExt cx="560950" cy="589457"/>
                </a:xfrm>
              </p:grpSpPr>
              <p:sp>
                <p:nvSpPr>
                  <p:cNvPr id="118" name="Google Shape;6790;p122"/>
                  <p:cNvSpPr/>
                  <p:nvPr/>
                </p:nvSpPr>
                <p:spPr>
                  <a:xfrm>
                    <a:off x="4243812" y="3596710"/>
                    <a:ext cx="560950" cy="589457"/>
                  </a:xfrm>
                  <a:custGeom>
                    <a:avLst/>
                    <a:gdLst/>
                    <a:ahLst/>
                    <a:cxnLst/>
                    <a:rect l="l" t="t" r="r" b="b"/>
                    <a:pathLst>
                      <a:path w="9406" h="9884" extrusionOk="0">
                        <a:moveTo>
                          <a:pt x="1" y="5044"/>
                        </a:moveTo>
                        <a:cubicBezTo>
                          <a:pt x="20" y="3932"/>
                          <a:pt x="20" y="2801"/>
                          <a:pt x="1" y="1669"/>
                        </a:cubicBezTo>
                        <a:cubicBezTo>
                          <a:pt x="1" y="1279"/>
                          <a:pt x="20" y="889"/>
                          <a:pt x="59" y="508"/>
                        </a:cubicBezTo>
                        <a:cubicBezTo>
                          <a:pt x="79" y="303"/>
                          <a:pt x="137" y="225"/>
                          <a:pt x="333" y="186"/>
                        </a:cubicBezTo>
                        <a:cubicBezTo>
                          <a:pt x="742" y="98"/>
                          <a:pt x="1152" y="40"/>
                          <a:pt x="1571" y="11"/>
                        </a:cubicBezTo>
                        <a:cubicBezTo>
                          <a:pt x="2098" y="1"/>
                          <a:pt x="2635" y="20"/>
                          <a:pt x="3171" y="40"/>
                        </a:cubicBezTo>
                        <a:cubicBezTo>
                          <a:pt x="3747" y="59"/>
                          <a:pt x="4323" y="59"/>
                          <a:pt x="4898" y="50"/>
                        </a:cubicBezTo>
                        <a:cubicBezTo>
                          <a:pt x="5571" y="50"/>
                          <a:pt x="6244" y="40"/>
                          <a:pt x="6908" y="50"/>
                        </a:cubicBezTo>
                        <a:cubicBezTo>
                          <a:pt x="7269" y="59"/>
                          <a:pt x="7630" y="50"/>
                          <a:pt x="7991" y="30"/>
                        </a:cubicBezTo>
                        <a:cubicBezTo>
                          <a:pt x="8264" y="20"/>
                          <a:pt x="8537" y="30"/>
                          <a:pt x="8810" y="59"/>
                        </a:cubicBezTo>
                        <a:cubicBezTo>
                          <a:pt x="9025" y="79"/>
                          <a:pt x="9083" y="147"/>
                          <a:pt x="9113" y="362"/>
                        </a:cubicBezTo>
                        <a:cubicBezTo>
                          <a:pt x="9181" y="957"/>
                          <a:pt x="9210" y="1552"/>
                          <a:pt x="9200" y="2147"/>
                        </a:cubicBezTo>
                        <a:cubicBezTo>
                          <a:pt x="9200" y="3152"/>
                          <a:pt x="9230" y="4166"/>
                          <a:pt x="9288" y="5171"/>
                        </a:cubicBezTo>
                        <a:cubicBezTo>
                          <a:pt x="9337" y="5932"/>
                          <a:pt x="9347" y="6693"/>
                          <a:pt x="9386" y="7454"/>
                        </a:cubicBezTo>
                        <a:cubicBezTo>
                          <a:pt x="9405" y="7776"/>
                          <a:pt x="9288" y="8078"/>
                          <a:pt x="9054" y="8303"/>
                        </a:cubicBezTo>
                        <a:cubicBezTo>
                          <a:pt x="8644" y="8732"/>
                          <a:pt x="8196" y="9122"/>
                          <a:pt x="7708" y="9464"/>
                        </a:cubicBezTo>
                        <a:cubicBezTo>
                          <a:pt x="7678" y="9483"/>
                          <a:pt x="7649" y="9503"/>
                          <a:pt x="7630" y="9522"/>
                        </a:cubicBezTo>
                        <a:cubicBezTo>
                          <a:pt x="7308" y="9854"/>
                          <a:pt x="6898" y="9883"/>
                          <a:pt x="6469" y="9844"/>
                        </a:cubicBezTo>
                        <a:cubicBezTo>
                          <a:pt x="5805" y="9786"/>
                          <a:pt x="5142" y="9698"/>
                          <a:pt x="4469" y="9698"/>
                        </a:cubicBezTo>
                        <a:cubicBezTo>
                          <a:pt x="4176" y="9698"/>
                          <a:pt x="3884" y="9717"/>
                          <a:pt x="3591" y="9737"/>
                        </a:cubicBezTo>
                        <a:cubicBezTo>
                          <a:pt x="2967" y="9776"/>
                          <a:pt x="2342" y="9795"/>
                          <a:pt x="1728" y="9815"/>
                        </a:cubicBezTo>
                        <a:cubicBezTo>
                          <a:pt x="1250" y="9825"/>
                          <a:pt x="772" y="9776"/>
                          <a:pt x="313" y="9659"/>
                        </a:cubicBezTo>
                        <a:cubicBezTo>
                          <a:pt x="69" y="9600"/>
                          <a:pt x="30" y="9551"/>
                          <a:pt x="30" y="9298"/>
                        </a:cubicBezTo>
                        <a:lnTo>
                          <a:pt x="30" y="7708"/>
                        </a:lnTo>
                        <a:cubicBezTo>
                          <a:pt x="40" y="6830"/>
                          <a:pt x="20" y="5942"/>
                          <a:pt x="1" y="50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19" name="Google Shape;6791;p122"/>
                  <p:cNvSpPr/>
                  <p:nvPr/>
                </p:nvSpPr>
                <p:spPr>
                  <a:xfrm>
                    <a:off x="4262479" y="3614780"/>
                    <a:ext cx="521351" cy="550991"/>
                  </a:xfrm>
                  <a:custGeom>
                    <a:avLst/>
                    <a:gdLst/>
                    <a:ahLst/>
                    <a:cxnLst/>
                    <a:rect l="l" t="t" r="r" b="b"/>
                    <a:pathLst>
                      <a:path w="8742" h="9239" extrusionOk="0">
                        <a:moveTo>
                          <a:pt x="8721" y="7297"/>
                        </a:moveTo>
                        <a:cubicBezTo>
                          <a:pt x="8692" y="7307"/>
                          <a:pt x="8653" y="7307"/>
                          <a:pt x="8614" y="7288"/>
                        </a:cubicBezTo>
                        <a:cubicBezTo>
                          <a:pt x="8224" y="7102"/>
                          <a:pt x="7804" y="7024"/>
                          <a:pt x="7385" y="6927"/>
                        </a:cubicBezTo>
                        <a:cubicBezTo>
                          <a:pt x="7287" y="6907"/>
                          <a:pt x="7190" y="6897"/>
                          <a:pt x="7092" y="6897"/>
                        </a:cubicBezTo>
                        <a:cubicBezTo>
                          <a:pt x="6907" y="6897"/>
                          <a:pt x="6839" y="6946"/>
                          <a:pt x="6780" y="7122"/>
                        </a:cubicBezTo>
                        <a:cubicBezTo>
                          <a:pt x="6731" y="7327"/>
                          <a:pt x="6683" y="7531"/>
                          <a:pt x="6663" y="7746"/>
                        </a:cubicBezTo>
                        <a:cubicBezTo>
                          <a:pt x="6605" y="8205"/>
                          <a:pt x="6546" y="8653"/>
                          <a:pt x="6478" y="9102"/>
                        </a:cubicBezTo>
                        <a:cubicBezTo>
                          <a:pt x="6458" y="9200"/>
                          <a:pt x="6419" y="9239"/>
                          <a:pt x="6322" y="9219"/>
                        </a:cubicBezTo>
                        <a:cubicBezTo>
                          <a:pt x="6078" y="9200"/>
                          <a:pt x="5834" y="9190"/>
                          <a:pt x="5600" y="9161"/>
                        </a:cubicBezTo>
                        <a:cubicBezTo>
                          <a:pt x="4956" y="9073"/>
                          <a:pt x="4302" y="9044"/>
                          <a:pt x="3658" y="9073"/>
                        </a:cubicBezTo>
                        <a:cubicBezTo>
                          <a:pt x="2975" y="9122"/>
                          <a:pt x="2293" y="9131"/>
                          <a:pt x="1610" y="9170"/>
                        </a:cubicBezTo>
                        <a:cubicBezTo>
                          <a:pt x="1180" y="9190"/>
                          <a:pt x="741" y="9161"/>
                          <a:pt x="312" y="9092"/>
                        </a:cubicBezTo>
                        <a:cubicBezTo>
                          <a:pt x="254" y="9083"/>
                          <a:pt x="195" y="9073"/>
                          <a:pt x="137" y="9053"/>
                        </a:cubicBezTo>
                        <a:cubicBezTo>
                          <a:pt x="107" y="9044"/>
                          <a:pt x="68" y="9034"/>
                          <a:pt x="68" y="8995"/>
                        </a:cubicBezTo>
                        <a:cubicBezTo>
                          <a:pt x="98" y="8829"/>
                          <a:pt x="0" y="8663"/>
                          <a:pt x="49" y="8507"/>
                        </a:cubicBezTo>
                        <a:cubicBezTo>
                          <a:pt x="98" y="8341"/>
                          <a:pt x="29" y="8214"/>
                          <a:pt x="29" y="8068"/>
                        </a:cubicBezTo>
                        <a:cubicBezTo>
                          <a:pt x="29" y="5834"/>
                          <a:pt x="29" y="3610"/>
                          <a:pt x="20" y="1376"/>
                        </a:cubicBezTo>
                        <a:cubicBezTo>
                          <a:pt x="10" y="1044"/>
                          <a:pt x="29" y="703"/>
                          <a:pt x="68" y="361"/>
                        </a:cubicBezTo>
                        <a:cubicBezTo>
                          <a:pt x="88" y="195"/>
                          <a:pt x="88" y="195"/>
                          <a:pt x="234" y="166"/>
                        </a:cubicBezTo>
                        <a:cubicBezTo>
                          <a:pt x="878" y="49"/>
                          <a:pt x="1551" y="0"/>
                          <a:pt x="2205" y="39"/>
                        </a:cubicBezTo>
                        <a:cubicBezTo>
                          <a:pt x="3034" y="78"/>
                          <a:pt x="3873" y="78"/>
                          <a:pt x="4702" y="78"/>
                        </a:cubicBezTo>
                        <a:cubicBezTo>
                          <a:pt x="5346" y="78"/>
                          <a:pt x="6000" y="68"/>
                          <a:pt x="6653" y="78"/>
                        </a:cubicBezTo>
                        <a:cubicBezTo>
                          <a:pt x="7014" y="88"/>
                          <a:pt x="7385" y="68"/>
                          <a:pt x="7756" y="59"/>
                        </a:cubicBezTo>
                        <a:cubicBezTo>
                          <a:pt x="7951" y="49"/>
                          <a:pt x="8136" y="59"/>
                          <a:pt x="8331" y="68"/>
                        </a:cubicBezTo>
                        <a:cubicBezTo>
                          <a:pt x="8429" y="78"/>
                          <a:pt x="8468" y="107"/>
                          <a:pt x="8478" y="215"/>
                        </a:cubicBezTo>
                        <a:cubicBezTo>
                          <a:pt x="8526" y="673"/>
                          <a:pt x="8556" y="1132"/>
                          <a:pt x="8556" y="1590"/>
                        </a:cubicBezTo>
                        <a:cubicBezTo>
                          <a:pt x="8556" y="2693"/>
                          <a:pt x="8575" y="3776"/>
                          <a:pt x="8643" y="4858"/>
                        </a:cubicBezTo>
                        <a:cubicBezTo>
                          <a:pt x="8682" y="5600"/>
                          <a:pt x="8712" y="6351"/>
                          <a:pt x="8731" y="7092"/>
                        </a:cubicBezTo>
                        <a:cubicBezTo>
                          <a:pt x="8741" y="7161"/>
                          <a:pt x="8741" y="7229"/>
                          <a:pt x="8721" y="7297"/>
                        </a:cubicBezTo>
                        <a:close/>
                      </a:path>
                    </a:pathLst>
                  </a:custGeom>
                  <a:solidFill>
                    <a:schemeClr val="bg1">
                      <a:lumMod val="9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00" b="1" dirty="0" smtClean="0"/>
                      <a:t>Materiales y Suministraos</a:t>
                    </a:r>
                    <a:endParaRPr sz="1200" b="1" dirty="0"/>
                  </a:p>
                </p:txBody>
              </p:sp>
              <p:sp>
                <p:nvSpPr>
                  <p:cNvPr id="120" name="Google Shape;6792;p122"/>
                  <p:cNvSpPr/>
                  <p:nvPr/>
                </p:nvSpPr>
                <p:spPr>
                  <a:xfrm>
                    <a:off x="4666827" y="4045310"/>
                    <a:ext cx="108242" cy="117009"/>
                  </a:xfrm>
                  <a:custGeom>
                    <a:avLst/>
                    <a:gdLst/>
                    <a:ahLst/>
                    <a:cxnLst/>
                    <a:rect l="l" t="t" r="r" b="b"/>
                    <a:pathLst>
                      <a:path w="1815" h="1962" extrusionOk="0">
                        <a:moveTo>
                          <a:pt x="0" y="1932"/>
                        </a:moveTo>
                        <a:cubicBezTo>
                          <a:pt x="49" y="1649"/>
                          <a:pt x="88" y="1366"/>
                          <a:pt x="137" y="1083"/>
                        </a:cubicBezTo>
                        <a:cubicBezTo>
                          <a:pt x="185" y="761"/>
                          <a:pt x="244" y="439"/>
                          <a:pt x="293" y="117"/>
                        </a:cubicBezTo>
                        <a:cubicBezTo>
                          <a:pt x="303" y="39"/>
                          <a:pt x="332" y="0"/>
                          <a:pt x="420" y="10"/>
                        </a:cubicBezTo>
                        <a:cubicBezTo>
                          <a:pt x="898" y="108"/>
                          <a:pt x="1376" y="195"/>
                          <a:pt x="1815" y="420"/>
                        </a:cubicBezTo>
                        <a:cubicBezTo>
                          <a:pt x="1317" y="1054"/>
                          <a:pt x="664" y="1493"/>
                          <a:pt x="39" y="1961"/>
                        </a:cubicBezTo>
                        <a:close/>
                      </a:path>
                    </a:pathLst>
                  </a:custGeom>
                  <a:solidFill>
                    <a:srgbClr val="FFF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21" name="Google Shape;6793;p122"/>
                  <p:cNvSpPr/>
                  <p:nvPr/>
                </p:nvSpPr>
                <p:spPr>
                  <a:xfrm>
                    <a:off x="4514928" y="3713661"/>
                    <a:ext cx="106572" cy="23915"/>
                  </a:xfrm>
                  <a:custGeom>
                    <a:avLst/>
                    <a:gdLst/>
                    <a:ahLst/>
                    <a:cxnLst/>
                    <a:rect l="l" t="t" r="r" b="b"/>
                    <a:pathLst>
                      <a:path w="1787" h="401" extrusionOk="0">
                        <a:moveTo>
                          <a:pt x="879" y="40"/>
                        </a:moveTo>
                        <a:lnTo>
                          <a:pt x="1455" y="40"/>
                        </a:lnTo>
                        <a:cubicBezTo>
                          <a:pt x="1533" y="30"/>
                          <a:pt x="1601" y="49"/>
                          <a:pt x="1669" y="79"/>
                        </a:cubicBezTo>
                        <a:cubicBezTo>
                          <a:pt x="1747" y="108"/>
                          <a:pt x="1786" y="196"/>
                          <a:pt x="1757" y="274"/>
                        </a:cubicBezTo>
                        <a:cubicBezTo>
                          <a:pt x="1747" y="352"/>
                          <a:pt x="1669" y="401"/>
                          <a:pt x="1591" y="391"/>
                        </a:cubicBezTo>
                        <a:cubicBezTo>
                          <a:pt x="1162" y="342"/>
                          <a:pt x="713" y="362"/>
                          <a:pt x="284" y="303"/>
                        </a:cubicBezTo>
                        <a:cubicBezTo>
                          <a:pt x="225" y="303"/>
                          <a:pt x="177" y="293"/>
                          <a:pt x="128" y="284"/>
                        </a:cubicBezTo>
                        <a:cubicBezTo>
                          <a:pt x="50" y="274"/>
                          <a:pt x="1" y="205"/>
                          <a:pt x="11" y="137"/>
                        </a:cubicBezTo>
                        <a:cubicBezTo>
                          <a:pt x="11" y="69"/>
                          <a:pt x="69" y="10"/>
                          <a:pt x="138" y="1"/>
                        </a:cubicBezTo>
                        <a:cubicBezTo>
                          <a:pt x="167" y="1"/>
                          <a:pt x="206" y="1"/>
                          <a:pt x="235" y="1"/>
                        </a:cubicBezTo>
                        <a:cubicBezTo>
                          <a:pt x="450" y="30"/>
                          <a:pt x="664" y="30"/>
                          <a:pt x="879" y="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22" name="Google Shape;6794;p122"/>
                  <p:cNvSpPr/>
                  <p:nvPr/>
                </p:nvSpPr>
                <p:spPr>
                  <a:xfrm>
                    <a:off x="4396844" y="3710202"/>
                    <a:ext cx="90828" cy="21589"/>
                  </a:xfrm>
                  <a:custGeom>
                    <a:avLst/>
                    <a:gdLst/>
                    <a:ahLst/>
                    <a:cxnLst/>
                    <a:rect l="l" t="t" r="r" b="b"/>
                    <a:pathLst>
                      <a:path w="1523" h="362" extrusionOk="0">
                        <a:moveTo>
                          <a:pt x="752" y="332"/>
                        </a:moveTo>
                        <a:lnTo>
                          <a:pt x="176" y="332"/>
                        </a:lnTo>
                        <a:cubicBezTo>
                          <a:pt x="69" y="332"/>
                          <a:pt x="10" y="293"/>
                          <a:pt x="1" y="205"/>
                        </a:cubicBezTo>
                        <a:cubicBezTo>
                          <a:pt x="1" y="127"/>
                          <a:pt x="59" y="49"/>
                          <a:pt x="147" y="39"/>
                        </a:cubicBezTo>
                        <a:cubicBezTo>
                          <a:pt x="186" y="29"/>
                          <a:pt x="235" y="29"/>
                          <a:pt x="283" y="29"/>
                        </a:cubicBezTo>
                        <a:lnTo>
                          <a:pt x="1220" y="0"/>
                        </a:lnTo>
                        <a:cubicBezTo>
                          <a:pt x="1279" y="0"/>
                          <a:pt x="1337" y="0"/>
                          <a:pt x="1396" y="29"/>
                        </a:cubicBezTo>
                        <a:cubicBezTo>
                          <a:pt x="1474" y="49"/>
                          <a:pt x="1522" y="137"/>
                          <a:pt x="1513" y="215"/>
                        </a:cubicBezTo>
                        <a:cubicBezTo>
                          <a:pt x="1503" y="303"/>
                          <a:pt x="1415" y="361"/>
                          <a:pt x="1337" y="342"/>
                        </a:cubicBezTo>
                        <a:cubicBezTo>
                          <a:pt x="1142" y="322"/>
                          <a:pt x="947" y="322"/>
                          <a:pt x="752" y="3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23" name="Google Shape;6795;p122"/>
                  <p:cNvSpPr/>
                  <p:nvPr/>
                </p:nvSpPr>
                <p:spPr>
                  <a:xfrm>
                    <a:off x="4291523" y="3713064"/>
                    <a:ext cx="82717" cy="22185"/>
                  </a:xfrm>
                  <a:custGeom>
                    <a:avLst/>
                    <a:gdLst/>
                    <a:ahLst/>
                    <a:cxnLst/>
                    <a:rect l="l" t="t" r="r" b="b"/>
                    <a:pathLst>
                      <a:path w="1387" h="372" extrusionOk="0">
                        <a:moveTo>
                          <a:pt x="528" y="362"/>
                        </a:moveTo>
                        <a:lnTo>
                          <a:pt x="186" y="362"/>
                        </a:lnTo>
                        <a:cubicBezTo>
                          <a:pt x="98" y="372"/>
                          <a:pt x="20" y="313"/>
                          <a:pt x="11" y="225"/>
                        </a:cubicBezTo>
                        <a:cubicBezTo>
                          <a:pt x="1" y="147"/>
                          <a:pt x="59" y="89"/>
                          <a:pt x="167" y="69"/>
                        </a:cubicBezTo>
                        <a:cubicBezTo>
                          <a:pt x="274" y="59"/>
                          <a:pt x="391" y="50"/>
                          <a:pt x="498" y="50"/>
                        </a:cubicBezTo>
                        <a:cubicBezTo>
                          <a:pt x="684" y="50"/>
                          <a:pt x="859" y="40"/>
                          <a:pt x="1045" y="11"/>
                        </a:cubicBezTo>
                        <a:cubicBezTo>
                          <a:pt x="1103" y="1"/>
                          <a:pt x="1171" y="1"/>
                          <a:pt x="1240" y="11"/>
                        </a:cubicBezTo>
                        <a:cubicBezTo>
                          <a:pt x="1328" y="40"/>
                          <a:pt x="1386" y="79"/>
                          <a:pt x="1386" y="176"/>
                        </a:cubicBezTo>
                        <a:cubicBezTo>
                          <a:pt x="1386" y="264"/>
                          <a:pt x="1308" y="333"/>
                          <a:pt x="1220" y="323"/>
                        </a:cubicBezTo>
                        <a:cubicBezTo>
                          <a:pt x="986" y="342"/>
                          <a:pt x="752" y="362"/>
                          <a:pt x="528"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24" name="Google Shape;6796;p122"/>
                  <p:cNvSpPr/>
                  <p:nvPr/>
                </p:nvSpPr>
                <p:spPr>
                  <a:xfrm>
                    <a:off x="4653409" y="3723561"/>
                    <a:ext cx="85580" cy="22185"/>
                  </a:xfrm>
                  <a:custGeom>
                    <a:avLst/>
                    <a:gdLst/>
                    <a:ahLst/>
                    <a:cxnLst/>
                    <a:rect l="l" t="t" r="r" b="b"/>
                    <a:pathLst>
                      <a:path w="1435" h="372" extrusionOk="0">
                        <a:moveTo>
                          <a:pt x="713" y="20"/>
                        </a:moveTo>
                        <a:lnTo>
                          <a:pt x="1132" y="20"/>
                        </a:lnTo>
                        <a:cubicBezTo>
                          <a:pt x="1191" y="20"/>
                          <a:pt x="1240" y="30"/>
                          <a:pt x="1288" y="49"/>
                        </a:cubicBezTo>
                        <a:cubicBezTo>
                          <a:pt x="1376" y="59"/>
                          <a:pt x="1435" y="147"/>
                          <a:pt x="1415" y="235"/>
                        </a:cubicBezTo>
                        <a:cubicBezTo>
                          <a:pt x="1386" y="322"/>
                          <a:pt x="1298" y="371"/>
                          <a:pt x="1210" y="361"/>
                        </a:cubicBezTo>
                        <a:cubicBezTo>
                          <a:pt x="879" y="313"/>
                          <a:pt x="547" y="293"/>
                          <a:pt x="215" y="293"/>
                        </a:cubicBezTo>
                        <a:lnTo>
                          <a:pt x="196" y="293"/>
                        </a:lnTo>
                        <a:cubicBezTo>
                          <a:pt x="79" y="283"/>
                          <a:pt x="11" y="244"/>
                          <a:pt x="11" y="166"/>
                        </a:cubicBezTo>
                        <a:cubicBezTo>
                          <a:pt x="1" y="79"/>
                          <a:pt x="69" y="0"/>
                          <a:pt x="196" y="0"/>
                        </a:cubicBezTo>
                        <a:lnTo>
                          <a:pt x="7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grpSp>
            <p:sp>
              <p:nvSpPr>
                <p:cNvPr id="117" name="Google Shape;2609;p85"/>
                <p:cNvSpPr/>
                <p:nvPr/>
              </p:nvSpPr>
              <p:spPr>
                <a:xfrm rot="5400000">
                  <a:off x="1101929" y="1470222"/>
                  <a:ext cx="556967" cy="1674161"/>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100" b="1"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$116,484,137.00</a:t>
                  </a:r>
                  <a:endParaRPr sz="11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grpSp>
          <p:pic>
            <p:nvPicPr>
              <p:cNvPr id="90" name="Imagen 89"/>
              <p:cNvPicPr>
                <a:picLocks noChangeAspect="1"/>
              </p:cNvPicPr>
              <p:nvPr/>
            </p:nvPicPr>
            <p:blipFill>
              <a:blip r:embed="rId5"/>
              <a:stretch>
                <a:fillRect/>
              </a:stretch>
            </p:blipFill>
            <p:spPr>
              <a:xfrm>
                <a:off x="3458893" y="6005282"/>
                <a:ext cx="629689" cy="629689"/>
              </a:xfrm>
              <a:prstGeom prst="rect">
                <a:avLst/>
              </a:prstGeom>
            </p:spPr>
          </p:pic>
        </p:grpSp>
        <p:grpSp>
          <p:nvGrpSpPr>
            <p:cNvPr id="8" name="Grupo 7"/>
            <p:cNvGrpSpPr/>
            <p:nvPr/>
          </p:nvGrpSpPr>
          <p:grpSpPr>
            <a:xfrm>
              <a:off x="4227726" y="3985408"/>
              <a:ext cx="1674161" cy="2278006"/>
              <a:chOff x="4655897" y="3660942"/>
              <a:chExt cx="1674161" cy="2278006"/>
            </a:xfrm>
          </p:grpSpPr>
          <p:grpSp>
            <p:nvGrpSpPr>
              <p:cNvPr id="126" name="Grupo 125"/>
              <p:cNvGrpSpPr/>
              <p:nvPr/>
            </p:nvGrpSpPr>
            <p:grpSpPr>
              <a:xfrm>
                <a:off x="4655897" y="3660942"/>
                <a:ext cx="1674161" cy="2278006"/>
                <a:chOff x="543332" y="2028819"/>
                <a:chExt cx="1674161" cy="2278006"/>
              </a:xfrm>
            </p:grpSpPr>
            <p:grpSp>
              <p:nvGrpSpPr>
                <p:cNvPr id="127" name="Google Shape;6789;p122"/>
                <p:cNvGrpSpPr/>
                <p:nvPr/>
              </p:nvGrpSpPr>
              <p:grpSpPr>
                <a:xfrm>
                  <a:off x="680879" y="2536713"/>
                  <a:ext cx="1404742" cy="1770112"/>
                  <a:chOff x="4243812" y="3596710"/>
                  <a:chExt cx="560950" cy="589457"/>
                </a:xfrm>
              </p:grpSpPr>
              <p:sp>
                <p:nvSpPr>
                  <p:cNvPr id="129" name="Google Shape;6790;p122"/>
                  <p:cNvSpPr/>
                  <p:nvPr/>
                </p:nvSpPr>
                <p:spPr>
                  <a:xfrm>
                    <a:off x="4243812" y="3596710"/>
                    <a:ext cx="560950" cy="589457"/>
                  </a:xfrm>
                  <a:custGeom>
                    <a:avLst/>
                    <a:gdLst/>
                    <a:ahLst/>
                    <a:cxnLst/>
                    <a:rect l="l" t="t" r="r" b="b"/>
                    <a:pathLst>
                      <a:path w="9406" h="9884" extrusionOk="0">
                        <a:moveTo>
                          <a:pt x="1" y="5044"/>
                        </a:moveTo>
                        <a:cubicBezTo>
                          <a:pt x="20" y="3932"/>
                          <a:pt x="20" y="2801"/>
                          <a:pt x="1" y="1669"/>
                        </a:cubicBezTo>
                        <a:cubicBezTo>
                          <a:pt x="1" y="1279"/>
                          <a:pt x="20" y="889"/>
                          <a:pt x="59" y="508"/>
                        </a:cubicBezTo>
                        <a:cubicBezTo>
                          <a:pt x="79" y="303"/>
                          <a:pt x="137" y="225"/>
                          <a:pt x="333" y="186"/>
                        </a:cubicBezTo>
                        <a:cubicBezTo>
                          <a:pt x="742" y="98"/>
                          <a:pt x="1152" y="40"/>
                          <a:pt x="1571" y="11"/>
                        </a:cubicBezTo>
                        <a:cubicBezTo>
                          <a:pt x="2098" y="1"/>
                          <a:pt x="2635" y="20"/>
                          <a:pt x="3171" y="40"/>
                        </a:cubicBezTo>
                        <a:cubicBezTo>
                          <a:pt x="3747" y="59"/>
                          <a:pt x="4323" y="59"/>
                          <a:pt x="4898" y="50"/>
                        </a:cubicBezTo>
                        <a:cubicBezTo>
                          <a:pt x="5571" y="50"/>
                          <a:pt x="6244" y="40"/>
                          <a:pt x="6908" y="50"/>
                        </a:cubicBezTo>
                        <a:cubicBezTo>
                          <a:pt x="7269" y="59"/>
                          <a:pt x="7630" y="50"/>
                          <a:pt x="7991" y="30"/>
                        </a:cubicBezTo>
                        <a:cubicBezTo>
                          <a:pt x="8264" y="20"/>
                          <a:pt x="8537" y="30"/>
                          <a:pt x="8810" y="59"/>
                        </a:cubicBezTo>
                        <a:cubicBezTo>
                          <a:pt x="9025" y="79"/>
                          <a:pt x="9083" y="147"/>
                          <a:pt x="9113" y="362"/>
                        </a:cubicBezTo>
                        <a:cubicBezTo>
                          <a:pt x="9181" y="957"/>
                          <a:pt x="9210" y="1552"/>
                          <a:pt x="9200" y="2147"/>
                        </a:cubicBezTo>
                        <a:cubicBezTo>
                          <a:pt x="9200" y="3152"/>
                          <a:pt x="9230" y="4166"/>
                          <a:pt x="9288" y="5171"/>
                        </a:cubicBezTo>
                        <a:cubicBezTo>
                          <a:pt x="9337" y="5932"/>
                          <a:pt x="9347" y="6693"/>
                          <a:pt x="9386" y="7454"/>
                        </a:cubicBezTo>
                        <a:cubicBezTo>
                          <a:pt x="9405" y="7776"/>
                          <a:pt x="9288" y="8078"/>
                          <a:pt x="9054" y="8303"/>
                        </a:cubicBezTo>
                        <a:cubicBezTo>
                          <a:pt x="8644" y="8732"/>
                          <a:pt x="8196" y="9122"/>
                          <a:pt x="7708" y="9464"/>
                        </a:cubicBezTo>
                        <a:cubicBezTo>
                          <a:pt x="7678" y="9483"/>
                          <a:pt x="7649" y="9503"/>
                          <a:pt x="7630" y="9522"/>
                        </a:cubicBezTo>
                        <a:cubicBezTo>
                          <a:pt x="7308" y="9854"/>
                          <a:pt x="6898" y="9883"/>
                          <a:pt x="6469" y="9844"/>
                        </a:cubicBezTo>
                        <a:cubicBezTo>
                          <a:pt x="5805" y="9786"/>
                          <a:pt x="5142" y="9698"/>
                          <a:pt x="4469" y="9698"/>
                        </a:cubicBezTo>
                        <a:cubicBezTo>
                          <a:pt x="4176" y="9698"/>
                          <a:pt x="3884" y="9717"/>
                          <a:pt x="3591" y="9737"/>
                        </a:cubicBezTo>
                        <a:cubicBezTo>
                          <a:pt x="2967" y="9776"/>
                          <a:pt x="2342" y="9795"/>
                          <a:pt x="1728" y="9815"/>
                        </a:cubicBezTo>
                        <a:cubicBezTo>
                          <a:pt x="1250" y="9825"/>
                          <a:pt x="772" y="9776"/>
                          <a:pt x="313" y="9659"/>
                        </a:cubicBezTo>
                        <a:cubicBezTo>
                          <a:pt x="69" y="9600"/>
                          <a:pt x="30" y="9551"/>
                          <a:pt x="30" y="9298"/>
                        </a:cubicBezTo>
                        <a:lnTo>
                          <a:pt x="30" y="7708"/>
                        </a:lnTo>
                        <a:cubicBezTo>
                          <a:pt x="40" y="6830"/>
                          <a:pt x="20" y="5942"/>
                          <a:pt x="1" y="50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30" name="Google Shape;6791;p122"/>
                  <p:cNvSpPr/>
                  <p:nvPr/>
                </p:nvSpPr>
                <p:spPr>
                  <a:xfrm>
                    <a:off x="4262479" y="3614780"/>
                    <a:ext cx="521351" cy="550991"/>
                  </a:xfrm>
                  <a:custGeom>
                    <a:avLst/>
                    <a:gdLst/>
                    <a:ahLst/>
                    <a:cxnLst/>
                    <a:rect l="l" t="t" r="r" b="b"/>
                    <a:pathLst>
                      <a:path w="8742" h="9239" extrusionOk="0">
                        <a:moveTo>
                          <a:pt x="8721" y="7297"/>
                        </a:moveTo>
                        <a:cubicBezTo>
                          <a:pt x="8692" y="7307"/>
                          <a:pt x="8653" y="7307"/>
                          <a:pt x="8614" y="7288"/>
                        </a:cubicBezTo>
                        <a:cubicBezTo>
                          <a:pt x="8224" y="7102"/>
                          <a:pt x="7804" y="7024"/>
                          <a:pt x="7385" y="6927"/>
                        </a:cubicBezTo>
                        <a:cubicBezTo>
                          <a:pt x="7287" y="6907"/>
                          <a:pt x="7190" y="6897"/>
                          <a:pt x="7092" y="6897"/>
                        </a:cubicBezTo>
                        <a:cubicBezTo>
                          <a:pt x="6907" y="6897"/>
                          <a:pt x="6839" y="6946"/>
                          <a:pt x="6780" y="7122"/>
                        </a:cubicBezTo>
                        <a:cubicBezTo>
                          <a:pt x="6731" y="7327"/>
                          <a:pt x="6683" y="7531"/>
                          <a:pt x="6663" y="7746"/>
                        </a:cubicBezTo>
                        <a:cubicBezTo>
                          <a:pt x="6605" y="8205"/>
                          <a:pt x="6546" y="8653"/>
                          <a:pt x="6478" y="9102"/>
                        </a:cubicBezTo>
                        <a:cubicBezTo>
                          <a:pt x="6458" y="9200"/>
                          <a:pt x="6419" y="9239"/>
                          <a:pt x="6322" y="9219"/>
                        </a:cubicBezTo>
                        <a:cubicBezTo>
                          <a:pt x="6078" y="9200"/>
                          <a:pt x="5834" y="9190"/>
                          <a:pt x="5600" y="9161"/>
                        </a:cubicBezTo>
                        <a:cubicBezTo>
                          <a:pt x="4956" y="9073"/>
                          <a:pt x="4302" y="9044"/>
                          <a:pt x="3658" y="9073"/>
                        </a:cubicBezTo>
                        <a:cubicBezTo>
                          <a:pt x="2975" y="9122"/>
                          <a:pt x="2293" y="9131"/>
                          <a:pt x="1610" y="9170"/>
                        </a:cubicBezTo>
                        <a:cubicBezTo>
                          <a:pt x="1180" y="9190"/>
                          <a:pt x="741" y="9161"/>
                          <a:pt x="312" y="9092"/>
                        </a:cubicBezTo>
                        <a:cubicBezTo>
                          <a:pt x="254" y="9083"/>
                          <a:pt x="195" y="9073"/>
                          <a:pt x="137" y="9053"/>
                        </a:cubicBezTo>
                        <a:cubicBezTo>
                          <a:pt x="107" y="9044"/>
                          <a:pt x="68" y="9034"/>
                          <a:pt x="68" y="8995"/>
                        </a:cubicBezTo>
                        <a:cubicBezTo>
                          <a:pt x="98" y="8829"/>
                          <a:pt x="0" y="8663"/>
                          <a:pt x="49" y="8507"/>
                        </a:cubicBezTo>
                        <a:cubicBezTo>
                          <a:pt x="98" y="8341"/>
                          <a:pt x="29" y="8214"/>
                          <a:pt x="29" y="8068"/>
                        </a:cubicBezTo>
                        <a:cubicBezTo>
                          <a:pt x="29" y="5834"/>
                          <a:pt x="29" y="3610"/>
                          <a:pt x="20" y="1376"/>
                        </a:cubicBezTo>
                        <a:cubicBezTo>
                          <a:pt x="10" y="1044"/>
                          <a:pt x="29" y="703"/>
                          <a:pt x="68" y="361"/>
                        </a:cubicBezTo>
                        <a:cubicBezTo>
                          <a:pt x="88" y="195"/>
                          <a:pt x="88" y="195"/>
                          <a:pt x="234" y="166"/>
                        </a:cubicBezTo>
                        <a:cubicBezTo>
                          <a:pt x="878" y="49"/>
                          <a:pt x="1551" y="0"/>
                          <a:pt x="2205" y="39"/>
                        </a:cubicBezTo>
                        <a:cubicBezTo>
                          <a:pt x="3034" y="78"/>
                          <a:pt x="3873" y="78"/>
                          <a:pt x="4702" y="78"/>
                        </a:cubicBezTo>
                        <a:cubicBezTo>
                          <a:pt x="5346" y="78"/>
                          <a:pt x="6000" y="68"/>
                          <a:pt x="6653" y="78"/>
                        </a:cubicBezTo>
                        <a:cubicBezTo>
                          <a:pt x="7014" y="88"/>
                          <a:pt x="7385" y="68"/>
                          <a:pt x="7756" y="59"/>
                        </a:cubicBezTo>
                        <a:cubicBezTo>
                          <a:pt x="7951" y="49"/>
                          <a:pt x="8136" y="59"/>
                          <a:pt x="8331" y="68"/>
                        </a:cubicBezTo>
                        <a:cubicBezTo>
                          <a:pt x="8429" y="78"/>
                          <a:pt x="8468" y="107"/>
                          <a:pt x="8478" y="215"/>
                        </a:cubicBezTo>
                        <a:cubicBezTo>
                          <a:pt x="8526" y="673"/>
                          <a:pt x="8556" y="1132"/>
                          <a:pt x="8556" y="1590"/>
                        </a:cubicBezTo>
                        <a:cubicBezTo>
                          <a:pt x="8556" y="2693"/>
                          <a:pt x="8575" y="3776"/>
                          <a:pt x="8643" y="4858"/>
                        </a:cubicBezTo>
                        <a:cubicBezTo>
                          <a:pt x="8682" y="5600"/>
                          <a:pt x="8712" y="6351"/>
                          <a:pt x="8731" y="7092"/>
                        </a:cubicBezTo>
                        <a:cubicBezTo>
                          <a:pt x="8741" y="7161"/>
                          <a:pt x="8741" y="7229"/>
                          <a:pt x="8721" y="7297"/>
                        </a:cubicBezTo>
                        <a:close/>
                      </a:path>
                    </a:pathLst>
                  </a:custGeom>
                  <a:solidFill>
                    <a:schemeClr val="bg1">
                      <a:lumMod val="9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00" b="1" dirty="0" smtClean="0"/>
                      <a:t>Servicios Generales</a:t>
                    </a:r>
                    <a:endParaRPr sz="1200" b="1" dirty="0"/>
                  </a:p>
                </p:txBody>
              </p:sp>
              <p:sp>
                <p:nvSpPr>
                  <p:cNvPr id="131" name="Google Shape;6792;p122"/>
                  <p:cNvSpPr/>
                  <p:nvPr/>
                </p:nvSpPr>
                <p:spPr>
                  <a:xfrm>
                    <a:off x="4666827" y="4045310"/>
                    <a:ext cx="108242" cy="117009"/>
                  </a:xfrm>
                  <a:custGeom>
                    <a:avLst/>
                    <a:gdLst/>
                    <a:ahLst/>
                    <a:cxnLst/>
                    <a:rect l="l" t="t" r="r" b="b"/>
                    <a:pathLst>
                      <a:path w="1815" h="1962" extrusionOk="0">
                        <a:moveTo>
                          <a:pt x="0" y="1932"/>
                        </a:moveTo>
                        <a:cubicBezTo>
                          <a:pt x="49" y="1649"/>
                          <a:pt x="88" y="1366"/>
                          <a:pt x="137" y="1083"/>
                        </a:cubicBezTo>
                        <a:cubicBezTo>
                          <a:pt x="185" y="761"/>
                          <a:pt x="244" y="439"/>
                          <a:pt x="293" y="117"/>
                        </a:cubicBezTo>
                        <a:cubicBezTo>
                          <a:pt x="303" y="39"/>
                          <a:pt x="332" y="0"/>
                          <a:pt x="420" y="10"/>
                        </a:cubicBezTo>
                        <a:cubicBezTo>
                          <a:pt x="898" y="108"/>
                          <a:pt x="1376" y="195"/>
                          <a:pt x="1815" y="420"/>
                        </a:cubicBezTo>
                        <a:cubicBezTo>
                          <a:pt x="1317" y="1054"/>
                          <a:pt x="664" y="1493"/>
                          <a:pt x="39" y="1961"/>
                        </a:cubicBezTo>
                        <a:close/>
                      </a:path>
                    </a:pathLst>
                  </a:custGeom>
                  <a:solidFill>
                    <a:srgbClr val="FFF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32" name="Google Shape;6793;p122"/>
                  <p:cNvSpPr/>
                  <p:nvPr/>
                </p:nvSpPr>
                <p:spPr>
                  <a:xfrm>
                    <a:off x="4514928" y="3713661"/>
                    <a:ext cx="106572" cy="23915"/>
                  </a:xfrm>
                  <a:custGeom>
                    <a:avLst/>
                    <a:gdLst/>
                    <a:ahLst/>
                    <a:cxnLst/>
                    <a:rect l="l" t="t" r="r" b="b"/>
                    <a:pathLst>
                      <a:path w="1787" h="401" extrusionOk="0">
                        <a:moveTo>
                          <a:pt x="879" y="40"/>
                        </a:moveTo>
                        <a:lnTo>
                          <a:pt x="1455" y="40"/>
                        </a:lnTo>
                        <a:cubicBezTo>
                          <a:pt x="1533" y="30"/>
                          <a:pt x="1601" y="49"/>
                          <a:pt x="1669" y="79"/>
                        </a:cubicBezTo>
                        <a:cubicBezTo>
                          <a:pt x="1747" y="108"/>
                          <a:pt x="1786" y="196"/>
                          <a:pt x="1757" y="274"/>
                        </a:cubicBezTo>
                        <a:cubicBezTo>
                          <a:pt x="1747" y="352"/>
                          <a:pt x="1669" y="401"/>
                          <a:pt x="1591" y="391"/>
                        </a:cubicBezTo>
                        <a:cubicBezTo>
                          <a:pt x="1162" y="342"/>
                          <a:pt x="713" y="362"/>
                          <a:pt x="284" y="303"/>
                        </a:cubicBezTo>
                        <a:cubicBezTo>
                          <a:pt x="225" y="303"/>
                          <a:pt x="177" y="293"/>
                          <a:pt x="128" y="284"/>
                        </a:cubicBezTo>
                        <a:cubicBezTo>
                          <a:pt x="50" y="274"/>
                          <a:pt x="1" y="205"/>
                          <a:pt x="11" y="137"/>
                        </a:cubicBezTo>
                        <a:cubicBezTo>
                          <a:pt x="11" y="69"/>
                          <a:pt x="69" y="10"/>
                          <a:pt x="138" y="1"/>
                        </a:cubicBezTo>
                        <a:cubicBezTo>
                          <a:pt x="167" y="1"/>
                          <a:pt x="206" y="1"/>
                          <a:pt x="235" y="1"/>
                        </a:cubicBezTo>
                        <a:cubicBezTo>
                          <a:pt x="450" y="30"/>
                          <a:pt x="664" y="30"/>
                          <a:pt x="879" y="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33" name="Google Shape;6794;p122"/>
                  <p:cNvSpPr/>
                  <p:nvPr/>
                </p:nvSpPr>
                <p:spPr>
                  <a:xfrm>
                    <a:off x="4396844" y="3710202"/>
                    <a:ext cx="90828" cy="21589"/>
                  </a:xfrm>
                  <a:custGeom>
                    <a:avLst/>
                    <a:gdLst/>
                    <a:ahLst/>
                    <a:cxnLst/>
                    <a:rect l="l" t="t" r="r" b="b"/>
                    <a:pathLst>
                      <a:path w="1523" h="362" extrusionOk="0">
                        <a:moveTo>
                          <a:pt x="752" y="332"/>
                        </a:moveTo>
                        <a:lnTo>
                          <a:pt x="176" y="332"/>
                        </a:lnTo>
                        <a:cubicBezTo>
                          <a:pt x="69" y="332"/>
                          <a:pt x="10" y="293"/>
                          <a:pt x="1" y="205"/>
                        </a:cubicBezTo>
                        <a:cubicBezTo>
                          <a:pt x="1" y="127"/>
                          <a:pt x="59" y="49"/>
                          <a:pt x="147" y="39"/>
                        </a:cubicBezTo>
                        <a:cubicBezTo>
                          <a:pt x="186" y="29"/>
                          <a:pt x="235" y="29"/>
                          <a:pt x="283" y="29"/>
                        </a:cubicBezTo>
                        <a:lnTo>
                          <a:pt x="1220" y="0"/>
                        </a:lnTo>
                        <a:cubicBezTo>
                          <a:pt x="1279" y="0"/>
                          <a:pt x="1337" y="0"/>
                          <a:pt x="1396" y="29"/>
                        </a:cubicBezTo>
                        <a:cubicBezTo>
                          <a:pt x="1474" y="49"/>
                          <a:pt x="1522" y="137"/>
                          <a:pt x="1513" y="215"/>
                        </a:cubicBezTo>
                        <a:cubicBezTo>
                          <a:pt x="1503" y="303"/>
                          <a:pt x="1415" y="361"/>
                          <a:pt x="1337" y="342"/>
                        </a:cubicBezTo>
                        <a:cubicBezTo>
                          <a:pt x="1142" y="322"/>
                          <a:pt x="947" y="322"/>
                          <a:pt x="752" y="3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34" name="Google Shape;6795;p122"/>
                  <p:cNvSpPr/>
                  <p:nvPr/>
                </p:nvSpPr>
                <p:spPr>
                  <a:xfrm>
                    <a:off x="4291523" y="3713064"/>
                    <a:ext cx="82717" cy="22185"/>
                  </a:xfrm>
                  <a:custGeom>
                    <a:avLst/>
                    <a:gdLst/>
                    <a:ahLst/>
                    <a:cxnLst/>
                    <a:rect l="l" t="t" r="r" b="b"/>
                    <a:pathLst>
                      <a:path w="1387" h="372" extrusionOk="0">
                        <a:moveTo>
                          <a:pt x="528" y="362"/>
                        </a:moveTo>
                        <a:lnTo>
                          <a:pt x="186" y="362"/>
                        </a:lnTo>
                        <a:cubicBezTo>
                          <a:pt x="98" y="372"/>
                          <a:pt x="20" y="313"/>
                          <a:pt x="11" y="225"/>
                        </a:cubicBezTo>
                        <a:cubicBezTo>
                          <a:pt x="1" y="147"/>
                          <a:pt x="59" y="89"/>
                          <a:pt x="167" y="69"/>
                        </a:cubicBezTo>
                        <a:cubicBezTo>
                          <a:pt x="274" y="59"/>
                          <a:pt x="391" y="50"/>
                          <a:pt x="498" y="50"/>
                        </a:cubicBezTo>
                        <a:cubicBezTo>
                          <a:pt x="684" y="50"/>
                          <a:pt x="859" y="40"/>
                          <a:pt x="1045" y="11"/>
                        </a:cubicBezTo>
                        <a:cubicBezTo>
                          <a:pt x="1103" y="1"/>
                          <a:pt x="1171" y="1"/>
                          <a:pt x="1240" y="11"/>
                        </a:cubicBezTo>
                        <a:cubicBezTo>
                          <a:pt x="1328" y="40"/>
                          <a:pt x="1386" y="79"/>
                          <a:pt x="1386" y="176"/>
                        </a:cubicBezTo>
                        <a:cubicBezTo>
                          <a:pt x="1386" y="264"/>
                          <a:pt x="1308" y="333"/>
                          <a:pt x="1220" y="323"/>
                        </a:cubicBezTo>
                        <a:cubicBezTo>
                          <a:pt x="986" y="342"/>
                          <a:pt x="752" y="362"/>
                          <a:pt x="528"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35" name="Google Shape;6796;p122"/>
                  <p:cNvSpPr/>
                  <p:nvPr/>
                </p:nvSpPr>
                <p:spPr>
                  <a:xfrm>
                    <a:off x="4653409" y="3723561"/>
                    <a:ext cx="85580" cy="22185"/>
                  </a:xfrm>
                  <a:custGeom>
                    <a:avLst/>
                    <a:gdLst/>
                    <a:ahLst/>
                    <a:cxnLst/>
                    <a:rect l="l" t="t" r="r" b="b"/>
                    <a:pathLst>
                      <a:path w="1435" h="372" extrusionOk="0">
                        <a:moveTo>
                          <a:pt x="713" y="20"/>
                        </a:moveTo>
                        <a:lnTo>
                          <a:pt x="1132" y="20"/>
                        </a:lnTo>
                        <a:cubicBezTo>
                          <a:pt x="1191" y="20"/>
                          <a:pt x="1240" y="30"/>
                          <a:pt x="1288" y="49"/>
                        </a:cubicBezTo>
                        <a:cubicBezTo>
                          <a:pt x="1376" y="59"/>
                          <a:pt x="1435" y="147"/>
                          <a:pt x="1415" y="235"/>
                        </a:cubicBezTo>
                        <a:cubicBezTo>
                          <a:pt x="1386" y="322"/>
                          <a:pt x="1298" y="371"/>
                          <a:pt x="1210" y="361"/>
                        </a:cubicBezTo>
                        <a:cubicBezTo>
                          <a:pt x="879" y="313"/>
                          <a:pt x="547" y="293"/>
                          <a:pt x="215" y="293"/>
                        </a:cubicBezTo>
                        <a:lnTo>
                          <a:pt x="196" y="293"/>
                        </a:lnTo>
                        <a:cubicBezTo>
                          <a:pt x="79" y="283"/>
                          <a:pt x="11" y="244"/>
                          <a:pt x="11" y="166"/>
                        </a:cubicBezTo>
                        <a:cubicBezTo>
                          <a:pt x="1" y="79"/>
                          <a:pt x="69" y="0"/>
                          <a:pt x="196" y="0"/>
                        </a:cubicBezTo>
                        <a:lnTo>
                          <a:pt x="7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grpSp>
            <p:sp>
              <p:nvSpPr>
                <p:cNvPr id="128" name="Google Shape;2609;p85"/>
                <p:cNvSpPr/>
                <p:nvPr/>
              </p:nvSpPr>
              <p:spPr>
                <a:xfrm rot="5400000">
                  <a:off x="1101929" y="1470222"/>
                  <a:ext cx="556967" cy="1674161"/>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100" b="1"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$846,145,815.00</a:t>
                  </a:r>
                  <a:endParaRPr sz="11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grpSp>
          <p:pic>
            <p:nvPicPr>
              <p:cNvPr id="5" name="Imagen 4"/>
              <p:cNvPicPr>
                <a:picLocks noChangeAspect="1"/>
              </p:cNvPicPr>
              <p:nvPr/>
            </p:nvPicPr>
            <p:blipFill>
              <a:blip r:embed="rId6">
                <a:extLst/>
              </a:blip>
              <a:stretch>
                <a:fillRect/>
              </a:stretch>
            </p:blipFill>
            <p:spPr>
              <a:xfrm>
                <a:off x="5128092" y="5184438"/>
                <a:ext cx="682896" cy="682896"/>
              </a:xfrm>
              <a:prstGeom prst="rect">
                <a:avLst/>
              </a:prstGeom>
            </p:spPr>
          </p:pic>
        </p:grpSp>
        <p:grpSp>
          <p:nvGrpSpPr>
            <p:cNvPr id="9" name="Grupo 8"/>
            <p:cNvGrpSpPr/>
            <p:nvPr/>
          </p:nvGrpSpPr>
          <p:grpSpPr>
            <a:xfrm>
              <a:off x="6088315" y="4784383"/>
              <a:ext cx="1736948" cy="2359025"/>
              <a:chOff x="6516486" y="4459917"/>
              <a:chExt cx="1736948" cy="2359025"/>
            </a:xfrm>
          </p:grpSpPr>
          <p:grpSp>
            <p:nvGrpSpPr>
              <p:cNvPr id="137" name="Grupo 136"/>
              <p:cNvGrpSpPr/>
              <p:nvPr/>
            </p:nvGrpSpPr>
            <p:grpSpPr>
              <a:xfrm>
                <a:off x="6516486" y="4459917"/>
                <a:ext cx="1736948" cy="2359025"/>
                <a:chOff x="543332" y="2028819"/>
                <a:chExt cx="1674161" cy="2278006"/>
              </a:xfrm>
            </p:grpSpPr>
            <p:grpSp>
              <p:nvGrpSpPr>
                <p:cNvPr id="138" name="Google Shape;6789;p122"/>
                <p:cNvGrpSpPr/>
                <p:nvPr/>
              </p:nvGrpSpPr>
              <p:grpSpPr>
                <a:xfrm>
                  <a:off x="680879" y="2536713"/>
                  <a:ext cx="1404742" cy="1770112"/>
                  <a:chOff x="4243812" y="3596710"/>
                  <a:chExt cx="560950" cy="589457"/>
                </a:xfrm>
              </p:grpSpPr>
              <p:sp>
                <p:nvSpPr>
                  <p:cNvPr id="140" name="Google Shape;6790;p122"/>
                  <p:cNvSpPr/>
                  <p:nvPr/>
                </p:nvSpPr>
                <p:spPr>
                  <a:xfrm>
                    <a:off x="4243812" y="3596710"/>
                    <a:ext cx="560950" cy="589457"/>
                  </a:xfrm>
                  <a:custGeom>
                    <a:avLst/>
                    <a:gdLst/>
                    <a:ahLst/>
                    <a:cxnLst/>
                    <a:rect l="l" t="t" r="r" b="b"/>
                    <a:pathLst>
                      <a:path w="9406" h="9884" extrusionOk="0">
                        <a:moveTo>
                          <a:pt x="1" y="5044"/>
                        </a:moveTo>
                        <a:cubicBezTo>
                          <a:pt x="20" y="3932"/>
                          <a:pt x="20" y="2801"/>
                          <a:pt x="1" y="1669"/>
                        </a:cubicBezTo>
                        <a:cubicBezTo>
                          <a:pt x="1" y="1279"/>
                          <a:pt x="20" y="889"/>
                          <a:pt x="59" y="508"/>
                        </a:cubicBezTo>
                        <a:cubicBezTo>
                          <a:pt x="79" y="303"/>
                          <a:pt x="137" y="225"/>
                          <a:pt x="333" y="186"/>
                        </a:cubicBezTo>
                        <a:cubicBezTo>
                          <a:pt x="742" y="98"/>
                          <a:pt x="1152" y="40"/>
                          <a:pt x="1571" y="11"/>
                        </a:cubicBezTo>
                        <a:cubicBezTo>
                          <a:pt x="2098" y="1"/>
                          <a:pt x="2635" y="20"/>
                          <a:pt x="3171" y="40"/>
                        </a:cubicBezTo>
                        <a:cubicBezTo>
                          <a:pt x="3747" y="59"/>
                          <a:pt x="4323" y="59"/>
                          <a:pt x="4898" y="50"/>
                        </a:cubicBezTo>
                        <a:cubicBezTo>
                          <a:pt x="5571" y="50"/>
                          <a:pt x="6244" y="40"/>
                          <a:pt x="6908" y="50"/>
                        </a:cubicBezTo>
                        <a:cubicBezTo>
                          <a:pt x="7269" y="59"/>
                          <a:pt x="7630" y="50"/>
                          <a:pt x="7991" y="30"/>
                        </a:cubicBezTo>
                        <a:cubicBezTo>
                          <a:pt x="8264" y="20"/>
                          <a:pt x="8537" y="30"/>
                          <a:pt x="8810" y="59"/>
                        </a:cubicBezTo>
                        <a:cubicBezTo>
                          <a:pt x="9025" y="79"/>
                          <a:pt x="9083" y="147"/>
                          <a:pt x="9113" y="362"/>
                        </a:cubicBezTo>
                        <a:cubicBezTo>
                          <a:pt x="9181" y="957"/>
                          <a:pt x="9210" y="1552"/>
                          <a:pt x="9200" y="2147"/>
                        </a:cubicBezTo>
                        <a:cubicBezTo>
                          <a:pt x="9200" y="3152"/>
                          <a:pt x="9230" y="4166"/>
                          <a:pt x="9288" y="5171"/>
                        </a:cubicBezTo>
                        <a:cubicBezTo>
                          <a:pt x="9337" y="5932"/>
                          <a:pt x="9347" y="6693"/>
                          <a:pt x="9386" y="7454"/>
                        </a:cubicBezTo>
                        <a:cubicBezTo>
                          <a:pt x="9405" y="7776"/>
                          <a:pt x="9288" y="8078"/>
                          <a:pt x="9054" y="8303"/>
                        </a:cubicBezTo>
                        <a:cubicBezTo>
                          <a:pt x="8644" y="8732"/>
                          <a:pt x="8196" y="9122"/>
                          <a:pt x="7708" y="9464"/>
                        </a:cubicBezTo>
                        <a:cubicBezTo>
                          <a:pt x="7678" y="9483"/>
                          <a:pt x="7649" y="9503"/>
                          <a:pt x="7630" y="9522"/>
                        </a:cubicBezTo>
                        <a:cubicBezTo>
                          <a:pt x="7308" y="9854"/>
                          <a:pt x="6898" y="9883"/>
                          <a:pt x="6469" y="9844"/>
                        </a:cubicBezTo>
                        <a:cubicBezTo>
                          <a:pt x="5805" y="9786"/>
                          <a:pt x="5142" y="9698"/>
                          <a:pt x="4469" y="9698"/>
                        </a:cubicBezTo>
                        <a:cubicBezTo>
                          <a:pt x="4176" y="9698"/>
                          <a:pt x="3884" y="9717"/>
                          <a:pt x="3591" y="9737"/>
                        </a:cubicBezTo>
                        <a:cubicBezTo>
                          <a:pt x="2967" y="9776"/>
                          <a:pt x="2342" y="9795"/>
                          <a:pt x="1728" y="9815"/>
                        </a:cubicBezTo>
                        <a:cubicBezTo>
                          <a:pt x="1250" y="9825"/>
                          <a:pt x="772" y="9776"/>
                          <a:pt x="313" y="9659"/>
                        </a:cubicBezTo>
                        <a:cubicBezTo>
                          <a:pt x="69" y="9600"/>
                          <a:pt x="30" y="9551"/>
                          <a:pt x="30" y="9298"/>
                        </a:cubicBezTo>
                        <a:lnTo>
                          <a:pt x="30" y="7708"/>
                        </a:lnTo>
                        <a:cubicBezTo>
                          <a:pt x="40" y="6830"/>
                          <a:pt x="20" y="5942"/>
                          <a:pt x="1" y="50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41" name="Google Shape;6791;p122"/>
                  <p:cNvSpPr/>
                  <p:nvPr/>
                </p:nvSpPr>
                <p:spPr>
                  <a:xfrm>
                    <a:off x="4262479" y="3614780"/>
                    <a:ext cx="521351" cy="550991"/>
                  </a:xfrm>
                  <a:custGeom>
                    <a:avLst/>
                    <a:gdLst/>
                    <a:ahLst/>
                    <a:cxnLst/>
                    <a:rect l="l" t="t" r="r" b="b"/>
                    <a:pathLst>
                      <a:path w="8742" h="9239" extrusionOk="0">
                        <a:moveTo>
                          <a:pt x="8721" y="7297"/>
                        </a:moveTo>
                        <a:cubicBezTo>
                          <a:pt x="8692" y="7307"/>
                          <a:pt x="8653" y="7307"/>
                          <a:pt x="8614" y="7288"/>
                        </a:cubicBezTo>
                        <a:cubicBezTo>
                          <a:pt x="8224" y="7102"/>
                          <a:pt x="7804" y="7024"/>
                          <a:pt x="7385" y="6927"/>
                        </a:cubicBezTo>
                        <a:cubicBezTo>
                          <a:pt x="7287" y="6907"/>
                          <a:pt x="7190" y="6897"/>
                          <a:pt x="7092" y="6897"/>
                        </a:cubicBezTo>
                        <a:cubicBezTo>
                          <a:pt x="6907" y="6897"/>
                          <a:pt x="6839" y="6946"/>
                          <a:pt x="6780" y="7122"/>
                        </a:cubicBezTo>
                        <a:cubicBezTo>
                          <a:pt x="6731" y="7327"/>
                          <a:pt x="6683" y="7531"/>
                          <a:pt x="6663" y="7746"/>
                        </a:cubicBezTo>
                        <a:cubicBezTo>
                          <a:pt x="6605" y="8205"/>
                          <a:pt x="6546" y="8653"/>
                          <a:pt x="6478" y="9102"/>
                        </a:cubicBezTo>
                        <a:cubicBezTo>
                          <a:pt x="6458" y="9200"/>
                          <a:pt x="6419" y="9239"/>
                          <a:pt x="6322" y="9219"/>
                        </a:cubicBezTo>
                        <a:cubicBezTo>
                          <a:pt x="6078" y="9200"/>
                          <a:pt x="5834" y="9190"/>
                          <a:pt x="5600" y="9161"/>
                        </a:cubicBezTo>
                        <a:cubicBezTo>
                          <a:pt x="4956" y="9073"/>
                          <a:pt x="4302" y="9044"/>
                          <a:pt x="3658" y="9073"/>
                        </a:cubicBezTo>
                        <a:cubicBezTo>
                          <a:pt x="2975" y="9122"/>
                          <a:pt x="2293" y="9131"/>
                          <a:pt x="1610" y="9170"/>
                        </a:cubicBezTo>
                        <a:cubicBezTo>
                          <a:pt x="1180" y="9190"/>
                          <a:pt x="741" y="9161"/>
                          <a:pt x="312" y="9092"/>
                        </a:cubicBezTo>
                        <a:cubicBezTo>
                          <a:pt x="254" y="9083"/>
                          <a:pt x="195" y="9073"/>
                          <a:pt x="137" y="9053"/>
                        </a:cubicBezTo>
                        <a:cubicBezTo>
                          <a:pt x="107" y="9044"/>
                          <a:pt x="68" y="9034"/>
                          <a:pt x="68" y="8995"/>
                        </a:cubicBezTo>
                        <a:cubicBezTo>
                          <a:pt x="98" y="8829"/>
                          <a:pt x="0" y="8663"/>
                          <a:pt x="49" y="8507"/>
                        </a:cubicBezTo>
                        <a:cubicBezTo>
                          <a:pt x="98" y="8341"/>
                          <a:pt x="29" y="8214"/>
                          <a:pt x="29" y="8068"/>
                        </a:cubicBezTo>
                        <a:cubicBezTo>
                          <a:pt x="29" y="5834"/>
                          <a:pt x="29" y="3610"/>
                          <a:pt x="20" y="1376"/>
                        </a:cubicBezTo>
                        <a:cubicBezTo>
                          <a:pt x="10" y="1044"/>
                          <a:pt x="29" y="703"/>
                          <a:pt x="68" y="361"/>
                        </a:cubicBezTo>
                        <a:cubicBezTo>
                          <a:pt x="88" y="195"/>
                          <a:pt x="88" y="195"/>
                          <a:pt x="234" y="166"/>
                        </a:cubicBezTo>
                        <a:cubicBezTo>
                          <a:pt x="878" y="49"/>
                          <a:pt x="1551" y="0"/>
                          <a:pt x="2205" y="39"/>
                        </a:cubicBezTo>
                        <a:cubicBezTo>
                          <a:pt x="3034" y="78"/>
                          <a:pt x="3873" y="78"/>
                          <a:pt x="4702" y="78"/>
                        </a:cubicBezTo>
                        <a:cubicBezTo>
                          <a:pt x="5346" y="78"/>
                          <a:pt x="6000" y="68"/>
                          <a:pt x="6653" y="78"/>
                        </a:cubicBezTo>
                        <a:cubicBezTo>
                          <a:pt x="7014" y="88"/>
                          <a:pt x="7385" y="68"/>
                          <a:pt x="7756" y="59"/>
                        </a:cubicBezTo>
                        <a:cubicBezTo>
                          <a:pt x="7951" y="49"/>
                          <a:pt x="8136" y="59"/>
                          <a:pt x="8331" y="68"/>
                        </a:cubicBezTo>
                        <a:cubicBezTo>
                          <a:pt x="8429" y="78"/>
                          <a:pt x="8468" y="107"/>
                          <a:pt x="8478" y="215"/>
                        </a:cubicBezTo>
                        <a:cubicBezTo>
                          <a:pt x="8526" y="673"/>
                          <a:pt x="8556" y="1132"/>
                          <a:pt x="8556" y="1590"/>
                        </a:cubicBezTo>
                        <a:cubicBezTo>
                          <a:pt x="8556" y="2693"/>
                          <a:pt x="8575" y="3776"/>
                          <a:pt x="8643" y="4858"/>
                        </a:cubicBezTo>
                        <a:cubicBezTo>
                          <a:pt x="8682" y="5600"/>
                          <a:pt x="8712" y="6351"/>
                          <a:pt x="8731" y="7092"/>
                        </a:cubicBezTo>
                        <a:cubicBezTo>
                          <a:pt x="8741" y="7161"/>
                          <a:pt x="8741" y="7229"/>
                          <a:pt x="8721" y="7297"/>
                        </a:cubicBezTo>
                        <a:close/>
                      </a:path>
                    </a:pathLst>
                  </a:custGeom>
                  <a:solidFill>
                    <a:schemeClr val="bg1">
                      <a:lumMod val="9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00" b="1" dirty="0" smtClean="0"/>
                      <a:t>Transferencias, Asignaciones, Subsidios y Otras Ayudas</a:t>
                    </a:r>
                    <a:endParaRPr sz="1200" b="1" dirty="0"/>
                  </a:p>
                </p:txBody>
              </p:sp>
              <p:sp>
                <p:nvSpPr>
                  <p:cNvPr id="142" name="Google Shape;6792;p122"/>
                  <p:cNvSpPr/>
                  <p:nvPr/>
                </p:nvSpPr>
                <p:spPr>
                  <a:xfrm>
                    <a:off x="4666827" y="4045310"/>
                    <a:ext cx="108242" cy="117009"/>
                  </a:xfrm>
                  <a:custGeom>
                    <a:avLst/>
                    <a:gdLst/>
                    <a:ahLst/>
                    <a:cxnLst/>
                    <a:rect l="l" t="t" r="r" b="b"/>
                    <a:pathLst>
                      <a:path w="1815" h="1962" extrusionOk="0">
                        <a:moveTo>
                          <a:pt x="0" y="1932"/>
                        </a:moveTo>
                        <a:cubicBezTo>
                          <a:pt x="49" y="1649"/>
                          <a:pt x="88" y="1366"/>
                          <a:pt x="137" y="1083"/>
                        </a:cubicBezTo>
                        <a:cubicBezTo>
                          <a:pt x="185" y="761"/>
                          <a:pt x="244" y="439"/>
                          <a:pt x="293" y="117"/>
                        </a:cubicBezTo>
                        <a:cubicBezTo>
                          <a:pt x="303" y="39"/>
                          <a:pt x="332" y="0"/>
                          <a:pt x="420" y="10"/>
                        </a:cubicBezTo>
                        <a:cubicBezTo>
                          <a:pt x="898" y="108"/>
                          <a:pt x="1376" y="195"/>
                          <a:pt x="1815" y="420"/>
                        </a:cubicBezTo>
                        <a:cubicBezTo>
                          <a:pt x="1317" y="1054"/>
                          <a:pt x="664" y="1493"/>
                          <a:pt x="39" y="1961"/>
                        </a:cubicBezTo>
                        <a:close/>
                      </a:path>
                    </a:pathLst>
                  </a:custGeom>
                  <a:solidFill>
                    <a:srgbClr val="FFF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43" name="Google Shape;6793;p122"/>
                  <p:cNvSpPr/>
                  <p:nvPr/>
                </p:nvSpPr>
                <p:spPr>
                  <a:xfrm>
                    <a:off x="4514928" y="3713661"/>
                    <a:ext cx="106572" cy="23915"/>
                  </a:xfrm>
                  <a:custGeom>
                    <a:avLst/>
                    <a:gdLst/>
                    <a:ahLst/>
                    <a:cxnLst/>
                    <a:rect l="l" t="t" r="r" b="b"/>
                    <a:pathLst>
                      <a:path w="1787" h="401" extrusionOk="0">
                        <a:moveTo>
                          <a:pt x="879" y="40"/>
                        </a:moveTo>
                        <a:lnTo>
                          <a:pt x="1455" y="40"/>
                        </a:lnTo>
                        <a:cubicBezTo>
                          <a:pt x="1533" y="30"/>
                          <a:pt x="1601" y="49"/>
                          <a:pt x="1669" y="79"/>
                        </a:cubicBezTo>
                        <a:cubicBezTo>
                          <a:pt x="1747" y="108"/>
                          <a:pt x="1786" y="196"/>
                          <a:pt x="1757" y="274"/>
                        </a:cubicBezTo>
                        <a:cubicBezTo>
                          <a:pt x="1747" y="352"/>
                          <a:pt x="1669" y="401"/>
                          <a:pt x="1591" y="391"/>
                        </a:cubicBezTo>
                        <a:cubicBezTo>
                          <a:pt x="1162" y="342"/>
                          <a:pt x="713" y="362"/>
                          <a:pt x="284" y="303"/>
                        </a:cubicBezTo>
                        <a:cubicBezTo>
                          <a:pt x="225" y="303"/>
                          <a:pt x="177" y="293"/>
                          <a:pt x="128" y="284"/>
                        </a:cubicBezTo>
                        <a:cubicBezTo>
                          <a:pt x="50" y="274"/>
                          <a:pt x="1" y="205"/>
                          <a:pt x="11" y="137"/>
                        </a:cubicBezTo>
                        <a:cubicBezTo>
                          <a:pt x="11" y="69"/>
                          <a:pt x="69" y="10"/>
                          <a:pt x="138" y="1"/>
                        </a:cubicBezTo>
                        <a:cubicBezTo>
                          <a:pt x="167" y="1"/>
                          <a:pt x="206" y="1"/>
                          <a:pt x="235" y="1"/>
                        </a:cubicBezTo>
                        <a:cubicBezTo>
                          <a:pt x="450" y="30"/>
                          <a:pt x="664" y="30"/>
                          <a:pt x="879" y="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44" name="Google Shape;6794;p122"/>
                  <p:cNvSpPr/>
                  <p:nvPr/>
                </p:nvSpPr>
                <p:spPr>
                  <a:xfrm>
                    <a:off x="4396844" y="3710202"/>
                    <a:ext cx="90828" cy="21589"/>
                  </a:xfrm>
                  <a:custGeom>
                    <a:avLst/>
                    <a:gdLst/>
                    <a:ahLst/>
                    <a:cxnLst/>
                    <a:rect l="l" t="t" r="r" b="b"/>
                    <a:pathLst>
                      <a:path w="1523" h="362" extrusionOk="0">
                        <a:moveTo>
                          <a:pt x="752" y="332"/>
                        </a:moveTo>
                        <a:lnTo>
                          <a:pt x="176" y="332"/>
                        </a:lnTo>
                        <a:cubicBezTo>
                          <a:pt x="69" y="332"/>
                          <a:pt x="10" y="293"/>
                          <a:pt x="1" y="205"/>
                        </a:cubicBezTo>
                        <a:cubicBezTo>
                          <a:pt x="1" y="127"/>
                          <a:pt x="59" y="49"/>
                          <a:pt x="147" y="39"/>
                        </a:cubicBezTo>
                        <a:cubicBezTo>
                          <a:pt x="186" y="29"/>
                          <a:pt x="235" y="29"/>
                          <a:pt x="283" y="29"/>
                        </a:cubicBezTo>
                        <a:lnTo>
                          <a:pt x="1220" y="0"/>
                        </a:lnTo>
                        <a:cubicBezTo>
                          <a:pt x="1279" y="0"/>
                          <a:pt x="1337" y="0"/>
                          <a:pt x="1396" y="29"/>
                        </a:cubicBezTo>
                        <a:cubicBezTo>
                          <a:pt x="1474" y="49"/>
                          <a:pt x="1522" y="137"/>
                          <a:pt x="1513" y="215"/>
                        </a:cubicBezTo>
                        <a:cubicBezTo>
                          <a:pt x="1503" y="303"/>
                          <a:pt x="1415" y="361"/>
                          <a:pt x="1337" y="342"/>
                        </a:cubicBezTo>
                        <a:cubicBezTo>
                          <a:pt x="1142" y="322"/>
                          <a:pt x="947" y="322"/>
                          <a:pt x="752" y="3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45" name="Google Shape;6795;p122"/>
                  <p:cNvSpPr/>
                  <p:nvPr/>
                </p:nvSpPr>
                <p:spPr>
                  <a:xfrm>
                    <a:off x="4291523" y="3713064"/>
                    <a:ext cx="82717" cy="22185"/>
                  </a:xfrm>
                  <a:custGeom>
                    <a:avLst/>
                    <a:gdLst/>
                    <a:ahLst/>
                    <a:cxnLst/>
                    <a:rect l="l" t="t" r="r" b="b"/>
                    <a:pathLst>
                      <a:path w="1387" h="372" extrusionOk="0">
                        <a:moveTo>
                          <a:pt x="528" y="362"/>
                        </a:moveTo>
                        <a:lnTo>
                          <a:pt x="186" y="362"/>
                        </a:lnTo>
                        <a:cubicBezTo>
                          <a:pt x="98" y="372"/>
                          <a:pt x="20" y="313"/>
                          <a:pt x="11" y="225"/>
                        </a:cubicBezTo>
                        <a:cubicBezTo>
                          <a:pt x="1" y="147"/>
                          <a:pt x="59" y="89"/>
                          <a:pt x="167" y="69"/>
                        </a:cubicBezTo>
                        <a:cubicBezTo>
                          <a:pt x="274" y="59"/>
                          <a:pt x="391" y="50"/>
                          <a:pt x="498" y="50"/>
                        </a:cubicBezTo>
                        <a:cubicBezTo>
                          <a:pt x="684" y="50"/>
                          <a:pt x="859" y="40"/>
                          <a:pt x="1045" y="11"/>
                        </a:cubicBezTo>
                        <a:cubicBezTo>
                          <a:pt x="1103" y="1"/>
                          <a:pt x="1171" y="1"/>
                          <a:pt x="1240" y="11"/>
                        </a:cubicBezTo>
                        <a:cubicBezTo>
                          <a:pt x="1328" y="40"/>
                          <a:pt x="1386" y="79"/>
                          <a:pt x="1386" y="176"/>
                        </a:cubicBezTo>
                        <a:cubicBezTo>
                          <a:pt x="1386" y="264"/>
                          <a:pt x="1308" y="333"/>
                          <a:pt x="1220" y="323"/>
                        </a:cubicBezTo>
                        <a:cubicBezTo>
                          <a:pt x="986" y="342"/>
                          <a:pt x="752" y="362"/>
                          <a:pt x="528"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46" name="Google Shape;6796;p122"/>
                  <p:cNvSpPr/>
                  <p:nvPr/>
                </p:nvSpPr>
                <p:spPr>
                  <a:xfrm>
                    <a:off x="4653409" y="3723561"/>
                    <a:ext cx="85580" cy="22185"/>
                  </a:xfrm>
                  <a:custGeom>
                    <a:avLst/>
                    <a:gdLst/>
                    <a:ahLst/>
                    <a:cxnLst/>
                    <a:rect l="l" t="t" r="r" b="b"/>
                    <a:pathLst>
                      <a:path w="1435" h="372" extrusionOk="0">
                        <a:moveTo>
                          <a:pt x="713" y="20"/>
                        </a:moveTo>
                        <a:lnTo>
                          <a:pt x="1132" y="20"/>
                        </a:lnTo>
                        <a:cubicBezTo>
                          <a:pt x="1191" y="20"/>
                          <a:pt x="1240" y="30"/>
                          <a:pt x="1288" y="49"/>
                        </a:cubicBezTo>
                        <a:cubicBezTo>
                          <a:pt x="1376" y="59"/>
                          <a:pt x="1435" y="147"/>
                          <a:pt x="1415" y="235"/>
                        </a:cubicBezTo>
                        <a:cubicBezTo>
                          <a:pt x="1386" y="322"/>
                          <a:pt x="1298" y="371"/>
                          <a:pt x="1210" y="361"/>
                        </a:cubicBezTo>
                        <a:cubicBezTo>
                          <a:pt x="879" y="313"/>
                          <a:pt x="547" y="293"/>
                          <a:pt x="215" y="293"/>
                        </a:cubicBezTo>
                        <a:lnTo>
                          <a:pt x="196" y="293"/>
                        </a:lnTo>
                        <a:cubicBezTo>
                          <a:pt x="79" y="283"/>
                          <a:pt x="11" y="244"/>
                          <a:pt x="11" y="166"/>
                        </a:cubicBezTo>
                        <a:cubicBezTo>
                          <a:pt x="1" y="79"/>
                          <a:pt x="69" y="0"/>
                          <a:pt x="196" y="0"/>
                        </a:cubicBezTo>
                        <a:lnTo>
                          <a:pt x="7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grpSp>
            <p:sp>
              <p:nvSpPr>
                <p:cNvPr id="139" name="Google Shape;2609;p85"/>
                <p:cNvSpPr/>
                <p:nvPr/>
              </p:nvSpPr>
              <p:spPr>
                <a:xfrm rot="5400000">
                  <a:off x="1101929" y="1470222"/>
                  <a:ext cx="556967" cy="1674161"/>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100" b="1"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$137,925,000.00</a:t>
                  </a:r>
                  <a:endParaRPr sz="11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grpSp>
          <p:pic>
            <p:nvPicPr>
              <p:cNvPr id="92" name="Imagen 91"/>
              <p:cNvPicPr>
                <a:picLocks noChangeAspect="1"/>
              </p:cNvPicPr>
              <p:nvPr/>
            </p:nvPicPr>
            <p:blipFill>
              <a:blip r:embed="rId7"/>
              <a:stretch>
                <a:fillRect/>
              </a:stretch>
            </p:blipFill>
            <p:spPr>
              <a:xfrm>
                <a:off x="7146690" y="6258445"/>
                <a:ext cx="474736" cy="474736"/>
              </a:xfrm>
              <a:prstGeom prst="rect">
                <a:avLst/>
              </a:prstGeom>
            </p:spPr>
          </p:pic>
        </p:grpSp>
        <p:pic>
          <p:nvPicPr>
            <p:cNvPr id="10" name="Imagen 9"/>
            <p:cNvPicPr>
              <a:picLocks noChangeAspect="1"/>
            </p:cNvPicPr>
            <p:nvPr/>
          </p:nvPicPr>
          <p:blipFill>
            <a:blip r:embed="rId8">
              <a:extLst/>
            </a:blip>
            <a:stretch>
              <a:fillRect/>
            </a:stretch>
          </p:blipFill>
          <p:spPr>
            <a:xfrm>
              <a:off x="8575251" y="5784398"/>
              <a:ext cx="592020" cy="592020"/>
            </a:xfrm>
            <a:prstGeom prst="rect">
              <a:avLst/>
            </a:prstGeom>
          </p:spPr>
        </p:pic>
        <p:pic>
          <p:nvPicPr>
            <p:cNvPr id="98" name="Imagen 97"/>
            <p:cNvPicPr>
              <a:picLocks noChangeAspect="1"/>
            </p:cNvPicPr>
            <p:nvPr/>
          </p:nvPicPr>
          <p:blipFill>
            <a:blip r:embed="rId9"/>
            <a:stretch>
              <a:fillRect/>
            </a:stretch>
          </p:blipFill>
          <p:spPr>
            <a:xfrm>
              <a:off x="10378575" y="6360118"/>
              <a:ext cx="568948" cy="568948"/>
            </a:xfrm>
            <a:prstGeom prst="rect">
              <a:avLst/>
            </a:prstGeom>
          </p:spPr>
        </p:pic>
        <p:sp>
          <p:nvSpPr>
            <p:cNvPr id="18" name="CuadroTexto 17"/>
            <p:cNvSpPr txBox="1"/>
            <p:nvPr/>
          </p:nvSpPr>
          <p:spPr>
            <a:xfrm>
              <a:off x="4412973" y="3024128"/>
              <a:ext cx="4144919" cy="276999"/>
            </a:xfrm>
            <a:prstGeom prst="rect">
              <a:avLst/>
            </a:prstGeom>
            <a:noFill/>
          </p:spPr>
          <p:txBody>
            <a:bodyPr wrap="square" rtlCol="0">
              <a:spAutoFit/>
            </a:bodyPr>
            <a:lstStyle/>
            <a:p>
              <a:r>
                <a:rPr lang="es-ES" sz="1200" dirty="0">
                  <a:effectLst>
                    <a:outerShdw blurRad="38100" dist="38100" dir="2700000" algn="tl">
                      <a:srgbClr val="000000">
                        <a:alpha val="43137"/>
                      </a:srgbClr>
                    </a:outerShdw>
                  </a:effectLst>
                  <a:latin typeface="Arial Rounded MT Bold" panose="020F0704030504030204" pitchFamily="34" charset="0"/>
                </a:rPr>
                <a:t>CLASIFICACIÓN POR OBJETO DEL GASTO</a:t>
              </a:r>
              <a:endParaRPr lang="es-MX" sz="1200" dirty="0">
                <a:effectLst>
                  <a:outerShdw blurRad="38100" dist="38100" dir="2700000" algn="tl">
                    <a:srgbClr val="000000">
                      <a:alpha val="43137"/>
                    </a:srgbClr>
                  </a:outerShdw>
                </a:effectLst>
                <a:latin typeface="Arial Rounded MT Bold" panose="020F0704030504030204" pitchFamily="34" charset="0"/>
              </a:endParaRPr>
            </a:p>
          </p:txBody>
        </p:sp>
      </p:grpSp>
    </p:spTree>
    <p:extLst>
      <p:ext uri="{BB962C8B-B14F-4D97-AF65-F5344CB8AC3E}">
        <p14:creationId xmlns:p14="http://schemas.microsoft.com/office/powerpoint/2010/main" val="40191525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62928" y="281517"/>
            <a:ext cx="1054238" cy="855174"/>
          </a:xfrm>
          <a:prstGeom prst="rect">
            <a:avLst/>
          </a:prstGeom>
        </p:spPr>
      </p:pic>
      <p:pic>
        <p:nvPicPr>
          <p:cNvPr id="11" name="Imagen 10"/>
          <p:cNvPicPr>
            <a:picLocks noChangeAspect="1"/>
          </p:cNvPicPr>
          <p:nvPr/>
        </p:nvPicPr>
        <p:blipFill rotWithShape="1">
          <a:blip r:embed="rId5"/>
          <a:srcRect t="6822"/>
          <a:stretch/>
        </p:blipFill>
        <p:spPr>
          <a:xfrm rot="5400000" flipV="1">
            <a:off x="-3337524" y="3393437"/>
            <a:ext cx="7087496" cy="412445"/>
          </a:xfrm>
          <a:prstGeom prst="rect">
            <a:avLst/>
          </a:prstGeom>
        </p:spPr>
      </p:pic>
      <p:sp>
        <p:nvSpPr>
          <p:cNvPr id="13" name="Paralelogramo 12"/>
          <p:cNvSpPr/>
          <p:nvPr/>
        </p:nvSpPr>
        <p:spPr>
          <a:xfrm>
            <a:off x="705785" y="961726"/>
            <a:ext cx="6513748" cy="410587"/>
          </a:xfrm>
          <a:prstGeom prst="parallelogram">
            <a:avLst/>
          </a:prstGeom>
          <a:solidFill>
            <a:srgbClr val="E73A8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600" dirty="0">
                <a:ln w="0"/>
                <a:solidFill>
                  <a:schemeClr val="bg1">
                    <a:lumMod val="95000"/>
                  </a:schemeClr>
                </a:solidFill>
                <a:effectLst>
                  <a:outerShdw blurRad="38100" dist="19050" dir="2700000" algn="tl" rotWithShape="0">
                    <a:schemeClr val="dk1">
                      <a:alpha val="40000"/>
                    </a:schemeClr>
                  </a:outerShdw>
                </a:effectLst>
                <a:latin typeface="Arial Rounded MT Bold" panose="020F0704030504030204" pitchFamily="34" charset="0"/>
              </a:rPr>
              <a:t>RESUMEN DE </a:t>
            </a:r>
            <a:r>
              <a:rPr lang="es-ES" sz="1600" dirty="0" smtClean="0">
                <a:ln w="0"/>
                <a:solidFill>
                  <a:schemeClr val="bg1">
                    <a:lumMod val="95000"/>
                  </a:schemeClr>
                </a:solidFill>
                <a:effectLst>
                  <a:outerShdw blurRad="38100" dist="19050" dir="2700000" algn="tl" rotWithShape="0">
                    <a:schemeClr val="dk1">
                      <a:alpha val="40000"/>
                    </a:schemeClr>
                  </a:outerShdw>
                </a:effectLst>
                <a:latin typeface="Arial Rounded MT Bold" panose="020F0704030504030204" pitchFamily="34" charset="0"/>
              </a:rPr>
              <a:t>EGRESOS</a:t>
            </a:r>
            <a:endParaRPr lang="es-ES" sz="1600" dirty="0">
              <a:ln w="0"/>
              <a:solidFill>
                <a:schemeClr val="bg1">
                  <a:lumMod val="95000"/>
                </a:schemeClr>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14" name="Anillo 13"/>
          <p:cNvSpPr/>
          <p:nvPr/>
        </p:nvSpPr>
        <p:spPr>
          <a:xfrm>
            <a:off x="11760406" y="6432360"/>
            <a:ext cx="656761" cy="642231"/>
          </a:xfrm>
          <a:prstGeom prst="donut">
            <a:avLst/>
          </a:pr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934" dirty="0" smtClean="0">
                <a:ln w="0"/>
                <a:solidFill>
                  <a:schemeClr val="tx1"/>
                </a:solidFill>
                <a:effectLst>
                  <a:outerShdw blurRad="38100" dist="19050" dir="2700000" algn="tl" rotWithShape="0">
                    <a:schemeClr val="dk1">
                      <a:alpha val="40000"/>
                    </a:schemeClr>
                  </a:outerShdw>
                </a:effectLst>
              </a:rPr>
              <a:t>13</a:t>
            </a:r>
            <a:endParaRPr lang="es-MX" sz="1934" dirty="0">
              <a:ln w="0"/>
              <a:solidFill>
                <a:schemeClr val="tx1"/>
              </a:solidFill>
              <a:effectLst>
                <a:outerShdw blurRad="38100" dist="19050" dir="2700000" algn="tl" rotWithShape="0">
                  <a:schemeClr val="dk1">
                    <a:alpha val="40000"/>
                  </a:schemeClr>
                </a:outerShdw>
              </a:effectLst>
            </a:endParaRPr>
          </a:p>
        </p:txBody>
      </p:sp>
      <p:pic>
        <p:nvPicPr>
          <p:cNvPr id="16" name="Imagen 15"/>
          <p:cNvPicPr>
            <a:picLocks noChangeAspect="1"/>
          </p:cNvPicPr>
          <p:nvPr/>
        </p:nvPicPr>
        <p:blipFill rotWithShape="1">
          <a:blip r:embed="rId5"/>
          <a:srcRect t="6822"/>
          <a:stretch/>
        </p:blipFill>
        <p:spPr>
          <a:xfrm rot="10800000" flipV="1">
            <a:off x="418911" y="55911"/>
            <a:ext cx="7087496" cy="305999"/>
          </a:xfrm>
          <a:prstGeom prst="rect">
            <a:avLst/>
          </a:prstGeom>
        </p:spPr>
      </p:pic>
      <p:grpSp>
        <p:nvGrpSpPr>
          <p:cNvPr id="47" name="Grupo 46"/>
          <p:cNvGrpSpPr/>
          <p:nvPr/>
        </p:nvGrpSpPr>
        <p:grpSpPr>
          <a:xfrm>
            <a:off x="1988448" y="2268050"/>
            <a:ext cx="9374480" cy="4346889"/>
            <a:chOff x="2239886" y="2278936"/>
            <a:chExt cx="9374480" cy="4346889"/>
          </a:xfrm>
        </p:grpSpPr>
        <p:grpSp>
          <p:nvGrpSpPr>
            <p:cNvPr id="93" name="Google Shape;4357;p117"/>
            <p:cNvGrpSpPr/>
            <p:nvPr/>
          </p:nvGrpSpPr>
          <p:grpSpPr>
            <a:xfrm>
              <a:off x="2239886" y="2278936"/>
              <a:ext cx="6753458" cy="4346889"/>
              <a:chOff x="1273844" y="1821405"/>
              <a:chExt cx="2799853" cy="2266497"/>
            </a:xfrm>
          </p:grpSpPr>
          <p:grpSp>
            <p:nvGrpSpPr>
              <p:cNvPr id="94" name="Google Shape;4358;p117"/>
              <p:cNvGrpSpPr/>
              <p:nvPr/>
            </p:nvGrpSpPr>
            <p:grpSpPr>
              <a:xfrm>
                <a:off x="1273844" y="1821405"/>
                <a:ext cx="2799853" cy="2259757"/>
                <a:chOff x="1111974" y="1183952"/>
                <a:chExt cx="3439198" cy="2775801"/>
              </a:xfrm>
            </p:grpSpPr>
            <p:sp>
              <p:nvSpPr>
                <p:cNvPr id="96" name="Google Shape;4359;p117"/>
                <p:cNvSpPr/>
                <p:nvPr/>
              </p:nvSpPr>
              <p:spPr>
                <a:xfrm>
                  <a:off x="1111974" y="1183952"/>
                  <a:ext cx="3439198" cy="2375702"/>
                </a:xfrm>
                <a:prstGeom prst="roundRect">
                  <a:avLst>
                    <a:gd name="adj" fmla="val 2937"/>
                  </a:avLst>
                </a:prstGeom>
                <a:solidFill>
                  <a:schemeClr val="bg1">
                    <a:lumMod val="85000"/>
                  </a:schemeClr>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97" name="Google Shape;4360;p117"/>
                <p:cNvSpPr/>
                <p:nvPr/>
              </p:nvSpPr>
              <p:spPr>
                <a:xfrm>
                  <a:off x="1268124" y="1223179"/>
                  <a:ext cx="3119398" cy="2121118"/>
                </a:xfrm>
                <a:prstGeom prst="rect">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98" name="Google Shape;4361;p117"/>
                <p:cNvSpPr/>
                <p:nvPr/>
              </p:nvSpPr>
              <p:spPr>
                <a:xfrm>
                  <a:off x="2220624" y="3558555"/>
                  <a:ext cx="1245022" cy="401198"/>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solidFill>
                  <a:srgbClr val="A8BDE4"/>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99" name="Google Shape;4362;p117"/>
                <p:cNvSpPr/>
                <p:nvPr/>
              </p:nvSpPr>
              <p:spPr>
                <a:xfrm>
                  <a:off x="2758823" y="3382426"/>
                  <a:ext cx="138000" cy="138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grpSp>
          <p:sp>
            <p:nvSpPr>
              <p:cNvPr id="95" name="Google Shape;4363;p117"/>
              <p:cNvSpPr/>
              <p:nvPr/>
            </p:nvSpPr>
            <p:spPr>
              <a:xfrm>
                <a:off x="1973525" y="4071275"/>
                <a:ext cx="1400504" cy="16627"/>
              </a:xfrm>
              <a:custGeom>
                <a:avLst/>
                <a:gdLst/>
                <a:ahLst/>
                <a:cxnLst/>
                <a:rect l="l" t="t" r="r" b="b"/>
                <a:pathLst>
                  <a:path w="98801" h="3593" extrusionOk="0">
                    <a:moveTo>
                      <a:pt x="98801" y="0"/>
                    </a:moveTo>
                    <a:cubicBezTo>
                      <a:pt x="65867" y="0"/>
                      <a:pt x="31948" y="7999"/>
                      <a:pt x="0" y="0"/>
                    </a:cubicBezTo>
                  </a:path>
                </a:pathLst>
              </a:custGeom>
              <a:noFill/>
              <a:ln w="19050" cap="rnd" cmpd="sng">
                <a:solidFill>
                  <a:srgbClr val="000000"/>
                </a:solidFill>
                <a:prstDash val="solid"/>
                <a:round/>
                <a:headEnd type="none" w="med" len="med"/>
                <a:tailEnd type="none" w="med" len="med"/>
              </a:ln>
            </p:spPr>
          </p:sp>
        </p:grpSp>
        <p:grpSp>
          <p:nvGrpSpPr>
            <p:cNvPr id="12" name="Grupo 11"/>
            <p:cNvGrpSpPr/>
            <p:nvPr/>
          </p:nvGrpSpPr>
          <p:grpSpPr>
            <a:xfrm>
              <a:off x="9220497" y="3395997"/>
              <a:ext cx="2393869" cy="2341216"/>
              <a:chOff x="9189766" y="3953505"/>
              <a:chExt cx="3110320" cy="2991168"/>
            </a:xfrm>
          </p:grpSpPr>
          <p:sp>
            <p:nvSpPr>
              <p:cNvPr id="114" name="object 3"/>
              <p:cNvSpPr/>
              <p:nvPr/>
            </p:nvSpPr>
            <p:spPr>
              <a:xfrm rot="19045854">
                <a:off x="9189766" y="3953505"/>
                <a:ext cx="3110320" cy="2991168"/>
              </a:xfrm>
              <a:custGeom>
                <a:avLst/>
                <a:gdLst/>
                <a:ahLst/>
                <a:cxnLst/>
                <a:rect l="l" t="t" r="r" b="b"/>
                <a:pathLst>
                  <a:path w="898525" h="1675129">
                    <a:moveTo>
                      <a:pt x="459283" y="0"/>
                    </a:moveTo>
                    <a:lnTo>
                      <a:pt x="449123" y="254"/>
                    </a:lnTo>
                    <a:lnTo>
                      <a:pt x="445059" y="0"/>
                    </a:lnTo>
                    <a:lnTo>
                      <a:pt x="438963" y="0"/>
                    </a:lnTo>
                    <a:lnTo>
                      <a:pt x="393648" y="23531"/>
                    </a:lnTo>
                    <a:lnTo>
                      <a:pt x="352010" y="92465"/>
                    </a:lnTo>
                    <a:lnTo>
                      <a:pt x="336865" y="138671"/>
                    </a:lnTo>
                    <a:lnTo>
                      <a:pt x="324974" y="189345"/>
                    </a:lnTo>
                    <a:lnTo>
                      <a:pt x="315942" y="241967"/>
                    </a:lnTo>
                    <a:lnTo>
                      <a:pt x="309376" y="294019"/>
                    </a:lnTo>
                    <a:lnTo>
                      <a:pt x="304879" y="342981"/>
                    </a:lnTo>
                    <a:lnTo>
                      <a:pt x="302057" y="386333"/>
                    </a:lnTo>
                    <a:lnTo>
                      <a:pt x="299259" y="403834"/>
                    </a:lnTo>
                    <a:lnTo>
                      <a:pt x="293294" y="417941"/>
                    </a:lnTo>
                    <a:lnTo>
                      <a:pt x="284948" y="427356"/>
                    </a:lnTo>
                    <a:lnTo>
                      <a:pt x="275006" y="430783"/>
                    </a:lnTo>
                    <a:lnTo>
                      <a:pt x="268148" y="430530"/>
                    </a:lnTo>
                    <a:lnTo>
                      <a:pt x="241030" y="435554"/>
                    </a:lnTo>
                    <a:lnTo>
                      <a:pt x="181744" y="474892"/>
                    </a:lnTo>
                    <a:lnTo>
                      <a:pt x="156769" y="508635"/>
                    </a:lnTo>
                    <a:lnTo>
                      <a:pt x="133224" y="586503"/>
                    </a:lnTo>
                    <a:lnTo>
                      <a:pt x="126643" y="637648"/>
                    </a:lnTo>
                    <a:lnTo>
                      <a:pt x="122812" y="693150"/>
                    </a:lnTo>
                    <a:lnTo>
                      <a:pt x="121203" y="750169"/>
                    </a:lnTo>
                    <a:lnTo>
                      <a:pt x="121283" y="805868"/>
                    </a:lnTo>
                    <a:lnTo>
                      <a:pt x="122520" y="857409"/>
                    </a:lnTo>
                    <a:lnTo>
                      <a:pt x="124384" y="901954"/>
                    </a:lnTo>
                    <a:lnTo>
                      <a:pt x="122852" y="922478"/>
                    </a:lnTo>
                    <a:lnTo>
                      <a:pt x="116891" y="939276"/>
                    </a:lnTo>
                    <a:lnTo>
                      <a:pt x="107596" y="950620"/>
                    </a:lnTo>
                    <a:lnTo>
                      <a:pt x="94793" y="954786"/>
                    </a:lnTo>
                    <a:lnTo>
                      <a:pt x="56864" y="972248"/>
                    </a:lnTo>
                    <a:lnTo>
                      <a:pt x="31865" y="1010666"/>
                    </a:lnTo>
                    <a:lnTo>
                      <a:pt x="18105" y="1049083"/>
                    </a:lnTo>
                    <a:lnTo>
                      <a:pt x="4960" y="1111386"/>
                    </a:lnTo>
                    <a:lnTo>
                      <a:pt x="432" y="1156477"/>
                    </a:lnTo>
                    <a:lnTo>
                      <a:pt x="0" y="1201687"/>
                    </a:lnTo>
                    <a:lnTo>
                      <a:pt x="3353" y="1246886"/>
                    </a:lnTo>
                    <a:lnTo>
                      <a:pt x="12098" y="1302034"/>
                    </a:lnTo>
                    <a:lnTo>
                      <a:pt x="25174" y="1353382"/>
                    </a:lnTo>
                    <a:lnTo>
                      <a:pt x="42272" y="1400929"/>
                    </a:lnTo>
                    <a:lnTo>
                      <a:pt x="63082" y="1444676"/>
                    </a:lnTo>
                    <a:lnTo>
                      <a:pt x="87295" y="1484620"/>
                    </a:lnTo>
                    <a:lnTo>
                      <a:pt x="114603" y="1520763"/>
                    </a:lnTo>
                    <a:lnTo>
                      <a:pt x="144696" y="1553102"/>
                    </a:lnTo>
                    <a:lnTo>
                      <a:pt x="177265" y="1581639"/>
                    </a:lnTo>
                    <a:lnTo>
                      <a:pt x="212001" y="1606373"/>
                    </a:lnTo>
                    <a:lnTo>
                      <a:pt x="248595" y="1627302"/>
                    </a:lnTo>
                    <a:lnTo>
                      <a:pt x="286738" y="1644427"/>
                    </a:lnTo>
                    <a:lnTo>
                      <a:pt x="326120" y="1657748"/>
                    </a:lnTo>
                    <a:lnTo>
                      <a:pt x="366433" y="1667263"/>
                    </a:lnTo>
                    <a:lnTo>
                      <a:pt x="407368" y="1672972"/>
                    </a:lnTo>
                    <a:lnTo>
                      <a:pt x="448615" y="1674876"/>
                    </a:lnTo>
                    <a:lnTo>
                      <a:pt x="489791" y="1672979"/>
                    </a:lnTo>
                    <a:lnTo>
                      <a:pt x="530667" y="1667289"/>
                    </a:lnTo>
                    <a:lnTo>
                      <a:pt x="570933" y="1657807"/>
                    </a:lnTo>
                    <a:lnTo>
                      <a:pt x="610284" y="1644531"/>
                    </a:lnTo>
                    <a:lnTo>
                      <a:pt x="648410" y="1627462"/>
                    </a:lnTo>
                    <a:lnTo>
                      <a:pt x="685004" y="1606600"/>
                    </a:lnTo>
                    <a:lnTo>
                      <a:pt x="719758" y="1581945"/>
                    </a:lnTo>
                    <a:lnTo>
                      <a:pt x="752365" y="1553497"/>
                    </a:lnTo>
                    <a:lnTo>
                      <a:pt x="782517" y="1521256"/>
                    </a:lnTo>
                    <a:lnTo>
                      <a:pt x="809907" y="1485222"/>
                    </a:lnTo>
                    <a:lnTo>
                      <a:pt x="834225" y="1445395"/>
                    </a:lnTo>
                    <a:lnTo>
                      <a:pt x="855165" y="1401775"/>
                    </a:lnTo>
                    <a:lnTo>
                      <a:pt x="872420" y="1354361"/>
                    </a:lnTo>
                    <a:lnTo>
                      <a:pt x="885680" y="1303155"/>
                    </a:lnTo>
                    <a:lnTo>
                      <a:pt x="894639" y="1248156"/>
                    </a:lnTo>
                    <a:lnTo>
                      <a:pt x="898159" y="1202598"/>
                    </a:lnTo>
                    <a:lnTo>
                      <a:pt x="897846" y="1157065"/>
                    </a:lnTo>
                    <a:lnTo>
                      <a:pt x="893389" y="1111674"/>
                    </a:lnTo>
                    <a:lnTo>
                      <a:pt x="884479" y="1066545"/>
                    </a:lnTo>
                    <a:lnTo>
                      <a:pt x="866445" y="1010665"/>
                    </a:lnTo>
                    <a:lnTo>
                      <a:pt x="841402" y="972248"/>
                    </a:lnTo>
                    <a:lnTo>
                      <a:pt x="803453" y="954786"/>
                    </a:lnTo>
                    <a:lnTo>
                      <a:pt x="802183" y="954786"/>
                    </a:lnTo>
                    <a:lnTo>
                      <a:pt x="790650" y="950620"/>
                    </a:lnTo>
                    <a:lnTo>
                      <a:pt x="781355" y="939276"/>
                    </a:lnTo>
                    <a:lnTo>
                      <a:pt x="775394" y="922478"/>
                    </a:lnTo>
                    <a:lnTo>
                      <a:pt x="773862" y="901954"/>
                    </a:lnTo>
                    <a:lnTo>
                      <a:pt x="775726" y="857409"/>
                    </a:lnTo>
                    <a:lnTo>
                      <a:pt x="776964" y="805868"/>
                    </a:lnTo>
                    <a:lnTo>
                      <a:pt x="777043" y="750169"/>
                    </a:lnTo>
                    <a:lnTo>
                      <a:pt x="775434" y="693150"/>
                    </a:lnTo>
                    <a:lnTo>
                      <a:pt x="771604" y="637648"/>
                    </a:lnTo>
                    <a:lnTo>
                      <a:pt x="765022" y="586503"/>
                    </a:lnTo>
                    <a:lnTo>
                      <a:pt x="755157" y="542553"/>
                    </a:lnTo>
                    <a:lnTo>
                      <a:pt x="716502" y="474892"/>
                    </a:lnTo>
                    <a:lnTo>
                      <a:pt x="687216" y="450437"/>
                    </a:lnTo>
                    <a:lnTo>
                      <a:pt x="630098" y="430530"/>
                    </a:lnTo>
                    <a:lnTo>
                      <a:pt x="626542" y="430530"/>
                    </a:lnTo>
                    <a:lnTo>
                      <a:pt x="623367" y="430783"/>
                    </a:lnTo>
                    <a:lnTo>
                      <a:pt x="613370" y="427356"/>
                    </a:lnTo>
                    <a:lnTo>
                      <a:pt x="605016" y="417941"/>
                    </a:lnTo>
                    <a:lnTo>
                      <a:pt x="599043" y="403834"/>
                    </a:lnTo>
                    <a:lnTo>
                      <a:pt x="596189" y="386333"/>
                    </a:lnTo>
                    <a:lnTo>
                      <a:pt x="593400" y="342981"/>
                    </a:lnTo>
                    <a:lnTo>
                      <a:pt x="588921" y="294019"/>
                    </a:lnTo>
                    <a:lnTo>
                      <a:pt x="582360" y="241967"/>
                    </a:lnTo>
                    <a:lnTo>
                      <a:pt x="573325" y="189345"/>
                    </a:lnTo>
                    <a:lnTo>
                      <a:pt x="561423" y="138671"/>
                    </a:lnTo>
                    <a:lnTo>
                      <a:pt x="546264" y="92465"/>
                    </a:lnTo>
                    <a:lnTo>
                      <a:pt x="527454" y="53245"/>
                    </a:lnTo>
                    <a:lnTo>
                      <a:pt x="477317" y="5842"/>
                    </a:lnTo>
                    <a:lnTo>
                      <a:pt x="467665" y="1269"/>
                    </a:lnTo>
                    <a:lnTo>
                      <a:pt x="459283" y="0"/>
                    </a:lnTo>
                    <a:close/>
                  </a:path>
                </a:pathLst>
              </a:custGeom>
              <a:solidFill>
                <a:srgbClr val="87A4D9">
                  <a:alpha val="72000"/>
                </a:srgbClr>
              </a:solidFill>
              <a:ln w="57150">
                <a:solidFill>
                  <a:schemeClr val="bg1"/>
                </a:solidFill>
              </a:ln>
            </p:spPr>
            <p:txBody>
              <a:bodyPr wrap="square" lIns="0" tIns="0" rIns="0" bIns="0" rtlCol="0"/>
              <a:lstStyle/>
              <a:p>
                <a:endParaRPr dirty="0"/>
              </a:p>
            </p:txBody>
          </p:sp>
          <p:pic>
            <p:nvPicPr>
              <p:cNvPr id="10" name="Imagen 9"/>
              <p:cNvPicPr>
                <a:picLocks noChangeAspect="1"/>
              </p:cNvPicPr>
              <p:nvPr/>
            </p:nvPicPr>
            <p:blipFill>
              <a:blip r:embed="rId6"/>
              <a:stretch>
                <a:fillRect/>
              </a:stretch>
            </p:blipFill>
            <p:spPr>
              <a:xfrm rot="16200000">
                <a:off x="9919856" y="4550167"/>
                <a:ext cx="1797844" cy="1797844"/>
              </a:xfrm>
              <a:prstGeom prst="rect">
                <a:avLst/>
              </a:prstGeom>
            </p:spPr>
          </p:pic>
        </p:grpSp>
      </p:grpSp>
      <p:graphicFrame>
        <p:nvGraphicFramePr>
          <p:cNvPr id="46" name="Tabla 45"/>
          <p:cNvGraphicFramePr>
            <a:graphicFrameLocks noGrp="1"/>
          </p:cNvGraphicFramePr>
          <p:nvPr>
            <p:extLst>
              <p:ext uri="{D42A27DB-BD31-4B8C-83A1-F6EECF244321}">
                <p14:modId xmlns:p14="http://schemas.microsoft.com/office/powerpoint/2010/main" val="3222970879"/>
              </p:ext>
            </p:extLst>
          </p:nvPr>
        </p:nvGraphicFramePr>
        <p:xfrm>
          <a:off x="2569379" y="2774975"/>
          <a:ext cx="5651500" cy="2112645"/>
        </p:xfrm>
        <a:graphic>
          <a:graphicData uri="http://schemas.openxmlformats.org/drawingml/2006/table">
            <a:tbl>
              <a:tblPr/>
              <a:tblGrid>
                <a:gridCol w="3783551">
                  <a:extLst>
                    <a:ext uri="{9D8B030D-6E8A-4147-A177-3AD203B41FA5}">
                      <a16:colId xmlns:a16="http://schemas.microsoft.com/office/drawing/2014/main" val="2115517158"/>
                    </a:ext>
                  </a:extLst>
                </a:gridCol>
                <a:gridCol w="1867949">
                  <a:extLst>
                    <a:ext uri="{9D8B030D-6E8A-4147-A177-3AD203B41FA5}">
                      <a16:colId xmlns:a16="http://schemas.microsoft.com/office/drawing/2014/main" val="138447600"/>
                    </a:ext>
                  </a:extLst>
                </a:gridCol>
              </a:tblGrid>
              <a:tr h="335280">
                <a:tc gridSpan="2">
                  <a:txBody>
                    <a:bodyPr/>
                    <a:lstStyle/>
                    <a:p>
                      <a:pPr algn="ctr" fontAlgn="ctr"/>
                      <a:r>
                        <a:rPr lang="es-ES" sz="1400" b="1" i="0" u="none" strike="noStrike">
                          <a:solidFill>
                            <a:srgbClr val="000000"/>
                          </a:solidFill>
                          <a:effectLst/>
                          <a:latin typeface="Calibri" panose="020F0502020204030204" pitchFamily="34" charset="0"/>
                        </a:rPr>
                        <a:t>CLASIFICADOR POR OBJETO DEL GASTO</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s-MX"/>
                    </a:p>
                  </a:txBody>
                  <a:tcPr/>
                </a:tc>
                <a:extLst>
                  <a:ext uri="{0D108BD9-81ED-4DB2-BD59-A6C34878D82A}">
                    <a16:rowId xmlns:a16="http://schemas.microsoft.com/office/drawing/2014/main" val="937913296"/>
                  </a:ext>
                </a:extLst>
              </a:tr>
              <a:tr h="62865">
                <a:tc>
                  <a:txBody>
                    <a:bodyPr/>
                    <a:lstStyle/>
                    <a:p>
                      <a:pPr algn="l" fontAlgn="ctr"/>
                      <a:endParaRPr lang="es-MX" sz="1100" b="0" i="0" u="none" strike="noStrike">
                        <a:solidFill>
                          <a:srgbClr val="000000"/>
                        </a:solidFill>
                        <a:effectLst/>
                        <a:latin typeface="Calibri" panose="020F0502020204030204" pitchFamily="34"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endParaRPr lang="es-MX" sz="1100" b="0" i="0" u="none" strike="noStrike">
                        <a:solidFill>
                          <a:srgbClr val="000000"/>
                        </a:solidFill>
                        <a:effectLst/>
                        <a:latin typeface="Calibri" panose="020F0502020204030204" pitchFamily="34"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6998331"/>
                  </a:ext>
                </a:extLst>
              </a:tr>
              <a:tr h="253365">
                <a:tc>
                  <a:txBody>
                    <a:bodyPr/>
                    <a:lstStyle/>
                    <a:p>
                      <a:pPr algn="ctr" fontAlgn="ctr"/>
                      <a:r>
                        <a:rPr lang="es-MX" sz="1000" b="0" i="0" u="none" strike="noStrike">
                          <a:solidFill>
                            <a:srgbClr val="000000"/>
                          </a:solidFill>
                          <a:effectLst/>
                          <a:latin typeface="Calibri" panose="020F0502020204030204" pitchFamily="34" charset="0"/>
                        </a:rPr>
                        <a:t>SERVICIOS PERSONALES</a:t>
                      </a:r>
                    </a:p>
                  </a:txBody>
                  <a:tcPr marL="7620" marR="7620" marT="7620"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ctr"/>
                      <a:r>
                        <a:rPr lang="es-MX" sz="1000" b="0" i="0" u="none" strike="noStrike">
                          <a:solidFill>
                            <a:srgbClr val="000000"/>
                          </a:solidFill>
                          <a:effectLst/>
                          <a:latin typeface="Calibri" panose="020F0502020204030204" pitchFamily="34" charset="0"/>
                        </a:rPr>
                        <a:t> $                           679,074,959.00 </a:t>
                      </a:r>
                    </a:p>
                  </a:txBody>
                  <a:tcPr marL="7620" marR="7620" marT="7620"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66563438"/>
                  </a:ext>
                </a:extLst>
              </a:tr>
              <a:tr h="190500">
                <a:tc>
                  <a:txBody>
                    <a:bodyPr/>
                    <a:lstStyle/>
                    <a:p>
                      <a:pPr algn="ctr" fontAlgn="ctr"/>
                      <a:r>
                        <a:rPr lang="es-MX" sz="1000" b="0" i="0" u="none" strike="noStrike">
                          <a:solidFill>
                            <a:srgbClr val="000000"/>
                          </a:solidFill>
                          <a:effectLst/>
                          <a:latin typeface="Calibri" panose="020F0502020204030204" pitchFamily="34" charset="0"/>
                        </a:rPr>
                        <a:t>MATERIALES Y SUMINISTROS</a:t>
                      </a:r>
                    </a:p>
                  </a:txBody>
                  <a:tcPr marL="7620" marR="7620" marT="7620"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s-MX" sz="1000" b="0" i="0" u="none" strike="noStrike" dirty="0">
                          <a:solidFill>
                            <a:srgbClr val="000000"/>
                          </a:solidFill>
                          <a:effectLst/>
                          <a:latin typeface="Calibri" panose="020F0502020204030204" pitchFamily="34" charset="0"/>
                        </a:rPr>
                        <a:t> $                           116,484,137.00 </a:t>
                      </a:r>
                    </a:p>
                  </a:txBody>
                  <a:tcPr marL="7620" marR="7620" marT="7620" marB="0" anchor="ctr">
                    <a:lnL w="190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445055802"/>
                  </a:ext>
                </a:extLst>
              </a:tr>
              <a:tr h="182880">
                <a:tc>
                  <a:txBody>
                    <a:bodyPr/>
                    <a:lstStyle/>
                    <a:p>
                      <a:pPr algn="ctr" fontAlgn="ctr"/>
                      <a:r>
                        <a:rPr lang="es-MX" sz="1000" b="0" i="0" u="none" strike="noStrike">
                          <a:solidFill>
                            <a:srgbClr val="000000"/>
                          </a:solidFill>
                          <a:effectLst/>
                          <a:latin typeface="Calibri" panose="020F0502020204030204" pitchFamily="34" charset="0"/>
                        </a:rPr>
                        <a:t>SERVICIOS GENERALES</a:t>
                      </a:r>
                    </a:p>
                  </a:txBody>
                  <a:tcPr marL="7620" marR="7620" marT="7620"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s-MX" sz="1000" b="0" i="0" u="none" strike="noStrike">
                          <a:solidFill>
                            <a:srgbClr val="000000"/>
                          </a:solidFill>
                          <a:effectLst/>
                          <a:latin typeface="Calibri" panose="020F0502020204030204" pitchFamily="34" charset="0"/>
                        </a:rPr>
                        <a:t> $                           846,145,815.00 </a:t>
                      </a:r>
                    </a:p>
                  </a:txBody>
                  <a:tcPr marL="7620" marR="7620" marT="7620" marB="0" anchor="ctr">
                    <a:lnL w="190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7006670"/>
                  </a:ext>
                </a:extLst>
              </a:tr>
              <a:tr h="182880">
                <a:tc>
                  <a:txBody>
                    <a:bodyPr/>
                    <a:lstStyle/>
                    <a:p>
                      <a:pPr algn="ctr" fontAlgn="ctr"/>
                      <a:r>
                        <a:rPr lang="es-ES" sz="1000" b="0" i="0" u="none" strike="noStrike">
                          <a:solidFill>
                            <a:srgbClr val="000000"/>
                          </a:solidFill>
                          <a:effectLst/>
                          <a:latin typeface="Calibri" panose="020F0502020204030204" pitchFamily="34" charset="0"/>
                        </a:rPr>
                        <a:t>TRANSFERENCIAS, ASIGNACIONES, SUBSIDIOS Y OTRAS AYUDAS</a:t>
                      </a:r>
                    </a:p>
                  </a:txBody>
                  <a:tcPr marL="7620" marR="7620" marT="7620"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s-MX" sz="1000" b="0" i="0" u="none" strike="noStrike">
                          <a:solidFill>
                            <a:srgbClr val="000000"/>
                          </a:solidFill>
                          <a:effectLst/>
                          <a:latin typeface="Calibri" panose="020F0502020204030204" pitchFamily="34" charset="0"/>
                        </a:rPr>
                        <a:t> $                           137,925,000.00 </a:t>
                      </a:r>
                    </a:p>
                  </a:txBody>
                  <a:tcPr marL="7620" marR="7620" marT="7620" marB="0" anchor="ctr">
                    <a:lnL w="190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688541779"/>
                  </a:ext>
                </a:extLst>
              </a:tr>
              <a:tr h="182880">
                <a:tc>
                  <a:txBody>
                    <a:bodyPr/>
                    <a:lstStyle/>
                    <a:p>
                      <a:pPr algn="ctr" fontAlgn="ctr"/>
                      <a:r>
                        <a:rPr lang="es-ES" sz="1000" b="0" i="0" u="none" strike="noStrike">
                          <a:solidFill>
                            <a:srgbClr val="000000"/>
                          </a:solidFill>
                          <a:effectLst/>
                          <a:latin typeface="Calibri" panose="020F0502020204030204" pitchFamily="34" charset="0"/>
                        </a:rPr>
                        <a:t>BIENES MUEBLES, INMUEBLES E INTANGIBLES</a:t>
                      </a:r>
                    </a:p>
                  </a:txBody>
                  <a:tcPr marL="7620" marR="7620" marT="7620"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s-MX" sz="1000" b="0" i="0" u="none" strike="noStrike">
                          <a:solidFill>
                            <a:srgbClr val="000000"/>
                          </a:solidFill>
                          <a:effectLst/>
                          <a:latin typeface="Calibri" panose="020F0502020204030204" pitchFamily="34" charset="0"/>
                        </a:rPr>
                        <a:t> $                             16,601,025.00 </a:t>
                      </a:r>
                    </a:p>
                  </a:txBody>
                  <a:tcPr marL="7620" marR="7620" marT="7620" marB="0" anchor="ctr">
                    <a:lnL w="190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344125110"/>
                  </a:ext>
                </a:extLst>
              </a:tr>
              <a:tr h="182880">
                <a:tc>
                  <a:txBody>
                    <a:bodyPr/>
                    <a:lstStyle/>
                    <a:p>
                      <a:pPr algn="ctr" fontAlgn="ctr"/>
                      <a:r>
                        <a:rPr lang="es-MX" sz="1100" b="0" i="0" u="none" strike="noStrike">
                          <a:solidFill>
                            <a:srgbClr val="000000"/>
                          </a:solidFill>
                          <a:effectLst/>
                          <a:latin typeface="Calibri" panose="020F0502020204030204" pitchFamily="34" charset="0"/>
                        </a:rPr>
                        <a:t>INVERSIÓN PÚBLICA</a:t>
                      </a:r>
                    </a:p>
                  </a:txBody>
                  <a:tcPr marL="7620" marR="7620" marT="7620"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ctr"/>
                      <a:r>
                        <a:rPr lang="es-MX" sz="1000" b="0" i="0" u="none" strike="noStrike">
                          <a:solidFill>
                            <a:srgbClr val="000000"/>
                          </a:solidFill>
                          <a:effectLst/>
                          <a:latin typeface="Calibri" panose="020F0502020204030204" pitchFamily="34" charset="0"/>
                        </a:rPr>
                        <a:t> $                           266,500,843.00 </a:t>
                      </a:r>
                    </a:p>
                  </a:txBody>
                  <a:tcPr marL="7620" marR="7620" marT="7620" marB="0" anchor="ctr">
                    <a:lnL w="190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467293165"/>
                  </a:ext>
                </a:extLst>
              </a:tr>
              <a:tr h="62865">
                <a:tc>
                  <a:txBody>
                    <a:bodyPr/>
                    <a:lstStyle/>
                    <a:p>
                      <a:pPr algn="ctr" fontAlgn="ctr"/>
                      <a:endParaRPr lang="es-MX"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s-MX" sz="10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5291530"/>
                  </a:ext>
                </a:extLst>
              </a:tr>
              <a:tr h="251460">
                <a:tc>
                  <a:txBody>
                    <a:bodyPr/>
                    <a:lstStyle/>
                    <a:p>
                      <a:pPr algn="ctr" fontAlgn="ctr"/>
                      <a:r>
                        <a:rPr lang="es-MX" sz="1200" b="1" i="0" u="none" strike="noStrike">
                          <a:solidFill>
                            <a:srgbClr val="000000"/>
                          </a:solidFill>
                          <a:effectLst/>
                          <a:latin typeface="Calibri" panose="020F0502020204030204" pitchFamily="34" charset="0"/>
                        </a:rPr>
                        <a:t>TOTAL GENERAL</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s-MX" sz="1200" b="1" i="0" u="none" strike="noStrike" dirty="0">
                          <a:solidFill>
                            <a:srgbClr val="000000"/>
                          </a:solidFill>
                          <a:effectLst/>
                          <a:latin typeface="Calibri" panose="020F0502020204030204" pitchFamily="34" charset="0"/>
                        </a:rPr>
                        <a:t> $               2,062,731,779.00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104125483"/>
                  </a:ext>
                </a:extLst>
              </a:tr>
            </a:tbl>
          </a:graphicData>
        </a:graphic>
      </p:graphicFrame>
    </p:spTree>
    <p:extLst>
      <p:ext uri="{BB962C8B-B14F-4D97-AF65-F5344CB8AC3E}">
        <p14:creationId xmlns:p14="http://schemas.microsoft.com/office/powerpoint/2010/main" val="41884051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2928" y="281517"/>
            <a:ext cx="1054238" cy="855174"/>
          </a:xfrm>
          <a:prstGeom prst="rect">
            <a:avLst/>
          </a:prstGeom>
        </p:spPr>
      </p:pic>
      <p:pic>
        <p:nvPicPr>
          <p:cNvPr id="11" name="Imagen 10"/>
          <p:cNvPicPr>
            <a:picLocks noChangeAspect="1"/>
          </p:cNvPicPr>
          <p:nvPr/>
        </p:nvPicPr>
        <p:blipFill rotWithShape="1">
          <a:blip r:embed="rId3"/>
          <a:srcRect t="6822"/>
          <a:stretch/>
        </p:blipFill>
        <p:spPr>
          <a:xfrm rot="5400000" flipV="1">
            <a:off x="-3337524" y="3393437"/>
            <a:ext cx="7087496" cy="412445"/>
          </a:xfrm>
          <a:prstGeom prst="rect">
            <a:avLst/>
          </a:prstGeom>
        </p:spPr>
      </p:pic>
      <p:sp>
        <p:nvSpPr>
          <p:cNvPr id="14" name="Anillo 13"/>
          <p:cNvSpPr/>
          <p:nvPr/>
        </p:nvSpPr>
        <p:spPr>
          <a:xfrm>
            <a:off x="11760406" y="6432360"/>
            <a:ext cx="656761" cy="642231"/>
          </a:xfrm>
          <a:prstGeom prst="donut">
            <a:avLst/>
          </a:pr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934" dirty="0" smtClean="0">
                <a:ln w="0"/>
                <a:solidFill>
                  <a:schemeClr val="tx1"/>
                </a:solidFill>
                <a:effectLst>
                  <a:outerShdw blurRad="38100" dist="19050" dir="2700000" algn="tl" rotWithShape="0">
                    <a:schemeClr val="dk1">
                      <a:alpha val="40000"/>
                    </a:schemeClr>
                  </a:outerShdw>
                </a:effectLst>
              </a:rPr>
              <a:t>14</a:t>
            </a:r>
            <a:endParaRPr lang="es-MX" sz="1934" dirty="0">
              <a:ln w="0"/>
              <a:solidFill>
                <a:schemeClr val="tx1"/>
              </a:solidFill>
              <a:effectLst>
                <a:outerShdw blurRad="38100" dist="19050" dir="2700000" algn="tl" rotWithShape="0">
                  <a:schemeClr val="dk1">
                    <a:alpha val="40000"/>
                  </a:schemeClr>
                </a:outerShdw>
              </a:effectLst>
            </a:endParaRPr>
          </a:p>
        </p:txBody>
      </p:sp>
      <p:pic>
        <p:nvPicPr>
          <p:cNvPr id="16" name="Imagen 15"/>
          <p:cNvPicPr>
            <a:picLocks noChangeAspect="1"/>
          </p:cNvPicPr>
          <p:nvPr/>
        </p:nvPicPr>
        <p:blipFill rotWithShape="1">
          <a:blip r:embed="rId3"/>
          <a:srcRect t="6822"/>
          <a:stretch/>
        </p:blipFill>
        <p:spPr>
          <a:xfrm rot="10800000" flipV="1">
            <a:off x="418911" y="55911"/>
            <a:ext cx="7087496" cy="305999"/>
          </a:xfrm>
          <a:prstGeom prst="rect">
            <a:avLst/>
          </a:prstGeom>
        </p:spPr>
      </p:pic>
      <p:sp>
        <p:nvSpPr>
          <p:cNvPr id="101" name="Rectángulo 100"/>
          <p:cNvSpPr/>
          <p:nvPr/>
        </p:nvSpPr>
        <p:spPr>
          <a:xfrm>
            <a:off x="757721" y="1608311"/>
            <a:ext cx="6109650" cy="461665"/>
          </a:xfrm>
          <a:prstGeom prst="rect">
            <a:avLst/>
          </a:prstGeom>
        </p:spPr>
        <p:txBody>
          <a:bodyPr wrap="square">
            <a:spAutoFit/>
          </a:bodyPr>
          <a:lstStyle/>
          <a:p>
            <a:pPr algn="just"/>
            <a:r>
              <a:rPr lang="es-ES" sz="1200" spc="-5" dirty="0">
                <a:solidFill>
                  <a:schemeClr val="tx2"/>
                </a:solidFill>
                <a:latin typeface="Arial Rounded MT Bold" panose="020F0704030504030204" pitchFamily="34" charset="0"/>
                <a:cs typeface="Bahnschrift"/>
              </a:rPr>
              <a:t>La clasificación </a:t>
            </a:r>
            <a:r>
              <a:rPr lang="es-ES" sz="1200" spc="-5" dirty="0" smtClean="0">
                <a:solidFill>
                  <a:schemeClr val="tx2"/>
                </a:solidFill>
                <a:latin typeface="Arial Rounded MT Bold" panose="020F0704030504030204" pitchFamily="34" charset="0"/>
                <a:cs typeface="Bahnschrift"/>
              </a:rPr>
              <a:t>Económica relaciona las transiciones públicas que generan gastos con los grandes agregados </a:t>
            </a:r>
            <a:r>
              <a:rPr lang="es-ES" sz="1200" spc="-5" dirty="0">
                <a:solidFill>
                  <a:schemeClr val="tx2"/>
                </a:solidFill>
                <a:latin typeface="Arial Rounded MT Bold" panose="020F0704030504030204" pitchFamily="34" charset="0"/>
                <a:cs typeface="Bahnschrift"/>
              </a:rPr>
              <a:t>de </a:t>
            </a:r>
            <a:r>
              <a:rPr lang="es-ES" sz="1200" spc="-5" dirty="0" smtClean="0">
                <a:solidFill>
                  <a:schemeClr val="tx2"/>
                </a:solidFill>
                <a:latin typeface="Arial Rounded MT Bold" panose="020F0704030504030204" pitchFamily="34" charset="0"/>
                <a:cs typeface="Bahnschrift"/>
              </a:rPr>
              <a:t>su clasificación.</a:t>
            </a:r>
            <a:endParaRPr lang="es-MX" sz="1200" spc="-5" dirty="0">
              <a:solidFill>
                <a:schemeClr val="tx2"/>
              </a:solidFill>
              <a:latin typeface="Arial Rounded MT Bold" panose="020F0704030504030204" pitchFamily="34" charset="0"/>
              <a:cs typeface="Bahnschrift"/>
            </a:endParaRPr>
          </a:p>
        </p:txBody>
      </p:sp>
      <p:sp>
        <p:nvSpPr>
          <p:cNvPr id="102" name="Paralelogramo 101"/>
          <p:cNvSpPr/>
          <p:nvPr/>
        </p:nvSpPr>
        <p:spPr>
          <a:xfrm>
            <a:off x="662546" y="968367"/>
            <a:ext cx="6300000" cy="410587"/>
          </a:xfrm>
          <a:prstGeom prst="parallelogram">
            <a:avLst/>
          </a:prstGeom>
          <a:solidFill>
            <a:srgbClr val="689FE2">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r>
              <a:rPr lang="es-ES" sz="1600"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¿EN QUE SE GASTA?</a:t>
            </a:r>
            <a:endParaRPr lang="es-ES" sz="16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grpSp>
        <p:nvGrpSpPr>
          <p:cNvPr id="2" name="Grupo 1"/>
          <p:cNvGrpSpPr/>
          <p:nvPr/>
        </p:nvGrpSpPr>
        <p:grpSpPr>
          <a:xfrm>
            <a:off x="2721430" y="2496148"/>
            <a:ext cx="7662378" cy="4578443"/>
            <a:chOff x="2862944" y="2496148"/>
            <a:chExt cx="7662378" cy="4578443"/>
          </a:xfrm>
        </p:grpSpPr>
        <p:sp>
          <p:nvSpPr>
            <p:cNvPr id="27" name="Google Shape;3689;p101"/>
            <p:cNvSpPr/>
            <p:nvPr/>
          </p:nvSpPr>
          <p:spPr>
            <a:xfrm>
              <a:off x="2862944" y="2973930"/>
              <a:ext cx="7662378" cy="369174"/>
            </a:xfrm>
            <a:custGeom>
              <a:avLst/>
              <a:gdLst/>
              <a:ahLst/>
              <a:cxnLst/>
              <a:rect l="l" t="t" r="r" b="b"/>
              <a:pathLst>
                <a:path w="327323" h="15668" extrusionOk="0">
                  <a:moveTo>
                    <a:pt x="0" y="0"/>
                  </a:moveTo>
                  <a:lnTo>
                    <a:pt x="135" y="14315"/>
                  </a:lnTo>
                  <a:lnTo>
                    <a:pt x="327323" y="15668"/>
                  </a:lnTo>
                  <a:lnTo>
                    <a:pt x="323601" y="780"/>
                  </a:lnTo>
                  <a:close/>
                </a:path>
              </a:pathLst>
            </a:custGeom>
            <a:solidFill>
              <a:srgbClr val="B3CFF0"/>
            </a:solidFill>
            <a:ln w="19050" cap="flat" cmpd="sng">
              <a:solidFill>
                <a:schemeClr val="dk1"/>
              </a:solidFill>
              <a:prstDash val="solid"/>
              <a:round/>
              <a:headEnd type="none" w="med" len="med"/>
              <a:tailEnd type="none" w="med" len="med"/>
            </a:ln>
          </p:spPr>
        </p:sp>
        <p:sp>
          <p:nvSpPr>
            <p:cNvPr id="28" name="Google Shape;2609;p85"/>
            <p:cNvSpPr/>
            <p:nvPr/>
          </p:nvSpPr>
          <p:spPr>
            <a:xfrm rot="5400000">
              <a:off x="6622922" y="1157249"/>
              <a:ext cx="495833" cy="3173631"/>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000" dirty="0">
                  <a:solidFill>
                    <a:schemeClr val="tx1"/>
                  </a:solidFill>
                  <a:latin typeface="Arial Rounded MT Bold" panose="020F0704030504030204" pitchFamily="34" charset="0"/>
                </a:rPr>
                <a:t>TOTAL </a:t>
              </a:r>
              <a:r>
                <a:rPr lang="es-ES" sz="1000" dirty="0" smtClean="0">
                  <a:solidFill>
                    <a:schemeClr val="tx1"/>
                  </a:solidFill>
                  <a:latin typeface="Arial Rounded MT Bold" panose="020F0704030504030204" pitchFamily="34" charset="0"/>
                </a:rPr>
                <a:t>GENERAL</a:t>
              </a:r>
              <a:endParaRPr lang="es-ES" sz="1000" dirty="0">
                <a:solidFill>
                  <a:schemeClr val="tx1"/>
                </a:solidFill>
                <a:latin typeface="Arial Rounded MT Bold" panose="020F0704030504030204" pitchFamily="34" charset="0"/>
              </a:endParaRPr>
            </a:p>
            <a:p>
              <a:pPr algn="ctr"/>
              <a:r>
                <a:rPr lang="es-ES" sz="1600" b="1" dirty="0" smtClean="0">
                  <a:ln w="0"/>
                  <a:solidFill>
                    <a:srgbClr val="0070C0"/>
                  </a:solidFill>
                  <a:effectLst>
                    <a:outerShdw blurRad="38100" dist="19050" dir="2700000" algn="tl" rotWithShape="0">
                      <a:schemeClr val="dk1">
                        <a:alpha val="40000"/>
                      </a:schemeClr>
                    </a:outerShdw>
                  </a:effectLst>
                  <a:latin typeface="Arial Rounded MT Bold" panose="020F0704030504030204" pitchFamily="34" charset="0"/>
                </a:rPr>
                <a:t>$2,062,731,779.00</a:t>
              </a:r>
              <a:endParaRPr sz="1600" b="1" dirty="0">
                <a:ln w="0"/>
                <a:solidFill>
                  <a:srgbClr val="0070C0"/>
                </a:solidFill>
                <a:effectLst>
                  <a:outerShdw blurRad="38100" dist="19050" dir="2700000" algn="tl" rotWithShape="0">
                    <a:schemeClr val="dk1">
                      <a:alpha val="40000"/>
                    </a:schemeClr>
                  </a:outerShdw>
                </a:effectLst>
                <a:latin typeface="Arial Rounded MT Bold" panose="020F0704030504030204" pitchFamily="34" charset="0"/>
              </a:endParaRPr>
            </a:p>
          </p:txBody>
        </p:sp>
        <p:cxnSp>
          <p:nvCxnSpPr>
            <p:cNvPr id="29" name="Conector recto 28"/>
            <p:cNvCxnSpPr/>
            <p:nvPr/>
          </p:nvCxnSpPr>
          <p:spPr>
            <a:xfrm flipH="1">
              <a:off x="4096779" y="3326911"/>
              <a:ext cx="9144" cy="6493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ector recto 29"/>
            <p:cNvCxnSpPr/>
            <p:nvPr/>
          </p:nvCxnSpPr>
          <p:spPr>
            <a:xfrm flipH="1">
              <a:off x="6767137" y="3334664"/>
              <a:ext cx="8402" cy="145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ector recto 30"/>
            <p:cNvCxnSpPr/>
            <p:nvPr/>
          </p:nvCxnSpPr>
          <p:spPr>
            <a:xfrm flipH="1">
              <a:off x="9234017" y="3321332"/>
              <a:ext cx="13881" cy="64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 name="Grupo 31"/>
            <p:cNvGrpSpPr/>
            <p:nvPr/>
          </p:nvGrpSpPr>
          <p:grpSpPr>
            <a:xfrm>
              <a:off x="3191891" y="3983167"/>
              <a:ext cx="1836000" cy="2278006"/>
              <a:chOff x="543332" y="2028819"/>
              <a:chExt cx="1674161" cy="2278006"/>
            </a:xfrm>
          </p:grpSpPr>
          <p:grpSp>
            <p:nvGrpSpPr>
              <p:cNvPr id="75" name="Google Shape;6789;p122"/>
              <p:cNvGrpSpPr/>
              <p:nvPr/>
            </p:nvGrpSpPr>
            <p:grpSpPr>
              <a:xfrm>
                <a:off x="680879" y="2536713"/>
                <a:ext cx="1404742" cy="1770112"/>
                <a:chOff x="4243812" y="3596710"/>
                <a:chExt cx="560950" cy="589457"/>
              </a:xfrm>
            </p:grpSpPr>
            <p:sp>
              <p:nvSpPr>
                <p:cNvPr id="77" name="Google Shape;6790;p122"/>
                <p:cNvSpPr/>
                <p:nvPr/>
              </p:nvSpPr>
              <p:spPr>
                <a:xfrm>
                  <a:off x="4243812" y="3596710"/>
                  <a:ext cx="560950" cy="589457"/>
                </a:xfrm>
                <a:custGeom>
                  <a:avLst/>
                  <a:gdLst/>
                  <a:ahLst/>
                  <a:cxnLst/>
                  <a:rect l="l" t="t" r="r" b="b"/>
                  <a:pathLst>
                    <a:path w="9406" h="9884" extrusionOk="0">
                      <a:moveTo>
                        <a:pt x="1" y="5044"/>
                      </a:moveTo>
                      <a:cubicBezTo>
                        <a:pt x="20" y="3932"/>
                        <a:pt x="20" y="2801"/>
                        <a:pt x="1" y="1669"/>
                      </a:cubicBezTo>
                      <a:cubicBezTo>
                        <a:pt x="1" y="1279"/>
                        <a:pt x="20" y="889"/>
                        <a:pt x="59" y="508"/>
                      </a:cubicBezTo>
                      <a:cubicBezTo>
                        <a:pt x="79" y="303"/>
                        <a:pt x="137" y="225"/>
                        <a:pt x="333" y="186"/>
                      </a:cubicBezTo>
                      <a:cubicBezTo>
                        <a:pt x="742" y="98"/>
                        <a:pt x="1152" y="40"/>
                        <a:pt x="1571" y="11"/>
                      </a:cubicBezTo>
                      <a:cubicBezTo>
                        <a:pt x="2098" y="1"/>
                        <a:pt x="2635" y="20"/>
                        <a:pt x="3171" y="40"/>
                      </a:cubicBezTo>
                      <a:cubicBezTo>
                        <a:pt x="3747" y="59"/>
                        <a:pt x="4323" y="59"/>
                        <a:pt x="4898" y="50"/>
                      </a:cubicBezTo>
                      <a:cubicBezTo>
                        <a:pt x="5571" y="50"/>
                        <a:pt x="6244" y="40"/>
                        <a:pt x="6908" y="50"/>
                      </a:cubicBezTo>
                      <a:cubicBezTo>
                        <a:pt x="7269" y="59"/>
                        <a:pt x="7630" y="50"/>
                        <a:pt x="7991" y="30"/>
                      </a:cubicBezTo>
                      <a:cubicBezTo>
                        <a:pt x="8264" y="20"/>
                        <a:pt x="8537" y="30"/>
                        <a:pt x="8810" y="59"/>
                      </a:cubicBezTo>
                      <a:cubicBezTo>
                        <a:pt x="9025" y="79"/>
                        <a:pt x="9083" y="147"/>
                        <a:pt x="9113" y="362"/>
                      </a:cubicBezTo>
                      <a:cubicBezTo>
                        <a:pt x="9181" y="957"/>
                        <a:pt x="9210" y="1552"/>
                        <a:pt x="9200" y="2147"/>
                      </a:cubicBezTo>
                      <a:cubicBezTo>
                        <a:pt x="9200" y="3152"/>
                        <a:pt x="9230" y="4166"/>
                        <a:pt x="9288" y="5171"/>
                      </a:cubicBezTo>
                      <a:cubicBezTo>
                        <a:pt x="9337" y="5932"/>
                        <a:pt x="9347" y="6693"/>
                        <a:pt x="9386" y="7454"/>
                      </a:cubicBezTo>
                      <a:cubicBezTo>
                        <a:pt x="9405" y="7776"/>
                        <a:pt x="9288" y="8078"/>
                        <a:pt x="9054" y="8303"/>
                      </a:cubicBezTo>
                      <a:cubicBezTo>
                        <a:pt x="8644" y="8732"/>
                        <a:pt x="8196" y="9122"/>
                        <a:pt x="7708" y="9464"/>
                      </a:cubicBezTo>
                      <a:cubicBezTo>
                        <a:pt x="7678" y="9483"/>
                        <a:pt x="7649" y="9503"/>
                        <a:pt x="7630" y="9522"/>
                      </a:cubicBezTo>
                      <a:cubicBezTo>
                        <a:pt x="7308" y="9854"/>
                        <a:pt x="6898" y="9883"/>
                        <a:pt x="6469" y="9844"/>
                      </a:cubicBezTo>
                      <a:cubicBezTo>
                        <a:pt x="5805" y="9786"/>
                        <a:pt x="5142" y="9698"/>
                        <a:pt x="4469" y="9698"/>
                      </a:cubicBezTo>
                      <a:cubicBezTo>
                        <a:pt x="4176" y="9698"/>
                        <a:pt x="3884" y="9717"/>
                        <a:pt x="3591" y="9737"/>
                      </a:cubicBezTo>
                      <a:cubicBezTo>
                        <a:pt x="2967" y="9776"/>
                        <a:pt x="2342" y="9795"/>
                        <a:pt x="1728" y="9815"/>
                      </a:cubicBezTo>
                      <a:cubicBezTo>
                        <a:pt x="1250" y="9825"/>
                        <a:pt x="772" y="9776"/>
                        <a:pt x="313" y="9659"/>
                      </a:cubicBezTo>
                      <a:cubicBezTo>
                        <a:pt x="69" y="9600"/>
                        <a:pt x="30" y="9551"/>
                        <a:pt x="30" y="9298"/>
                      </a:cubicBezTo>
                      <a:lnTo>
                        <a:pt x="30" y="7708"/>
                      </a:lnTo>
                      <a:cubicBezTo>
                        <a:pt x="40" y="6830"/>
                        <a:pt x="20" y="5942"/>
                        <a:pt x="1" y="50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78" name="Google Shape;6791;p122"/>
                <p:cNvSpPr/>
                <p:nvPr/>
              </p:nvSpPr>
              <p:spPr>
                <a:xfrm>
                  <a:off x="4262479" y="3614780"/>
                  <a:ext cx="521351" cy="550991"/>
                </a:xfrm>
                <a:custGeom>
                  <a:avLst/>
                  <a:gdLst/>
                  <a:ahLst/>
                  <a:cxnLst/>
                  <a:rect l="l" t="t" r="r" b="b"/>
                  <a:pathLst>
                    <a:path w="8742" h="9239" extrusionOk="0">
                      <a:moveTo>
                        <a:pt x="8721" y="7297"/>
                      </a:moveTo>
                      <a:cubicBezTo>
                        <a:pt x="8692" y="7307"/>
                        <a:pt x="8653" y="7307"/>
                        <a:pt x="8614" y="7288"/>
                      </a:cubicBezTo>
                      <a:cubicBezTo>
                        <a:pt x="8224" y="7102"/>
                        <a:pt x="7804" y="7024"/>
                        <a:pt x="7385" y="6927"/>
                      </a:cubicBezTo>
                      <a:cubicBezTo>
                        <a:pt x="7287" y="6907"/>
                        <a:pt x="7190" y="6897"/>
                        <a:pt x="7092" y="6897"/>
                      </a:cubicBezTo>
                      <a:cubicBezTo>
                        <a:pt x="6907" y="6897"/>
                        <a:pt x="6839" y="6946"/>
                        <a:pt x="6780" y="7122"/>
                      </a:cubicBezTo>
                      <a:cubicBezTo>
                        <a:pt x="6731" y="7327"/>
                        <a:pt x="6683" y="7531"/>
                        <a:pt x="6663" y="7746"/>
                      </a:cubicBezTo>
                      <a:cubicBezTo>
                        <a:pt x="6605" y="8205"/>
                        <a:pt x="6546" y="8653"/>
                        <a:pt x="6478" y="9102"/>
                      </a:cubicBezTo>
                      <a:cubicBezTo>
                        <a:pt x="6458" y="9200"/>
                        <a:pt x="6419" y="9239"/>
                        <a:pt x="6322" y="9219"/>
                      </a:cubicBezTo>
                      <a:cubicBezTo>
                        <a:pt x="6078" y="9200"/>
                        <a:pt x="5834" y="9190"/>
                        <a:pt x="5600" y="9161"/>
                      </a:cubicBezTo>
                      <a:cubicBezTo>
                        <a:pt x="4956" y="9073"/>
                        <a:pt x="4302" y="9044"/>
                        <a:pt x="3658" y="9073"/>
                      </a:cubicBezTo>
                      <a:cubicBezTo>
                        <a:pt x="2975" y="9122"/>
                        <a:pt x="2293" y="9131"/>
                        <a:pt x="1610" y="9170"/>
                      </a:cubicBezTo>
                      <a:cubicBezTo>
                        <a:pt x="1180" y="9190"/>
                        <a:pt x="741" y="9161"/>
                        <a:pt x="312" y="9092"/>
                      </a:cubicBezTo>
                      <a:cubicBezTo>
                        <a:pt x="254" y="9083"/>
                        <a:pt x="195" y="9073"/>
                        <a:pt x="137" y="9053"/>
                      </a:cubicBezTo>
                      <a:cubicBezTo>
                        <a:pt x="107" y="9044"/>
                        <a:pt x="68" y="9034"/>
                        <a:pt x="68" y="8995"/>
                      </a:cubicBezTo>
                      <a:cubicBezTo>
                        <a:pt x="98" y="8829"/>
                        <a:pt x="0" y="8663"/>
                        <a:pt x="49" y="8507"/>
                      </a:cubicBezTo>
                      <a:cubicBezTo>
                        <a:pt x="98" y="8341"/>
                        <a:pt x="29" y="8214"/>
                        <a:pt x="29" y="8068"/>
                      </a:cubicBezTo>
                      <a:cubicBezTo>
                        <a:pt x="29" y="5834"/>
                        <a:pt x="29" y="3610"/>
                        <a:pt x="20" y="1376"/>
                      </a:cubicBezTo>
                      <a:cubicBezTo>
                        <a:pt x="10" y="1044"/>
                        <a:pt x="29" y="703"/>
                        <a:pt x="68" y="361"/>
                      </a:cubicBezTo>
                      <a:cubicBezTo>
                        <a:pt x="88" y="195"/>
                        <a:pt x="88" y="195"/>
                        <a:pt x="234" y="166"/>
                      </a:cubicBezTo>
                      <a:cubicBezTo>
                        <a:pt x="878" y="49"/>
                        <a:pt x="1551" y="0"/>
                        <a:pt x="2205" y="39"/>
                      </a:cubicBezTo>
                      <a:cubicBezTo>
                        <a:pt x="3034" y="78"/>
                        <a:pt x="3873" y="78"/>
                        <a:pt x="4702" y="78"/>
                      </a:cubicBezTo>
                      <a:cubicBezTo>
                        <a:pt x="5346" y="78"/>
                        <a:pt x="6000" y="68"/>
                        <a:pt x="6653" y="78"/>
                      </a:cubicBezTo>
                      <a:cubicBezTo>
                        <a:pt x="7014" y="88"/>
                        <a:pt x="7385" y="68"/>
                        <a:pt x="7756" y="59"/>
                      </a:cubicBezTo>
                      <a:cubicBezTo>
                        <a:pt x="7951" y="49"/>
                        <a:pt x="8136" y="59"/>
                        <a:pt x="8331" y="68"/>
                      </a:cubicBezTo>
                      <a:cubicBezTo>
                        <a:pt x="8429" y="78"/>
                        <a:pt x="8468" y="107"/>
                        <a:pt x="8478" y="215"/>
                      </a:cubicBezTo>
                      <a:cubicBezTo>
                        <a:pt x="8526" y="673"/>
                        <a:pt x="8556" y="1132"/>
                        <a:pt x="8556" y="1590"/>
                      </a:cubicBezTo>
                      <a:cubicBezTo>
                        <a:pt x="8556" y="2693"/>
                        <a:pt x="8575" y="3776"/>
                        <a:pt x="8643" y="4858"/>
                      </a:cubicBezTo>
                      <a:cubicBezTo>
                        <a:pt x="8682" y="5600"/>
                        <a:pt x="8712" y="6351"/>
                        <a:pt x="8731" y="7092"/>
                      </a:cubicBezTo>
                      <a:cubicBezTo>
                        <a:pt x="8741" y="7161"/>
                        <a:pt x="8741" y="7229"/>
                        <a:pt x="8721" y="7297"/>
                      </a:cubicBezTo>
                      <a:close/>
                    </a:path>
                  </a:pathLst>
                </a:custGeom>
                <a:solidFill>
                  <a:schemeClr val="bg1">
                    <a:lumMod val="9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00" b="1" dirty="0" smtClean="0"/>
                    <a:t>Gasto Corriente</a:t>
                  </a:r>
                  <a:endParaRPr lang="es-ES" sz="1200" b="1" dirty="0"/>
                </a:p>
              </p:txBody>
            </p:sp>
            <p:sp>
              <p:nvSpPr>
                <p:cNvPr id="79" name="Google Shape;6792;p122"/>
                <p:cNvSpPr/>
                <p:nvPr/>
              </p:nvSpPr>
              <p:spPr>
                <a:xfrm>
                  <a:off x="4666827" y="4045310"/>
                  <a:ext cx="108242" cy="117009"/>
                </a:xfrm>
                <a:custGeom>
                  <a:avLst/>
                  <a:gdLst/>
                  <a:ahLst/>
                  <a:cxnLst/>
                  <a:rect l="l" t="t" r="r" b="b"/>
                  <a:pathLst>
                    <a:path w="1815" h="1962" extrusionOk="0">
                      <a:moveTo>
                        <a:pt x="0" y="1932"/>
                      </a:moveTo>
                      <a:cubicBezTo>
                        <a:pt x="49" y="1649"/>
                        <a:pt x="88" y="1366"/>
                        <a:pt x="137" y="1083"/>
                      </a:cubicBezTo>
                      <a:cubicBezTo>
                        <a:pt x="185" y="761"/>
                        <a:pt x="244" y="439"/>
                        <a:pt x="293" y="117"/>
                      </a:cubicBezTo>
                      <a:cubicBezTo>
                        <a:pt x="303" y="39"/>
                        <a:pt x="332" y="0"/>
                        <a:pt x="420" y="10"/>
                      </a:cubicBezTo>
                      <a:cubicBezTo>
                        <a:pt x="898" y="108"/>
                        <a:pt x="1376" y="195"/>
                        <a:pt x="1815" y="420"/>
                      </a:cubicBezTo>
                      <a:cubicBezTo>
                        <a:pt x="1317" y="1054"/>
                        <a:pt x="664" y="1493"/>
                        <a:pt x="39" y="1961"/>
                      </a:cubicBezTo>
                      <a:close/>
                    </a:path>
                  </a:pathLst>
                </a:custGeom>
                <a:solidFill>
                  <a:srgbClr val="FFF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80" name="Google Shape;6793;p122"/>
                <p:cNvSpPr/>
                <p:nvPr/>
              </p:nvSpPr>
              <p:spPr>
                <a:xfrm>
                  <a:off x="4514928" y="3713661"/>
                  <a:ext cx="106572" cy="23915"/>
                </a:xfrm>
                <a:custGeom>
                  <a:avLst/>
                  <a:gdLst/>
                  <a:ahLst/>
                  <a:cxnLst/>
                  <a:rect l="l" t="t" r="r" b="b"/>
                  <a:pathLst>
                    <a:path w="1787" h="401" extrusionOk="0">
                      <a:moveTo>
                        <a:pt x="879" y="40"/>
                      </a:moveTo>
                      <a:lnTo>
                        <a:pt x="1455" y="40"/>
                      </a:lnTo>
                      <a:cubicBezTo>
                        <a:pt x="1533" y="30"/>
                        <a:pt x="1601" y="49"/>
                        <a:pt x="1669" y="79"/>
                      </a:cubicBezTo>
                      <a:cubicBezTo>
                        <a:pt x="1747" y="108"/>
                        <a:pt x="1786" y="196"/>
                        <a:pt x="1757" y="274"/>
                      </a:cubicBezTo>
                      <a:cubicBezTo>
                        <a:pt x="1747" y="352"/>
                        <a:pt x="1669" y="401"/>
                        <a:pt x="1591" y="391"/>
                      </a:cubicBezTo>
                      <a:cubicBezTo>
                        <a:pt x="1162" y="342"/>
                        <a:pt x="713" y="362"/>
                        <a:pt x="284" y="303"/>
                      </a:cubicBezTo>
                      <a:cubicBezTo>
                        <a:pt x="225" y="303"/>
                        <a:pt x="177" y="293"/>
                        <a:pt x="128" y="284"/>
                      </a:cubicBezTo>
                      <a:cubicBezTo>
                        <a:pt x="50" y="274"/>
                        <a:pt x="1" y="205"/>
                        <a:pt x="11" y="137"/>
                      </a:cubicBezTo>
                      <a:cubicBezTo>
                        <a:pt x="11" y="69"/>
                        <a:pt x="69" y="10"/>
                        <a:pt x="138" y="1"/>
                      </a:cubicBezTo>
                      <a:cubicBezTo>
                        <a:pt x="167" y="1"/>
                        <a:pt x="206" y="1"/>
                        <a:pt x="235" y="1"/>
                      </a:cubicBezTo>
                      <a:cubicBezTo>
                        <a:pt x="450" y="30"/>
                        <a:pt x="664" y="30"/>
                        <a:pt x="879" y="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81" name="Google Shape;6794;p122"/>
                <p:cNvSpPr/>
                <p:nvPr/>
              </p:nvSpPr>
              <p:spPr>
                <a:xfrm>
                  <a:off x="4396844" y="3710202"/>
                  <a:ext cx="90828" cy="21589"/>
                </a:xfrm>
                <a:custGeom>
                  <a:avLst/>
                  <a:gdLst/>
                  <a:ahLst/>
                  <a:cxnLst/>
                  <a:rect l="l" t="t" r="r" b="b"/>
                  <a:pathLst>
                    <a:path w="1523" h="362" extrusionOk="0">
                      <a:moveTo>
                        <a:pt x="752" y="332"/>
                      </a:moveTo>
                      <a:lnTo>
                        <a:pt x="176" y="332"/>
                      </a:lnTo>
                      <a:cubicBezTo>
                        <a:pt x="69" y="332"/>
                        <a:pt x="10" y="293"/>
                        <a:pt x="1" y="205"/>
                      </a:cubicBezTo>
                      <a:cubicBezTo>
                        <a:pt x="1" y="127"/>
                        <a:pt x="59" y="49"/>
                        <a:pt x="147" y="39"/>
                      </a:cubicBezTo>
                      <a:cubicBezTo>
                        <a:pt x="186" y="29"/>
                        <a:pt x="235" y="29"/>
                        <a:pt x="283" y="29"/>
                      </a:cubicBezTo>
                      <a:lnTo>
                        <a:pt x="1220" y="0"/>
                      </a:lnTo>
                      <a:cubicBezTo>
                        <a:pt x="1279" y="0"/>
                        <a:pt x="1337" y="0"/>
                        <a:pt x="1396" y="29"/>
                      </a:cubicBezTo>
                      <a:cubicBezTo>
                        <a:pt x="1474" y="49"/>
                        <a:pt x="1522" y="137"/>
                        <a:pt x="1513" y="215"/>
                      </a:cubicBezTo>
                      <a:cubicBezTo>
                        <a:pt x="1503" y="303"/>
                        <a:pt x="1415" y="361"/>
                        <a:pt x="1337" y="342"/>
                      </a:cubicBezTo>
                      <a:cubicBezTo>
                        <a:pt x="1142" y="322"/>
                        <a:pt x="947" y="322"/>
                        <a:pt x="752" y="3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82" name="Google Shape;6795;p122"/>
                <p:cNvSpPr/>
                <p:nvPr/>
              </p:nvSpPr>
              <p:spPr>
                <a:xfrm>
                  <a:off x="4291523" y="3713064"/>
                  <a:ext cx="82717" cy="22185"/>
                </a:xfrm>
                <a:custGeom>
                  <a:avLst/>
                  <a:gdLst/>
                  <a:ahLst/>
                  <a:cxnLst/>
                  <a:rect l="l" t="t" r="r" b="b"/>
                  <a:pathLst>
                    <a:path w="1387" h="372" extrusionOk="0">
                      <a:moveTo>
                        <a:pt x="528" y="362"/>
                      </a:moveTo>
                      <a:lnTo>
                        <a:pt x="186" y="362"/>
                      </a:lnTo>
                      <a:cubicBezTo>
                        <a:pt x="98" y="372"/>
                        <a:pt x="20" y="313"/>
                        <a:pt x="11" y="225"/>
                      </a:cubicBezTo>
                      <a:cubicBezTo>
                        <a:pt x="1" y="147"/>
                        <a:pt x="59" y="89"/>
                        <a:pt x="167" y="69"/>
                      </a:cubicBezTo>
                      <a:cubicBezTo>
                        <a:pt x="274" y="59"/>
                        <a:pt x="391" y="50"/>
                        <a:pt x="498" y="50"/>
                      </a:cubicBezTo>
                      <a:cubicBezTo>
                        <a:pt x="684" y="50"/>
                        <a:pt x="859" y="40"/>
                        <a:pt x="1045" y="11"/>
                      </a:cubicBezTo>
                      <a:cubicBezTo>
                        <a:pt x="1103" y="1"/>
                        <a:pt x="1171" y="1"/>
                        <a:pt x="1240" y="11"/>
                      </a:cubicBezTo>
                      <a:cubicBezTo>
                        <a:pt x="1328" y="40"/>
                        <a:pt x="1386" y="79"/>
                        <a:pt x="1386" y="176"/>
                      </a:cubicBezTo>
                      <a:cubicBezTo>
                        <a:pt x="1386" y="264"/>
                        <a:pt x="1308" y="333"/>
                        <a:pt x="1220" y="323"/>
                      </a:cubicBezTo>
                      <a:cubicBezTo>
                        <a:pt x="986" y="342"/>
                        <a:pt x="752" y="362"/>
                        <a:pt x="528"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83" name="Google Shape;6796;p122"/>
                <p:cNvSpPr/>
                <p:nvPr/>
              </p:nvSpPr>
              <p:spPr>
                <a:xfrm>
                  <a:off x="4653409" y="3723561"/>
                  <a:ext cx="85580" cy="22185"/>
                </a:xfrm>
                <a:custGeom>
                  <a:avLst/>
                  <a:gdLst/>
                  <a:ahLst/>
                  <a:cxnLst/>
                  <a:rect l="l" t="t" r="r" b="b"/>
                  <a:pathLst>
                    <a:path w="1435" h="372" extrusionOk="0">
                      <a:moveTo>
                        <a:pt x="713" y="20"/>
                      </a:moveTo>
                      <a:lnTo>
                        <a:pt x="1132" y="20"/>
                      </a:lnTo>
                      <a:cubicBezTo>
                        <a:pt x="1191" y="20"/>
                        <a:pt x="1240" y="30"/>
                        <a:pt x="1288" y="49"/>
                      </a:cubicBezTo>
                      <a:cubicBezTo>
                        <a:pt x="1376" y="59"/>
                        <a:pt x="1435" y="147"/>
                        <a:pt x="1415" y="235"/>
                      </a:cubicBezTo>
                      <a:cubicBezTo>
                        <a:pt x="1386" y="322"/>
                        <a:pt x="1298" y="371"/>
                        <a:pt x="1210" y="361"/>
                      </a:cubicBezTo>
                      <a:cubicBezTo>
                        <a:pt x="879" y="313"/>
                        <a:pt x="547" y="293"/>
                        <a:pt x="215" y="293"/>
                      </a:cubicBezTo>
                      <a:lnTo>
                        <a:pt x="196" y="293"/>
                      </a:lnTo>
                      <a:cubicBezTo>
                        <a:pt x="79" y="283"/>
                        <a:pt x="11" y="244"/>
                        <a:pt x="11" y="166"/>
                      </a:cubicBezTo>
                      <a:cubicBezTo>
                        <a:pt x="1" y="79"/>
                        <a:pt x="69" y="0"/>
                        <a:pt x="196" y="0"/>
                      </a:cubicBezTo>
                      <a:lnTo>
                        <a:pt x="7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grpSp>
          <p:sp>
            <p:nvSpPr>
              <p:cNvPr id="76" name="Google Shape;2609;p85"/>
              <p:cNvSpPr/>
              <p:nvPr/>
            </p:nvSpPr>
            <p:spPr>
              <a:xfrm rot="5400000">
                <a:off x="1101929" y="1470222"/>
                <a:ext cx="556967" cy="1674161"/>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100" b="1"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$1,739,629,911.00</a:t>
                </a:r>
                <a:endParaRPr sz="11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grpSp>
        <p:grpSp>
          <p:nvGrpSpPr>
            <p:cNvPr id="33" name="Grupo 32"/>
            <p:cNvGrpSpPr/>
            <p:nvPr/>
          </p:nvGrpSpPr>
          <p:grpSpPr>
            <a:xfrm>
              <a:off x="5952754" y="4796585"/>
              <a:ext cx="1836000" cy="2278006"/>
              <a:chOff x="543332" y="2028819"/>
              <a:chExt cx="1674161" cy="2278006"/>
            </a:xfrm>
          </p:grpSpPr>
          <p:grpSp>
            <p:nvGrpSpPr>
              <p:cNvPr id="66" name="Google Shape;6789;p122"/>
              <p:cNvGrpSpPr/>
              <p:nvPr/>
            </p:nvGrpSpPr>
            <p:grpSpPr>
              <a:xfrm>
                <a:off x="680879" y="2536713"/>
                <a:ext cx="1404742" cy="1770112"/>
                <a:chOff x="4243812" y="3596710"/>
                <a:chExt cx="560950" cy="589457"/>
              </a:xfrm>
            </p:grpSpPr>
            <p:sp>
              <p:nvSpPr>
                <p:cNvPr id="68" name="Google Shape;6790;p122"/>
                <p:cNvSpPr/>
                <p:nvPr/>
              </p:nvSpPr>
              <p:spPr>
                <a:xfrm>
                  <a:off x="4243812" y="3596710"/>
                  <a:ext cx="560950" cy="589457"/>
                </a:xfrm>
                <a:custGeom>
                  <a:avLst/>
                  <a:gdLst/>
                  <a:ahLst/>
                  <a:cxnLst/>
                  <a:rect l="l" t="t" r="r" b="b"/>
                  <a:pathLst>
                    <a:path w="9406" h="9884" extrusionOk="0">
                      <a:moveTo>
                        <a:pt x="1" y="5044"/>
                      </a:moveTo>
                      <a:cubicBezTo>
                        <a:pt x="20" y="3932"/>
                        <a:pt x="20" y="2801"/>
                        <a:pt x="1" y="1669"/>
                      </a:cubicBezTo>
                      <a:cubicBezTo>
                        <a:pt x="1" y="1279"/>
                        <a:pt x="20" y="889"/>
                        <a:pt x="59" y="508"/>
                      </a:cubicBezTo>
                      <a:cubicBezTo>
                        <a:pt x="79" y="303"/>
                        <a:pt x="137" y="225"/>
                        <a:pt x="333" y="186"/>
                      </a:cubicBezTo>
                      <a:cubicBezTo>
                        <a:pt x="742" y="98"/>
                        <a:pt x="1152" y="40"/>
                        <a:pt x="1571" y="11"/>
                      </a:cubicBezTo>
                      <a:cubicBezTo>
                        <a:pt x="2098" y="1"/>
                        <a:pt x="2635" y="20"/>
                        <a:pt x="3171" y="40"/>
                      </a:cubicBezTo>
                      <a:cubicBezTo>
                        <a:pt x="3747" y="59"/>
                        <a:pt x="4323" y="59"/>
                        <a:pt x="4898" y="50"/>
                      </a:cubicBezTo>
                      <a:cubicBezTo>
                        <a:pt x="5571" y="50"/>
                        <a:pt x="6244" y="40"/>
                        <a:pt x="6908" y="50"/>
                      </a:cubicBezTo>
                      <a:cubicBezTo>
                        <a:pt x="7269" y="59"/>
                        <a:pt x="7630" y="50"/>
                        <a:pt x="7991" y="30"/>
                      </a:cubicBezTo>
                      <a:cubicBezTo>
                        <a:pt x="8264" y="20"/>
                        <a:pt x="8537" y="30"/>
                        <a:pt x="8810" y="59"/>
                      </a:cubicBezTo>
                      <a:cubicBezTo>
                        <a:pt x="9025" y="79"/>
                        <a:pt x="9083" y="147"/>
                        <a:pt x="9113" y="362"/>
                      </a:cubicBezTo>
                      <a:cubicBezTo>
                        <a:pt x="9181" y="957"/>
                        <a:pt x="9210" y="1552"/>
                        <a:pt x="9200" y="2147"/>
                      </a:cubicBezTo>
                      <a:cubicBezTo>
                        <a:pt x="9200" y="3152"/>
                        <a:pt x="9230" y="4166"/>
                        <a:pt x="9288" y="5171"/>
                      </a:cubicBezTo>
                      <a:cubicBezTo>
                        <a:pt x="9337" y="5932"/>
                        <a:pt x="9347" y="6693"/>
                        <a:pt x="9386" y="7454"/>
                      </a:cubicBezTo>
                      <a:cubicBezTo>
                        <a:pt x="9405" y="7776"/>
                        <a:pt x="9288" y="8078"/>
                        <a:pt x="9054" y="8303"/>
                      </a:cubicBezTo>
                      <a:cubicBezTo>
                        <a:pt x="8644" y="8732"/>
                        <a:pt x="8196" y="9122"/>
                        <a:pt x="7708" y="9464"/>
                      </a:cubicBezTo>
                      <a:cubicBezTo>
                        <a:pt x="7678" y="9483"/>
                        <a:pt x="7649" y="9503"/>
                        <a:pt x="7630" y="9522"/>
                      </a:cubicBezTo>
                      <a:cubicBezTo>
                        <a:pt x="7308" y="9854"/>
                        <a:pt x="6898" y="9883"/>
                        <a:pt x="6469" y="9844"/>
                      </a:cubicBezTo>
                      <a:cubicBezTo>
                        <a:pt x="5805" y="9786"/>
                        <a:pt x="5142" y="9698"/>
                        <a:pt x="4469" y="9698"/>
                      </a:cubicBezTo>
                      <a:cubicBezTo>
                        <a:pt x="4176" y="9698"/>
                        <a:pt x="3884" y="9717"/>
                        <a:pt x="3591" y="9737"/>
                      </a:cubicBezTo>
                      <a:cubicBezTo>
                        <a:pt x="2967" y="9776"/>
                        <a:pt x="2342" y="9795"/>
                        <a:pt x="1728" y="9815"/>
                      </a:cubicBezTo>
                      <a:cubicBezTo>
                        <a:pt x="1250" y="9825"/>
                        <a:pt x="772" y="9776"/>
                        <a:pt x="313" y="9659"/>
                      </a:cubicBezTo>
                      <a:cubicBezTo>
                        <a:pt x="69" y="9600"/>
                        <a:pt x="30" y="9551"/>
                        <a:pt x="30" y="9298"/>
                      </a:cubicBezTo>
                      <a:lnTo>
                        <a:pt x="30" y="7708"/>
                      </a:lnTo>
                      <a:cubicBezTo>
                        <a:pt x="40" y="6830"/>
                        <a:pt x="20" y="5942"/>
                        <a:pt x="1" y="50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69" name="Google Shape;6791;p122"/>
                <p:cNvSpPr/>
                <p:nvPr/>
              </p:nvSpPr>
              <p:spPr>
                <a:xfrm>
                  <a:off x="4262479" y="3614780"/>
                  <a:ext cx="521351" cy="550991"/>
                </a:xfrm>
                <a:custGeom>
                  <a:avLst/>
                  <a:gdLst/>
                  <a:ahLst/>
                  <a:cxnLst/>
                  <a:rect l="l" t="t" r="r" b="b"/>
                  <a:pathLst>
                    <a:path w="8742" h="9239" extrusionOk="0">
                      <a:moveTo>
                        <a:pt x="8721" y="7297"/>
                      </a:moveTo>
                      <a:cubicBezTo>
                        <a:pt x="8692" y="7307"/>
                        <a:pt x="8653" y="7307"/>
                        <a:pt x="8614" y="7288"/>
                      </a:cubicBezTo>
                      <a:cubicBezTo>
                        <a:pt x="8224" y="7102"/>
                        <a:pt x="7804" y="7024"/>
                        <a:pt x="7385" y="6927"/>
                      </a:cubicBezTo>
                      <a:cubicBezTo>
                        <a:pt x="7287" y="6907"/>
                        <a:pt x="7190" y="6897"/>
                        <a:pt x="7092" y="6897"/>
                      </a:cubicBezTo>
                      <a:cubicBezTo>
                        <a:pt x="6907" y="6897"/>
                        <a:pt x="6839" y="6946"/>
                        <a:pt x="6780" y="7122"/>
                      </a:cubicBezTo>
                      <a:cubicBezTo>
                        <a:pt x="6731" y="7327"/>
                        <a:pt x="6683" y="7531"/>
                        <a:pt x="6663" y="7746"/>
                      </a:cubicBezTo>
                      <a:cubicBezTo>
                        <a:pt x="6605" y="8205"/>
                        <a:pt x="6546" y="8653"/>
                        <a:pt x="6478" y="9102"/>
                      </a:cubicBezTo>
                      <a:cubicBezTo>
                        <a:pt x="6458" y="9200"/>
                        <a:pt x="6419" y="9239"/>
                        <a:pt x="6322" y="9219"/>
                      </a:cubicBezTo>
                      <a:cubicBezTo>
                        <a:pt x="6078" y="9200"/>
                        <a:pt x="5834" y="9190"/>
                        <a:pt x="5600" y="9161"/>
                      </a:cubicBezTo>
                      <a:cubicBezTo>
                        <a:pt x="4956" y="9073"/>
                        <a:pt x="4302" y="9044"/>
                        <a:pt x="3658" y="9073"/>
                      </a:cubicBezTo>
                      <a:cubicBezTo>
                        <a:pt x="2975" y="9122"/>
                        <a:pt x="2293" y="9131"/>
                        <a:pt x="1610" y="9170"/>
                      </a:cubicBezTo>
                      <a:cubicBezTo>
                        <a:pt x="1180" y="9190"/>
                        <a:pt x="741" y="9161"/>
                        <a:pt x="312" y="9092"/>
                      </a:cubicBezTo>
                      <a:cubicBezTo>
                        <a:pt x="254" y="9083"/>
                        <a:pt x="195" y="9073"/>
                        <a:pt x="137" y="9053"/>
                      </a:cubicBezTo>
                      <a:cubicBezTo>
                        <a:pt x="107" y="9044"/>
                        <a:pt x="68" y="9034"/>
                        <a:pt x="68" y="8995"/>
                      </a:cubicBezTo>
                      <a:cubicBezTo>
                        <a:pt x="98" y="8829"/>
                        <a:pt x="0" y="8663"/>
                        <a:pt x="49" y="8507"/>
                      </a:cubicBezTo>
                      <a:cubicBezTo>
                        <a:pt x="98" y="8341"/>
                        <a:pt x="29" y="8214"/>
                        <a:pt x="29" y="8068"/>
                      </a:cubicBezTo>
                      <a:cubicBezTo>
                        <a:pt x="29" y="5834"/>
                        <a:pt x="29" y="3610"/>
                        <a:pt x="20" y="1376"/>
                      </a:cubicBezTo>
                      <a:cubicBezTo>
                        <a:pt x="10" y="1044"/>
                        <a:pt x="29" y="703"/>
                        <a:pt x="68" y="361"/>
                      </a:cubicBezTo>
                      <a:cubicBezTo>
                        <a:pt x="88" y="195"/>
                        <a:pt x="88" y="195"/>
                        <a:pt x="234" y="166"/>
                      </a:cubicBezTo>
                      <a:cubicBezTo>
                        <a:pt x="878" y="49"/>
                        <a:pt x="1551" y="0"/>
                        <a:pt x="2205" y="39"/>
                      </a:cubicBezTo>
                      <a:cubicBezTo>
                        <a:pt x="3034" y="78"/>
                        <a:pt x="3873" y="78"/>
                        <a:pt x="4702" y="78"/>
                      </a:cubicBezTo>
                      <a:cubicBezTo>
                        <a:pt x="5346" y="78"/>
                        <a:pt x="6000" y="68"/>
                        <a:pt x="6653" y="78"/>
                      </a:cubicBezTo>
                      <a:cubicBezTo>
                        <a:pt x="7014" y="88"/>
                        <a:pt x="7385" y="68"/>
                        <a:pt x="7756" y="59"/>
                      </a:cubicBezTo>
                      <a:cubicBezTo>
                        <a:pt x="7951" y="49"/>
                        <a:pt x="8136" y="59"/>
                        <a:pt x="8331" y="68"/>
                      </a:cubicBezTo>
                      <a:cubicBezTo>
                        <a:pt x="8429" y="78"/>
                        <a:pt x="8468" y="107"/>
                        <a:pt x="8478" y="215"/>
                      </a:cubicBezTo>
                      <a:cubicBezTo>
                        <a:pt x="8526" y="673"/>
                        <a:pt x="8556" y="1132"/>
                        <a:pt x="8556" y="1590"/>
                      </a:cubicBezTo>
                      <a:cubicBezTo>
                        <a:pt x="8556" y="2693"/>
                        <a:pt x="8575" y="3776"/>
                        <a:pt x="8643" y="4858"/>
                      </a:cubicBezTo>
                      <a:cubicBezTo>
                        <a:pt x="8682" y="5600"/>
                        <a:pt x="8712" y="6351"/>
                        <a:pt x="8731" y="7092"/>
                      </a:cubicBezTo>
                      <a:cubicBezTo>
                        <a:pt x="8741" y="7161"/>
                        <a:pt x="8741" y="7229"/>
                        <a:pt x="8721" y="7297"/>
                      </a:cubicBezTo>
                      <a:close/>
                    </a:path>
                  </a:pathLst>
                </a:custGeom>
                <a:solidFill>
                  <a:schemeClr val="bg1">
                    <a:lumMod val="9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00" b="1" dirty="0" smtClean="0"/>
                    <a:t>Gasto Capital</a:t>
                  </a:r>
                  <a:endParaRPr sz="1200" b="1" dirty="0"/>
                </a:p>
              </p:txBody>
            </p:sp>
            <p:sp>
              <p:nvSpPr>
                <p:cNvPr id="70" name="Google Shape;6792;p122"/>
                <p:cNvSpPr/>
                <p:nvPr/>
              </p:nvSpPr>
              <p:spPr>
                <a:xfrm>
                  <a:off x="4666827" y="4045310"/>
                  <a:ext cx="108242" cy="117009"/>
                </a:xfrm>
                <a:custGeom>
                  <a:avLst/>
                  <a:gdLst/>
                  <a:ahLst/>
                  <a:cxnLst/>
                  <a:rect l="l" t="t" r="r" b="b"/>
                  <a:pathLst>
                    <a:path w="1815" h="1962" extrusionOk="0">
                      <a:moveTo>
                        <a:pt x="0" y="1932"/>
                      </a:moveTo>
                      <a:cubicBezTo>
                        <a:pt x="49" y="1649"/>
                        <a:pt x="88" y="1366"/>
                        <a:pt x="137" y="1083"/>
                      </a:cubicBezTo>
                      <a:cubicBezTo>
                        <a:pt x="185" y="761"/>
                        <a:pt x="244" y="439"/>
                        <a:pt x="293" y="117"/>
                      </a:cubicBezTo>
                      <a:cubicBezTo>
                        <a:pt x="303" y="39"/>
                        <a:pt x="332" y="0"/>
                        <a:pt x="420" y="10"/>
                      </a:cubicBezTo>
                      <a:cubicBezTo>
                        <a:pt x="898" y="108"/>
                        <a:pt x="1376" y="195"/>
                        <a:pt x="1815" y="420"/>
                      </a:cubicBezTo>
                      <a:cubicBezTo>
                        <a:pt x="1317" y="1054"/>
                        <a:pt x="664" y="1493"/>
                        <a:pt x="39" y="1961"/>
                      </a:cubicBezTo>
                      <a:close/>
                    </a:path>
                  </a:pathLst>
                </a:custGeom>
                <a:solidFill>
                  <a:srgbClr val="FFF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71" name="Google Shape;6793;p122"/>
                <p:cNvSpPr/>
                <p:nvPr/>
              </p:nvSpPr>
              <p:spPr>
                <a:xfrm>
                  <a:off x="4514928" y="3713661"/>
                  <a:ext cx="106572" cy="23915"/>
                </a:xfrm>
                <a:custGeom>
                  <a:avLst/>
                  <a:gdLst/>
                  <a:ahLst/>
                  <a:cxnLst/>
                  <a:rect l="l" t="t" r="r" b="b"/>
                  <a:pathLst>
                    <a:path w="1787" h="401" extrusionOk="0">
                      <a:moveTo>
                        <a:pt x="879" y="40"/>
                      </a:moveTo>
                      <a:lnTo>
                        <a:pt x="1455" y="40"/>
                      </a:lnTo>
                      <a:cubicBezTo>
                        <a:pt x="1533" y="30"/>
                        <a:pt x="1601" y="49"/>
                        <a:pt x="1669" y="79"/>
                      </a:cubicBezTo>
                      <a:cubicBezTo>
                        <a:pt x="1747" y="108"/>
                        <a:pt x="1786" y="196"/>
                        <a:pt x="1757" y="274"/>
                      </a:cubicBezTo>
                      <a:cubicBezTo>
                        <a:pt x="1747" y="352"/>
                        <a:pt x="1669" y="401"/>
                        <a:pt x="1591" y="391"/>
                      </a:cubicBezTo>
                      <a:cubicBezTo>
                        <a:pt x="1162" y="342"/>
                        <a:pt x="713" y="362"/>
                        <a:pt x="284" y="303"/>
                      </a:cubicBezTo>
                      <a:cubicBezTo>
                        <a:pt x="225" y="303"/>
                        <a:pt x="177" y="293"/>
                        <a:pt x="128" y="284"/>
                      </a:cubicBezTo>
                      <a:cubicBezTo>
                        <a:pt x="50" y="274"/>
                        <a:pt x="1" y="205"/>
                        <a:pt x="11" y="137"/>
                      </a:cubicBezTo>
                      <a:cubicBezTo>
                        <a:pt x="11" y="69"/>
                        <a:pt x="69" y="10"/>
                        <a:pt x="138" y="1"/>
                      </a:cubicBezTo>
                      <a:cubicBezTo>
                        <a:pt x="167" y="1"/>
                        <a:pt x="206" y="1"/>
                        <a:pt x="235" y="1"/>
                      </a:cubicBezTo>
                      <a:cubicBezTo>
                        <a:pt x="450" y="30"/>
                        <a:pt x="664" y="30"/>
                        <a:pt x="879" y="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72" name="Google Shape;6794;p122"/>
                <p:cNvSpPr/>
                <p:nvPr/>
              </p:nvSpPr>
              <p:spPr>
                <a:xfrm>
                  <a:off x="4396844" y="3710202"/>
                  <a:ext cx="90828" cy="21589"/>
                </a:xfrm>
                <a:custGeom>
                  <a:avLst/>
                  <a:gdLst/>
                  <a:ahLst/>
                  <a:cxnLst/>
                  <a:rect l="l" t="t" r="r" b="b"/>
                  <a:pathLst>
                    <a:path w="1523" h="362" extrusionOk="0">
                      <a:moveTo>
                        <a:pt x="752" y="332"/>
                      </a:moveTo>
                      <a:lnTo>
                        <a:pt x="176" y="332"/>
                      </a:lnTo>
                      <a:cubicBezTo>
                        <a:pt x="69" y="332"/>
                        <a:pt x="10" y="293"/>
                        <a:pt x="1" y="205"/>
                      </a:cubicBezTo>
                      <a:cubicBezTo>
                        <a:pt x="1" y="127"/>
                        <a:pt x="59" y="49"/>
                        <a:pt x="147" y="39"/>
                      </a:cubicBezTo>
                      <a:cubicBezTo>
                        <a:pt x="186" y="29"/>
                        <a:pt x="235" y="29"/>
                        <a:pt x="283" y="29"/>
                      </a:cubicBezTo>
                      <a:lnTo>
                        <a:pt x="1220" y="0"/>
                      </a:lnTo>
                      <a:cubicBezTo>
                        <a:pt x="1279" y="0"/>
                        <a:pt x="1337" y="0"/>
                        <a:pt x="1396" y="29"/>
                      </a:cubicBezTo>
                      <a:cubicBezTo>
                        <a:pt x="1474" y="49"/>
                        <a:pt x="1522" y="137"/>
                        <a:pt x="1513" y="215"/>
                      </a:cubicBezTo>
                      <a:cubicBezTo>
                        <a:pt x="1503" y="303"/>
                        <a:pt x="1415" y="361"/>
                        <a:pt x="1337" y="342"/>
                      </a:cubicBezTo>
                      <a:cubicBezTo>
                        <a:pt x="1142" y="322"/>
                        <a:pt x="947" y="322"/>
                        <a:pt x="752" y="3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73" name="Google Shape;6795;p122"/>
                <p:cNvSpPr/>
                <p:nvPr/>
              </p:nvSpPr>
              <p:spPr>
                <a:xfrm>
                  <a:off x="4291523" y="3713064"/>
                  <a:ext cx="82717" cy="22185"/>
                </a:xfrm>
                <a:custGeom>
                  <a:avLst/>
                  <a:gdLst/>
                  <a:ahLst/>
                  <a:cxnLst/>
                  <a:rect l="l" t="t" r="r" b="b"/>
                  <a:pathLst>
                    <a:path w="1387" h="372" extrusionOk="0">
                      <a:moveTo>
                        <a:pt x="528" y="362"/>
                      </a:moveTo>
                      <a:lnTo>
                        <a:pt x="186" y="362"/>
                      </a:lnTo>
                      <a:cubicBezTo>
                        <a:pt x="98" y="372"/>
                        <a:pt x="20" y="313"/>
                        <a:pt x="11" y="225"/>
                      </a:cubicBezTo>
                      <a:cubicBezTo>
                        <a:pt x="1" y="147"/>
                        <a:pt x="59" y="89"/>
                        <a:pt x="167" y="69"/>
                      </a:cubicBezTo>
                      <a:cubicBezTo>
                        <a:pt x="274" y="59"/>
                        <a:pt x="391" y="50"/>
                        <a:pt x="498" y="50"/>
                      </a:cubicBezTo>
                      <a:cubicBezTo>
                        <a:pt x="684" y="50"/>
                        <a:pt x="859" y="40"/>
                        <a:pt x="1045" y="11"/>
                      </a:cubicBezTo>
                      <a:cubicBezTo>
                        <a:pt x="1103" y="1"/>
                        <a:pt x="1171" y="1"/>
                        <a:pt x="1240" y="11"/>
                      </a:cubicBezTo>
                      <a:cubicBezTo>
                        <a:pt x="1328" y="40"/>
                        <a:pt x="1386" y="79"/>
                        <a:pt x="1386" y="176"/>
                      </a:cubicBezTo>
                      <a:cubicBezTo>
                        <a:pt x="1386" y="264"/>
                        <a:pt x="1308" y="333"/>
                        <a:pt x="1220" y="323"/>
                      </a:cubicBezTo>
                      <a:cubicBezTo>
                        <a:pt x="986" y="342"/>
                        <a:pt x="752" y="362"/>
                        <a:pt x="528"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74" name="Google Shape;6796;p122"/>
                <p:cNvSpPr/>
                <p:nvPr/>
              </p:nvSpPr>
              <p:spPr>
                <a:xfrm>
                  <a:off x="4653409" y="3723561"/>
                  <a:ext cx="85580" cy="22185"/>
                </a:xfrm>
                <a:custGeom>
                  <a:avLst/>
                  <a:gdLst/>
                  <a:ahLst/>
                  <a:cxnLst/>
                  <a:rect l="l" t="t" r="r" b="b"/>
                  <a:pathLst>
                    <a:path w="1435" h="372" extrusionOk="0">
                      <a:moveTo>
                        <a:pt x="713" y="20"/>
                      </a:moveTo>
                      <a:lnTo>
                        <a:pt x="1132" y="20"/>
                      </a:lnTo>
                      <a:cubicBezTo>
                        <a:pt x="1191" y="20"/>
                        <a:pt x="1240" y="30"/>
                        <a:pt x="1288" y="49"/>
                      </a:cubicBezTo>
                      <a:cubicBezTo>
                        <a:pt x="1376" y="59"/>
                        <a:pt x="1435" y="147"/>
                        <a:pt x="1415" y="235"/>
                      </a:cubicBezTo>
                      <a:cubicBezTo>
                        <a:pt x="1386" y="322"/>
                        <a:pt x="1298" y="371"/>
                        <a:pt x="1210" y="361"/>
                      </a:cubicBezTo>
                      <a:cubicBezTo>
                        <a:pt x="879" y="313"/>
                        <a:pt x="547" y="293"/>
                        <a:pt x="215" y="293"/>
                      </a:cubicBezTo>
                      <a:lnTo>
                        <a:pt x="196" y="293"/>
                      </a:lnTo>
                      <a:cubicBezTo>
                        <a:pt x="79" y="283"/>
                        <a:pt x="11" y="244"/>
                        <a:pt x="11" y="166"/>
                      </a:cubicBezTo>
                      <a:cubicBezTo>
                        <a:pt x="1" y="79"/>
                        <a:pt x="69" y="0"/>
                        <a:pt x="196" y="0"/>
                      </a:cubicBezTo>
                      <a:lnTo>
                        <a:pt x="7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grpSp>
          <p:sp>
            <p:nvSpPr>
              <p:cNvPr id="67" name="Google Shape;2609;p85"/>
              <p:cNvSpPr/>
              <p:nvPr/>
            </p:nvSpPr>
            <p:spPr>
              <a:xfrm rot="5400000">
                <a:off x="1101929" y="1470222"/>
                <a:ext cx="556967" cy="1674161"/>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100" b="1"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$283,101,868.00</a:t>
                </a:r>
                <a:endParaRPr sz="11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grpSp>
        <p:grpSp>
          <p:nvGrpSpPr>
            <p:cNvPr id="34" name="Grupo 33"/>
            <p:cNvGrpSpPr/>
            <p:nvPr/>
          </p:nvGrpSpPr>
          <p:grpSpPr>
            <a:xfrm>
              <a:off x="8466866" y="3971209"/>
              <a:ext cx="1836000" cy="2278006"/>
              <a:chOff x="543332" y="2028819"/>
              <a:chExt cx="1674161" cy="2278006"/>
            </a:xfrm>
          </p:grpSpPr>
          <p:grpSp>
            <p:nvGrpSpPr>
              <p:cNvPr id="39" name="Google Shape;6789;p122"/>
              <p:cNvGrpSpPr/>
              <p:nvPr/>
            </p:nvGrpSpPr>
            <p:grpSpPr>
              <a:xfrm>
                <a:off x="680879" y="2536713"/>
                <a:ext cx="1404742" cy="1770112"/>
                <a:chOff x="4243812" y="3596710"/>
                <a:chExt cx="560950" cy="589457"/>
              </a:xfrm>
            </p:grpSpPr>
            <p:sp>
              <p:nvSpPr>
                <p:cNvPr id="41" name="Google Shape;6790;p122"/>
                <p:cNvSpPr/>
                <p:nvPr/>
              </p:nvSpPr>
              <p:spPr>
                <a:xfrm>
                  <a:off x="4243812" y="3596710"/>
                  <a:ext cx="560950" cy="589457"/>
                </a:xfrm>
                <a:custGeom>
                  <a:avLst/>
                  <a:gdLst/>
                  <a:ahLst/>
                  <a:cxnLst/>
                  <a:rect l="l" t="t" r="r" b="b"/>
                  <a:pathLst>
                    <a:path w="9406" h="9884" extrusionOk="0">
                      <a:moveTo>
                        <a:pt x="1" y="5044"/>
                      </a:moveTo>
                      <a:cubicBezTo>
                        <a:pt x="20" y="3932"/>
                        <a:pt x="20" y="2801"/>
                        <a:pt x="1" y="1669"/>
                      </a:cubicBezTo>
                      <a:cubicBezTo>
                        <a:pt x="1" y="1279"/>
                        <a:pt x="20" y="889"/>
                        <a:pt x="59" y="508"/>
                      </a:cubicBezTo>
                      <a:cubicBezTo>
                        <a:pt x="79" y="303"/>
                        <a:pt x="137" y="225"/>
                        <a:pt x="333" y="186"/>
                      </a:cubicBezTo>
                      <a:cubicBezTo>
                        <a:pt x="742" y="98"/>
                        <a:pt x="1152" y="40"/>
                        <a:pt x="1571" y="11"/>
                      </a:cubicBezTo>
                      <a:cubicBezTo>
                        <a:pt x="2098" y="1"/>
                        <a:pt x="2635" y="20"/>
                        <a:pt x="3171" y="40"/>
                      </a:cubicBezTo>
                      <a:cubicBezTo>
                        <a:pt x="3747" y="59"/>
                        <a:pt x="4323" y="59"/>
                        <a:pt x="4898" y="50"/>
                      </a:cubicBezTo>
                      <a:cubicBezTo>
                        <a:pt x="5571" y="50"/>
                        <a:pt x="6244" y="40"/>
                        <a:pt x="6908" y="50"/>
                      </a:cubicBezTo>
                      <a:cubicBezTo>
                        <a:pt x="7269" y="59"/>
                        <a:pt x="7630" y="50"/>
                        <a:pt x="7991" y="30"/>
                      </a:cubicBezTo>
                      <a:cubicBezTo>
                        <a:pt x="8264" y="20"/>
                        <a:pt x="8537" y="30"/>
                        <a:pt x="8810" y="59"/>
                      </a:cubicBezTo>
                      <a:cubicBezTo>
                        <a:pt x="9025" y="79"/>
                        <a:pt x="9083" y="147"/>
                        <a:pt x="9113" y="362"/>
                      </a:cubicBezTo>
                      <a:cubicBezTo>
                        <a:pt x="9181" y="957"/>
                        <a:pt x="9210" y="1552"/>
                        <a:pt x="9200" y="2147"/>
                      </a:cubicBezTo>
                      <a:cubicBezTo>
                        <a:pt x="9200" y="3152"/>
                        <a:pt x="9230" y="4166"/>
                        <a:pt x="9288" y="5171"/>
                      </a:cubicBezTo>
                      <a:cubicBezTo>
                        <a:pt x="9337" y="5932"/>
                        <a:pt x="9347" y="6693"/>
                        <a:pt x="9386" y="7454"/>
                      </a:cubicBezTo>
                      <a:cubicBezTo>
                        <a:pt x="9405" y="7776"/>
                        <a:pt x="9288" y="8078"/>
                        <a:pt x="9054" y="8303"/>
                      </a:cubicBezTo>
                      <a:cubicBezTo>
                        <a:pt x="8644" y="8732"/>
                        <a:pt x="8196" y="9122"/>
                        <a:pt x="7708" y="9464"/>
                      </a:cubicBezTo>
                      <a:cubicBezTo>
                        <a:pt x="7678" y="9483"/>
                        <a:pt x="7649" y="9503"/>
                        <a:pt x="7630" y="9522"/>
                      </a:cubicBezTo>
                      <a:cubicBezTo>
                        <a:pt x="7308" y="9854"/>
                        <a:pt x="6898" y="9883"/>
                        <a:pt x="6469" y="9844"/>
                      </a:cubicBezTo>
                      <a:cubicBezTo>
                        <a:pt x="5805" y="9786"/>
                        <a:pt x="5142" y="9698"/>
                        <a:pt x="4469" y="9698"/>
                      </a:cubicBezTo>
                      <a:cubicBezTo>
                        <a:pt x="4176" y="9698"/>
                        <a:pt x="3884" y="9717"/>
                        <a:pt x="3591" y="9737"/>
                      </a:cubicBezTo>
                      <a:cubicBezTo>
                        <a:pt x="2967" y="9776"/>
                        <a:pt x="2342" y="9795"/>
                        <a:pt x="1728" y="9815"/>
                      </a:cubicBezTo>
                      <a:cubicBezTo>
                        <a:pt x="1250" y="9825"/>
                        <a:pt x="772" y="9776"/>
                        <a:pt x="313" y="9659"/>
                      </a:cubicBezTo>
                      <a:cubicBezTo>
                        <a:pt x="69" y="9600"/>
                        <a:pt x="30" y="9551"/>
                        <a:pt x="30" y="9298"/>
                      </a:cubicBezTo>
                      <a:lnTo>
                        <a:pt x="30" y="7708"/>
                      </a:lnTo>
                      <a:cubicBezTo>
                        <a:pt x="40" y="6830"/>
                        <a:pt x="20" y="5942"/>
                        <a:pt x="1" y="50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42" name="Google Shape;6791;p122"/>
                <p:cNvSpPr/>
                <p:nvPr/>
              </p:nvSpPr>
              <p:spPr>
                <a:xfrm>
                  <a:off x="4262479" y="3614780"/>
                  <a:ext cx="521351" cy="550991"/>
                </a:xfrm>
                <a:custGeom>
                  <a:avLst/>
                  <a:gdLst/>
                  <a:ahLst/>
                  <a:cxnLst/>
                  <a:rect l="l" t="t" r="r" b="b"/>
                  <a:pathLst>
                    <a:path w="8742" h="9239" extrusionOk="0">
                      <a:moveTo>
                        <a:pt x="8721" y="7297"/>
                      </a:moveTo>
                      <a:cubicBezTo>
                        <a:pt x="8692" y="7307"/>
                        <a:pt x="8653" y="7307"/>
                        <a:pt x="8614" y="7288"/>
                      </a:cubicBezTo>
                      <a:cubicBezTo>
                        <a:pt x="8224" y="7102"/>
                        <a:pt x="7804" y="7024"/>
                        <a:pt x="7385" y="6927"/>
                      </a:cubicBezTo>
                      <a:cubicBezTo>
                        <a:pt x="7287" y="6907"/>
                        <a:pt x="7190" y="6897"/>
                        <a:pt x="7092" y="6897"/>
                      </a:cubicBezTo>
                      <a:cubicBezTo>
                        <a:pt x="6907" y="6897"/>
                        <a:pt x="6839" y="6946"/>
                        <a:pt x="6780" y="7122"/>
                      </a:cubicBezTo>
                      <a:cubicBezTo>
                        <a:pt x="6731" y="7327"/>
                        <a:pt x="6683" y="7531"/>
                        <a:pt x="6663" y="7746"/>
                      </a:cubicBezTo>
                      <a:cubicBezTo>
                        <a:pt x="6605" y="8205"/>
                        <a:pt x="6546" y="8653"/>
                        <a:pt x="6478" y="9102"/>
                      </a:cubicBezTo>
                      <a:cubicBezTo>
                        <a:pt x="6458" y="9200"/>
                        <a:pt x="6419" y="9239"/>
                        <a:pt x="6322" y="9219"/>
                      </a:cubicBezTo>
                      <a:cubicBezTo>
                        <a:pt x="6078" y="9200"/>
                        <a:pt x="5834" y="9190"/>
                        <a:pt x="5600" y="9161"/>
                      </a:cubicBezTo>
                      <a:cubicBezTo>
                        <a:pt x="4956" y="9073"/>
                        <a:pt x="4302" y="9044"/>
                        <a:pt x="3658" y="9073"/>
                      </a:cubicBezTo>
                      <a:cubicBezTo>
                        <a:pt x="2975" y="9122"/>
                        <a:pt x="2293" y="9131"/>
                        <a:pt x="1610" y="9170"/>
                      </a:cubicBezTo>
                      <a:cubicBezTo>
                        <a:pt x="1180" y="9190"/>
                        <a:pt x="741" y="9161"/>
                        <a:pt x="312" y="9092"/>
                      </a:cubicBezTo>
                      <a:cubicBezTo>
                        <a:pt x="254" y="9083"/>
                        <a:pt x="195" y="9073"/>
                        <a:pt x="137" y="9053"/>
                      </a:cubicBezTo>
                      <a:cubicBezTo>
                        <a:pt x="107" y="9044"/>
                        <a:pt x="68" y="9034"/>
                        <a:pt x="68" y="8995"/>
                      </a:cubicBezTo>
                      <a:cubicBezTo>
                        <a:pt x="98" y="8829"/>
                        <a:pt x="0" y="8663"/>
                        <a:pt x="49" y="8507"/>
                      </a:cubicBezTo>
                      <a:cubicBezTo>
                        <a:pt x="98" y="8341"/>
                        <a:pt x="29" y="8214"/>
                        <a:pt x="29" y="8068"/>
                      </a:cubicBezTo>
                      <a:cubicBezTo>
                        <a:pt x="29" y="5834"/>
                        <a:pt x="29" y="3610"/>
                        <a:pt x="20" y="1376"/>
                      </a:cubicBezTo>
                      <a:cubicBezTo>
                        <a:pt x="10" y="1044"/>
                        <a:pt x="29" y="703"/>
                        <a:pt x="68" y="361"/>
                      </a:cubicBezTo>
                      <a:cubicBezTo>
                        <a:pt x="88" y="195"/>
                        <a:pt x="88" y="195"/>
                        <a:pt x="234" y="166"/>
                      </a:cubicBezTo>
                      <a:cubicBezTo>
                        <a:pt x="878" y="49"/>
                        <a:pt x="1551" y="0"/>
                        <a:pt x="2205" y="39"/>
                      </a:cubicBezTo>
                      <a:cubicBezTo>
                        <a:pt x="3034" y="78"/>
                        <a:pt x="3873" y="78"/>
                        <a:pt x="4702" y="78"/>
                      </a:cubicBezTo>
                      <a:cubicBezTo>
                        <a:pt x="5346" y="78"/>
                        <a:pt x="6000" y="68"/>
                        <a:pt x="6653" y="78"/>
                      </a:cubicBezTo>
                      <a:cubicBezTo>
                        <a:pt x="7014" y="88"/>
                        <a:pt x="7385" y="68"/>
                        <a:pt x="7756" y="59"/>
                      </a:cubicBezTo>
                      <a:cubicBezTo>
                        <a:pt x="7951" y="49"/>
                        <a:pt x="8136" y="59"/>
                        <a:pt x="8331" y="68"/>
                      </a:cubicBezTo>
                      <a:cubicBezTo>
                        <a:pt x="8429" y="78"/>
                        <a:pt x="8468" y="107"/>
                        <a:pt x="8478" y="215"/>
                      </a:cubicBezTo>
                      <a:cubicBezTo>
                        <a:pt x="8526" y="673"/>
                        <a:pt x="8556" y="1132"/>
                        <a:pt x="8556" y="1590"/>
                      </a:cubicBezTo>
                      <a:cubicBezTo>
                        <a:pt x="8556" y="2693"/>
                        <a:pt x="8575" y="3776"/>
                        <a:pt x="8643" y="4858"/>
                      </a:cubicBezTo>
                      <a:cubicBezTo>
                        <a:pt x="8682" y="5600"/>
                        <a:pt x="8712" y="6351"/>
                        <a:pt x="8731" y="7092"/>
                      </a:cubicBezTo>
                      <a:cubicBezTo>
                        <a:pt x="8741" y="7161"/>
                        <a:pt x="8741" y="7229"/>
                        <a:pt x="8721" y="7297"/>
                      </a:cubicBezTo>
                      <a:close/>
                    </a:path>
                  </a:pathLst>
                </a:custGeom>
                <a:solidFill>
                  <a:schemeClr val="bg1">
                    <a:lumMod val="9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00" b="1" dirty="0" smtClean="0"/>
                    <a:t>Pensiones y Jubilaciones</a:t>
                  </a:r>
                  <a:endParaRPr sz="1200" b="1" dirty="0"/>
                </a:p>
              </p:txBody>
            </p:sp>
            <p:sp>
              <p:nvSpPr>
                <p:cNvPr id="43" name="Google Shape;6792;p122"/>
                <p:cNvSpPr/>
                <p:nvPr/>
              </p:nvSpPr>
              <p:spPr>
                <a:xfrm>
                  <a:off x="4666827" y="4045310"/>
                  <a:ext cx="108242" cy="117009"/>
                </a:xfrm>
                <a:custGeom>
                  <a:avLst/>
                  <a:gdLst/>
                  <a:ahLst/>
                  <a:cxnLst/>
                  <a:rect l="l" t="t" r="r" b="b"/>
                  <a:pathLst>
                    <a:path w="1815" h="1962" extrusionOk="0">
                      <a:moveTo>
                        <a:pt x="0" y="1932"/>
                      </a:moveTo>
                      <a:cubicBezTo>
                        <a:pt x="49" y="1649"/>
                        <a:pt x="88" y="1366"/>
                        <a:pt x="137" y="1083"/>
                      </a:cubicBezTo>
                      <a:cubicBezTo>
                        <a:pt x="185" y="761"/>
                        <a:pt x="244" y="439"/>
                        <a:pt x="293" y="117"/>
                      </a:cubicBezTo>
                      <a:cubicBezTo>
                        <a:pt x="303" y="39"/>
                        <a:pt x="332" y="0"/>
                        <a:pt x="420" y="10"/>
                      </a:cubicBezTo>
                      <a:cubicBezTo>
                        <a:pt x="898" y="108"/>
                        <a:pt x="1376" y="195"/>
                        <a:pt x="1815" y="420"/>
                      </a:cubicBezTo>
                      <a:cubicBezTo>
                        <a:pt x="1317" y="1054"/>
                        <a:pt x="664" y="1493"/>
                        <a:pt x="39" y="1961"/>
                      </a:cubicBezTo>
                      <a:close/>
                    </a:path>
                  </a:pathLst>
                </a:custGeom>
                <a:solidFill>
                  <a:srgbClr val="FFF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62" name="Google Shape;6793;p122"/>
                <p:cNvSpPr/>
                <p:nvPr/>
              </p:nvSpPr>
              <p:spPr>
                <a:xfrm>
                  <a:off x="4514928" y="3713661"/>
                  <a:ext cx="106572" cy="23915"/>
                </a:xfrm>
                <a:custGeom>
                  <a:avLst/>
                  <a:gdLst/>
                  <a:ahLst/>
                  <a:cxnLst/>
                  <a:rect l="l" t="t" r="r" b="b"/>
                  <a:pathLst>
                    <a:path w="1787" h="401" extrusionOk="0">
                      <a:moveTo>
                        <a:pt x="879" y="40"/>
                      </a:moveTo>
                      <a:lnTo>
                        <a:pt x="1455" y="40"/>
                      </a:lnTo>
                      <a:cubicBezTo>
                        <a:pt x="1533" y="30"/>
                        <a:pt x="1601" y="49"/>
                        <a:pt x="1669" y="79"/>
                      </a:cubicBezTo>
                      <a:cubicBezTo>
                        <a:pt x="1747" y="108"/>
                        <a:pt x="1786" y="196"/>
                        <a:pt x="1757" y="274"/>
                      </a:cubicBezTo>
                      <a:cubicBezTo>
                        <a:pt x="1747" y="352"/>
                        <a:pt x="1669" y="401"/>
                        <a:pt x="1591" y="391"/>
                      </a:cubicBezTo>
                      <a:cubicBezTo>
                        <a:pt x="1162" y="342"/>
                        <a:pt x="713" y="362"/>
                        <a:pt x="284" y="303"/>
                      </a:cubicBezTo>
                      <a:cubicBezTo>
                        <a:pt x="225" y="303"/>
                        <a:pt x="177" y="293"/>
                        <a:pt x="128" y="284"/>
                      </a:cubicBezTo>
                      <a:cubicBezTo>
                        <a:pt x="50" y="274"/>
                        <a:pt x="1" y="205"/>
                        <a:pt x="11" y="137"/>
                      </a:cubicBezTo>
                      <a:cubicBezTo>
                        <a:pt x="11" y="69"/>
                        <a:pt x="69" y="10"/>
                        <a:pt x="138" y="1"/>
                      </a:cubicBezTo>
                      <a:cubicBezTo>
                        <a:pt x="167" y="1"/>
                        <a:pt x="206" y="1"/>
                        <a:pt x="235" y="1"/>
                      </a:cubicBezTo>
                      <a:cubicBezTo>
                        <a:pt x="450" y="30"/>
                        <a:pt x="664" y="30"/>
                        <a:pt x="879" y="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63" name="Google Shape;6794;p122"/>
                <p:cNvSpPr/>
                <p:nvPr/>
              </p:nvSpPr>
              <p:spPr>
                <a:xfrm>
                  <a:off x="4396844" y="3710202"/>
                  <a:ext cx="90828" cy="21589"/>
                </a:xfrm>
                <a:custGeom>
                  <a:avLst/>
                  <a:gdLst/>
                  <a:ahLst/>
                  <a:cxnLst/>
                  <a:rect l="l" t="t" r="r" b="b"/>
                  <a:pathLst>
                    <a:path w="1523" h="362" extrusionOk="0">
                      <a:moveTo>
                        <a:pt x="752" y="332"/>
                      </a:moveTo>
                      <a:lnTo>
                        <a:pt x="176" y="332"/>
                      </a:lnTo>
                      <a:cubicBezTo>
                        <a:pt x="69" y="332"/>
                        <a:pt x="10" y="293"/>
                        <a:pt x="1" y="205"/>
                      </a:cubicBezTo>
                      <a:cubicBezTo>
                        <a:pt x="1" y="127"/>
                        <a:pt x="59" y="49"/>
                        <a:pt x="147" y="39"/>
                      </a:cubicBezTo>
                      <a:cubicBezTo>
                        <a:pt x="186" y="29"/>
                        <a:pt x="235" y="29"/>
                        <a:pt x="283" y="29"/>
                      </a:cubicBezTo>
                      <a:lnTo>
                        <a:pt x="1220" y="0"/>
                      </a:lnTo>
                      <a:cubicBezTo>
                        <a:pt x="1279" y="0"/>
                        <a:pt x="1337" y="0"/>
                        <a:pt x="1396" y="29"/>
                      </a:cubicBezTo>
                      <a:cubicBezTo>
                        <a:pt x="1474" y="49"/>
                        <a:pt x="1522" y="137"/>
                        <a:pt x="1513" y="215"/>
                      </a:cubicBezTo>
                      <a:cubicBezTo>
                        <a:pt x="1503" y="303"/>
                        <a:pt x="1415" y="361"/>
                        <a:pt x="1337" y="342"/>
                      </a:cubicBezTo>
                      <a:cubicBezTo>
                        <a:pt x="1142" y="322"/>
                        <a:pt x="947" y="322"/>
                        <a:pt x="752" y="3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64" name="Google Shape;6795;p122"/>
                <p:cNvSpPr/>
                <p:nvPr/>
              </p:nvSpPr>
              <p:spPr>
                <a:xfrm>
                  <a:off x="4291523" y="3713064"/>
                  <a:ext cx="82717" cy="22185"/>
                </a:xfrm>
                <a:custGeom>
                  <a:avLst/>
                  <a:gdLst/>
                  <a:ahLst/>
                  <a:cxnLst/>
                  <a:rect l="l" t="t" r="r" b="b"/>
                  <a:pathLst>
                    <a:path w="1387" h="372" extrusionOk="0">
                      <a:moveTo>
                        <a:pt x="528" y="362"/>
                      </a:moveTo>
                      <a:lnTo>
                        <a:pt x="186" y="362"/>
                      </a:lnTo>
                      <a:cubicBezTo>
                        <a:pt x="98" y="372"/>
                        <a:pt x="20" y="313"/>
                        <a:pt x="11" y="225"/>
                      </a:cubicBezTo>
                      <a:cubicBezTo>
                        <a:pt x="1" y="147"/>
                        <a:pt x="59" y="89"/>
                        <a:pt x="167" y="69"/>
                      </a:cubicBezTo>
                      <a:cubicBezTo>
                        <a:pt x="274" y="59"/>
                        <a:pt x="391" y="50"/>
                        <a:pt x="498" y="50"/>
                      </a:cubicBezTo>
                      <a:cubicBezTo>
                        <a:pt x="684" y="50"/>
                        <a:pt x="859" y="40"/>
                        <a:pt x="1045" y="11"/>
                      </a:cubicBezTo>
                      <a:cubicBezTo>
                        <a:pt x="1103" y="1"/>
                        <a:pt x="1171" y="1"/>
                        <a:pt x="1240" y="11"/>
                      </a:cubicBezTo>
                      <a:cubicBezTo>
                        <a:pt x="1328" y="40"/>
                        <a:pt x="1386" y="79"/>
                        <a:pt x="1386" y="176"/>
                      </a:cubicBezTo>
                      <a:cubicBezTo>
                        <a:pt x="1386" y="264"/>
                        <a:pt x="1308" y="333"/>
                        <a:pt x="1220" y="323"/>
                      </a:cubicBezTo>
                      <a:cubicBezTo>
                        <a:pt x="986" y="342"/>
                        <a:pt x="752" y="362"/>
                        <a:pt x="528"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65" name="Google Shape;6796;p122"/>
                <p:cNvSpPr/>
                <p:nvPr/>
              </p:nvSpPr>
              <p:spPr>
                <a:xfrm>
                  <a:off x="4653409" y="3723561"/>
                  <a:ext cx="85580" cy="22185"/>
                </a:xfrm>
                <a:custGeom>
                  <a:avLst/>
                  <a:gdLst/>
                  <a:ahLst/>
                  <a:cxnLst/>
                  <a:rect l="l" t="t" r="r" b="b"/>
                  <a:pathLst>
                    <a:path w="1435" h="372" extrusionOk="0">
                      <a:moveTo>
                        <a:pt x="713" y="20"/>
                      </a:moveTo>
                      <a:lnTo>
                        <a:pt x="1132" y="20"/>
                      </a:lnTo>
                      <a:cubicBezTo>
                        <a:pt x="1191" y="20"/>
                        <a:pt x="1240" y="30"/>
                        <a:pt x="1288" y="49"/>
                      </a:cubicBezTo>
                      <a:cubicBezTo>
                        <a:pt x="1376" y="59"/>
                        <a:pt x="1435" y="147"/>
                        <a:pt x="1415" y="235"/>
                      </a:cubicBezTo>
                      <a:cubicBezTo>
                        <a:pt x="1386" y="322"/>
                        <a:pt x="1298" y="371"/>
                        <a:pt x="1210" y="361"/>
                      </a:cubicBezTo>
                      <a:cubicBezTo>
                        <a:pt x="879" y="313"/>
                        <a:pt x="547" y="293"/>
                        <a:pt x="215" y="293"/>
                      </a:cubicBezTo>
                      <a:lnTo>
                        <a:pt x="196" y="293"/>
                      </a:lnTo>
                      <a:cubicBezTo>
                        <a:pt x="79" y="283"/>
                        <a:pt x="11" y="244"/>
                        <a:pt x="11" y="166"/>
                      </a:cubicBezTo>
                      <a:cubicBezTo>
                        <a:pt x="1" y="79"/>
                        <a:pt x="69" y="0"/>
                        <a:pt x="196" y="0"/>
                      </a:cubicBezTo>
                      <a:lnTo>
                        <a:pt x="7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grpSp>
          <p:sp>
            <p:nvSpPr>
              <p:cNvPr id="40" name="Google Shape;2609;p85"/>
              <p:cNvSpPr/>
              <p:nvPr/>
            </p:nvSpPr>
            <p:spPr>
              <a:xfrm rot="5400000">
                <a:off x="1101929" y="1470222"/>
                <a:ext cx="556967" cy="1674161"/>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100" b="1"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$40,000,000.00</a:t>
                </a:r>
                <a:endParaRPr sz="11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grpSp>
        <p:sp>
          <p:nvSpPr>
            <p:cNvPr id="35" name="CuadroTexto 34"/>
            <p:cNvSpPr txBox="1"/>
            <p:nvPr/>
          </p:nvSpPr>
          <p:spPr>
            <a:xfrm>
              <a:off x="4741508" y="2993858"/>
              <a:ext cx="4144919" cy="307777"/>
            </a:xfrm>
            <a:prstGeom prst="rect">
              <a:avLst/>
            </a:prstGeom>
            <a:noFill/>
          </p:spPr>
          <p:txBody>
            <a:bodyPr wrap="square" rtlCol="0">
              <a:spAutoFit/>
            </a:bodyPr>
            <a:lstStyle/>
            <a:p>
              <a:pPr algn="ctr"/>
              <a:r>
                <a:rPr lang="es-ES" sz="1400" dirty="0">
                  <a:effectLst>
                    <a:outerShdw blurRad="38100" dist="38100" dir="2700000" algn="tl">
                      <a:srgbClr val="000000">
                        <a:alpha val="43137"/>
                      </a:srgbClr>
                    </a:outerShdw>
                  </a:effectLst>
                  <a:latin typeface="Arial Rounded MT Bold" panose="020F0704030504030204" pitchFamily="34" charset="0"/>
                </a:rPr>
                <a:t>CLASIFICACIÓN </a:t>
              </a:r>
              <a:r>
                <a:rPr lang="es-ES" sz="1400" dirty="0" smtClean="0">
                  <a:effectLst>
                    <a:outerShdw blurRad="38100" dist="38100" dir="2700000" algn="tl">
                      <a:srgbClr val="000000">
                        <a:alpha val="43137"/>
                      </a:srgbClr>
                    </a:outerShdw>
                  </a:effectLst>
                  <a:latin typeface="Arial Rounded MT Bold" panose="020F0704030504030204" pitchFamily="34" charset="0"/>
                </a:rPr>
                <a:t>ECONÓMICA</a:t>
              </a:r>
              <a:endParaRPr lang="es-MX" sz="1400" dirty="0">
                <a:effectLst>
                  <a:outerShdw blurRad="38100" dist="38100" dir="2700000" algn="tl">
                    <a:srgbClr val="000000">
                      <a:alpha val="43137"/>
                    </a:srgbClr>
                  </a:outerShdw>
                </a:effectLst>
                <a:latin typeface="Arial Rounded MT Bold" panose="020F0704030504030204" pitchFamily="34" charset="0"/>
              </a:endParaRPr>
            </a:p>
          </p:txBody>
        </p:sp>
        <p:pic>
          <p:nvPicPr>
            <p:cNvPr id="84" name="Imagen 83"/>
            <p:cNvPicPr>
              <a:picLocks noChangeAspect="1"/>
            </p:cNvPicPr>
            <p:nvPr/>
          </p:nvPicPr>
          <p:blipFill rotWithShape="1">
            <a:blip r:embed="rId4">
              <a:extLst/>
            </a:blip>
            <a:srcRect l="27441" t="17848" b="8834"/>
            <a:stretch/>
          </p:blipFill>
          <p:spPr>
            <a:xfrm>
              <a:off x="3717968" y="5494649"/>
              <a:ext cx="756474" cy="663158"/>
            </a:xfrm>
            <a:prstGeom prst="rect">
              <a:avLst/>
            </a:prstGeom>
          </p:spPr>
        </p:pic>
        <p:pic>
          <p:nvPicPr>
            <p:cNvPr id="85" name="Imagen 84"/>
            <p:cNvPicPr>
              <a:picLocks noChangeAspect="1"/>
            </p:cNvPicPr>
            <p:nvPr/>
          </p:nvPicPr>
          <p:blipFill>
            <a:blip r:embed="rId5">
              <a:extLst/>
            </a:blip>
            <a:stretch>
              <a:fillRect/>
            </a:stretch>
          </p:blipFill>
          <p:spPr>
            <a:xfrm>
              <a:off x="6523869" y="6261173"/>
              <a:ext cx="635339" cy="707790"/>
            </a:xfrm>
            <a:prstGeom prst="rect">
              <a:avLst/>
            </a:prstGeom>
          </p:spPr>
        </p:pic>
        <p:pic>
          <p:nvPicPr>
            <p:cNvPr id="86" name="Imagen 85"/>
            <p:cNvPicPr>
              <a:picLocks noChangeAspect="1"/>
            </p:cNvPicPr>
            <p:nvPr/>
          </p:nvPicPr>
          <p:blipFill rotWithShape="1">
            <a:blip r:embed="rId6">
              <a:extLst/>
            </a:blip>
            <a:srcRect l="9971" t="5675" r="12083" b="3349"/>
            <a:stretch/>
          </p:blipFill>
          <p:spPr>
            <a:xfrm>
              <a:off x="9070043" y="5527916"/>
              <a:ext cx="683759" cy="632262"/>
            </a:xfrm>
            <a:prstGeom prst="rect">
              <a:avLst/>
            </a:prstGeom>
          </p:spPr>
        </p:pic>
      </p:grpSp>
    </p:spTree>
    <p:extLst>
      <p:ext uri="{BB962C8B-B14F-4D97-AF65-F5344CB8AC3E}">
        <p14:creationId xmlns:p14="http://schemas.microsoft.com/office/powerpoint/2010/main" val="7390185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2928" y="281517"/>
            <a:ext cx="1054238" cy="855174"/>
          </a:xfrm>
          <a:prstGeom prst="rect">
            <a:avLst/>
          </a:prstGeom>
        </p:spPr>
      </p:pic>
      <p:pic>
        <p:nvPicPr>
          <p:cNvPr id="11" name="Imagen 10"/>
          <p:cNvPicPr>
            <a:picLocks noChangeAspect="1"/>
          </p:cNvPicPr>
          <p:nvPr/>
        </p:nvPicPr>
        <p:blipFill rotWithShape="1">
          <a:blip r:embed="rId3"/>
          <a:srcRect t="6822"/>
          <a:stretch/>
        </p:blipFill>
        <p:spPr>
          <a:xfrm rot="5400000" flipV="1">
            <a:off x="-3337524" y="3393437"/>
            <a:ext cx="7087496" cy="412445"/>
          </a:xfrm>
          <a:prstGeom prst="rect">
            <a:avLst/>
          </a:prstGeom>
        </p:spPr>
      </p:pic>
      <p:sp>
        <p:nvSpPr>
          <p:cNvPr id="14" name="Anillo 13"/>
          <p:cNvSpPr/>
          <p:nvPr/>
        </p:nvSpPr>
        <p:spPr>
          <a:xfrm>
            <a:off x="11760406" y="6432360"/>
            <a:ext cx="656761" cy="642231"/>
          </a:xfrm>
          <a:prstGeom prst="donut">
            <a:avLst/>
          </a:pr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934" dirty="0" smtClean="0">
                <a:ln w="0"/>
                <a:solidFill>
                  <a:schemeClr val="tx1"/>
                </a:solidFill>
                <a:effectLst>
                  <a:outerShdw blurRad="38100" dist="19050" dir="2700000" algn="tl" rotWithShape="0">
                    <a:schemeClr val="dk1">
                      <a:alpha val="40000"/>
                    </a:schemeClr>
                  </a:outerShdw>
                </a:effectLst>
              </a:rPr>
              <a:t>15</a:t>
            </a:r>
            <a:endParaRPr lang="es-MX" sz="1934" dirty="0">
              <a:ln w="0"/>
              <a:solidFill>
                <a:schemeClr val="tx1"/>
              </a:solidFill>
              <a:effectLst>
                <a:outerShdw blurRad="38100" dist="19050" dir="2700000" algn="tl" rotWithShape="0">
                  <a:schemeClr val="dk1">
                    <a:alpha val="40000"/>
                  </a:schemeClr>
                </a:outerShdw>
              </a:effectLst>
            </a:endParaRPr>
          </a:p>
        </p:txBody>
      </p:sp>
      <p:pic>
        <p:nvPicPr>
          <p:cNvPr id="16" name="Imagen 15"/>
          <p:cNvPicPr>
            <a:picLocks noChangeAspect="1"/>
          </p:cNvPicPr>
          <p:nvPr/>
        </p:nvPicPr>
        <p:blipFill rotWithShape="1">
          <a:blip r:embed="rId3"/>
          <a:srcRect t="6822"/>
          <a:stretch/>
        </p:blipFill>
        <p:spPr>
          <a:xfrm rot="10800000" flipV="1">
            <a:off x="418911" y="55911"/>
            <a:ext cx="7087496" cy="305999"/>
          </a:xfrm>
          <a:prstGeom prst="rect">
            <a:avLst/>
          </a:prstGeom>
        </p:spPr>
      </p:pic>
      <p:sp>
        <p:nvSpPr>
          <p:cNvPr id="101" name="Rectángulo 100"/>
          <p:cNvSpPr/>
          <p:nvPr/>
        </p:nvSpPr>
        <p:spPr>
          <a:xfrm>
            <a:off x="782131" y="1557847"/>
            <a:ext cx="6060833" cy="830997"/>
          </a:xfrm>
          <a:prstGeom prst="rect">
            <a:avLst/>
          </a:prstGeom>
        </p:spPr>
        <p:txBody>
          <a:bodyPr wrap="square">
            <a:spAutoFit/>
          </a:bodyPr>
          <a:lstStyle/>
          <a:p>
            <a:pPr algn="just"/>
            <a:r>
              <a:rPr lang="es-ES" sz="1200" spc="-5" dirty="0">
                <a:solidFill>
                  <a:schemeClr val="tx2"/>
                </a:solidFill>
                <a:latin typeface="Arial Rounded MT Bold" panose="020F0704030504030204" pitchFamily="34" charset="0"/>
                <a:cs typeface="Bahnschrift"/>
              </a:rPr>
              <a:t>La clasificación </a:t>
            </a:r>
            <a:r>
              <a:rPr lang="es-ES" sz="1200" spc="-5" dirty="0" smtClean="0">
                <a:solidFill>
                  <a:schemeClr val="tx2"/>
                </a:solidFill>
                <a:latin typeface="Arial Rounded MT Bold" panose="020F0704030504030204" pitchFamily="34" charset="0"/>
                <a:cs typeface="Bahnschrift"/>
              </a:rPr>
              <a:t>Funcional agrupa los gastos según los propósitos u objetivos socioeconómicos que persiguen los diferentes entes públicos según la naturaleza de los servicios gubernamentales brindados a la población, destinado a funciones.</a:t>
            </a:r>
            <a:endParaRPr lang="es-MX" sz="1200" i="1" spc="-5" dirty="0">
              <a:solidFill>
                <a:schemeClr val="tx2"/>
              </a:solidFill>
              <a:latin typeface="Arial Rounded MT Bold" panose="020F0704030504030204" pitchFamily="34" charset="0"/>
              <a:cs typeface="Bahnschrift"/>
            </a:endParaRPr>
          </a:p>
        </p:txBody>
      </p:sp>
      <p:sp>
        <p:nvSpPr>
          <p:cNvPr id="102" name="Paralelogramo 101"/>
          <p:cNvSpPr/>
          <p:nvPr/>
        </p:nvSpPr>
        <p:spPr>
          <a:xfrm>
            <a:off x="662548" y="968367"/>
            <a:ext cx="6300000" cy="410587"/>
          </a:xfrm>
          <a:prstGeom prst="parallelogram">
            <a:avLst/>
          </a:prstGeom>
          <a:solidFill>
            <a:srgbClr val="689FE2">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r>
              <a:rPr lang="es-ES" sz="1600"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¿PARA QUE SE GASTA?</a:t>
            </a:r>
            <a:endParaRPr lang="es-ES" sz="16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grpSp>
        <p:nvGrpSpPr>
          <p:cNvPr id="18" name="Grupo 17"/>
          <p:cNvGrpSpPr/>
          <p:nvPr/>
        </p:nvGrpSpPr>
        <p:grpSpPr>
          <a:xfrm>
            <a:off x="2362201" y="2492100"/>
            <a:ext cx="7662378" cy="4578443"/>
            <a:chOff x="2362201" y="2492100"/>
            <a:chExt cx="7662378" cy="4578443"/>
          </a:xfrm>
        </p:grpSpPr>
        <p:sp>
          <p:nvSpPr>
            <p:cNvPr id="91" name="Google Shape;3689;p101"/>
            <p:cNvSpPr/>
            <p:nvPr/>
          </p:nvSpPr>
          <p:spPr>
            <a:xfrm>
              <a:off x="2362201" y="2969882"/>
              <a:ext cx="7662378" cy="369174"/>
            </a:xfrm>
            <a:custGeom>
              <a:avLst/>
              <a:gdLst/>
              <a:ahLst/>
              <a:cxnLst/>
              <a:rect l="l" t="t" r="r" b="b"/>
              <a:pathLst>
                <a:path w="327323" h="15668" extrusionOk="0">
                  <a:moveTo>
                    <a:pt x="0" y="0"/>
                  </a:moveTo>
                  <a:lnTo>
                    <a:pt x="135" y="14315"/>
                  </a:lnTo>
                  <a:lnTo>
                    <a:pt x="327323" y="15668"/>
                  </a:lnTo>
                  <a:lnTo>
                    <a:pt x="323601" y="780"/>
                  </a:lnTo>
                  <a:close/>
                </a:path>
              </a:pathLst>
            </a:custGeom>
            <a:solidFill>
              <a:srgbClr val="B3CFF0"/>
            </a:solidFill>
            <a:ln w="19050" cap="flat" cmpd="sng">
              <a:solidFill>
                <a:schemeClr val="dk1"/>
              </a:solidFill>
              <a:prstDash val="solid"/>
              <a:round/>
              <a:headEnd type="none" w="med" len="med"/>
              <a:tailEnd type="none" w="med" len="med"/>
            </a:ln>
          </p:spPr>
        </p:sp>
        <p:sp>
          <p:nvSpPr>
            <p:cNvPr id="93" name="Google Shape;2609;p85"/>
            <p:cNvSpPr/>
            <p:nvPr/>
          </p:nvSpPr>
          <p:spPr>
            <a:xfrm rot="5400000">
              <a:off x="6122179" y="1153201"/>
              <a:ext cx="495833" cy="3173631"/>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000" dirty="0">
                  <a:solidFill>
                    <a:schemeClr val="tx1"/>
                  </a:solidFill>
                  <a:latin typeface="Arial Rounded MT Bold" panose="020F0704030504030204" pitchFamily="34" charset="0"/>
                </a:rPr>
                <a:t>TOTAL </a:t>
              </a:r>
              <a:r>
                <a:rPr lang="es-ES" sz="1000" dirty="0" smtClean="0">
                  <a:solidFill>
                    <a:schemeClr val="tx1"/>
                  </a:solidFill>
                  <a:latin typeface="Arial Rounded MT Bold" panose="020F0704030504030204" pitchFamily="34" charset="0"/>
                </a:rPr>
                <a:t>GENERAL</a:t>
              </a:r>
              <a:endParaRPr lang="es-ES" sz="1000" dirty="0">
                <a:solidFill>
                  <a:schemeClr val="tx1"/>
                </a:solidFill>
                <a:latin typeface="Arial Rounded MT Bold" panose="020F0704030504030204" pitchFamily="34" charset="0"/>
              </a:endParaRPr>
            </a:p>
            <a:p>
              <a:pPr algn="ctr"/>
              <a:r>
                <a:rPr lang="es-ES" sz="1600" b="1" dirty="0" smtClean="0">
                  <a:ln w="0"/>
                  <a:solidFill>
                    <a:srgbClr val="0070C0"/>
                  </a:solidFill>
                  <a:effectLst>
                    <a:outerShdw blurRad="38100" dist="19050" dir="2700000" algn="tl" rotWithShape="0">
                      <a:schemeClr val="dk1">
                        <a:alpha val="40000"/>
                      </a:schemeClr>
                    </a:outerShdw>
                  </a:effectLst>
                  <a:latin typeface="Arial Rounded MT Bold" panose="020F0704030504030204" pitchFamily="34" charset="0"/>
                </a:rPr>
                <a:t>$2,062,731,779.00</a:t>
              </a:r>
              <a:endParaRPr sz="1600" b="1" dirty="0">
                <a:ln w="0"/>
                <a:solidFill>
                  <a:srgbClr val="0070C0"/>
                </a:solidFill>
                <a:effectLst>
                  <a:outerShdw blurRad="38100" dist="19050" dir="2700000" algn="tl" rotWithShape="0">
                    <a:schemeClr val="dk1">
                      <a:alpha val="40000"/>
                    </a:schemeClr>
                  </a:outerShdw>
                </a:effectLst>
                <a:latin typeface="Arial Rounded MT Bold" panose="020F0704030504030204" pitchFamily="34" charset="0"/>
              </a:endParaRPr>
            </a:p>
          </p:txBody>
        </p:sp>
        <p:cxnSp>
          <p:nvCxnSpPr>
            <p:cNvPr id="96" name="Conector recto 95"/>
            <p:cNvCxnSpPr/>
            <p:nvPr/>
          </p:nvCxnSpPr>
          <p:spPr>
            <a:xfrm flipH="1">
              <a:off x="3596036" y="3322863"/>
              <a:ext cx="9144" cy="6493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Conector recto 96"/>
            <p:cNvCxnSpPr/>
            <p:nvPr/>
          </p:nvCxnSpPr>
          <p:spPr>
            <a:xfrm flipH="1">
              <a:off x="6266394" y="3330616"/>
              <a:ext cx="8402" cy="145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Conector recto 98"/>
            <p:cNvCxnSpPr/>
            <p:nvPr/>
          </p:nvCxnSpPr>
          <p:spPr>
            <a:xfrm flipH="1">
              <a:off x="8733274" y="3317284"/>
              <a:ext cx="13881" cy="64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0" name="Grupo 209"/>
            <p:cNvGrpSpPr/>
            <p:nvPr/>
          </p:nvGrpSpPr>
          <p:grpSpPr>
            <a:xfrm>
              <a:off x="2691148" y="3979119"/>
              <a:ext cx="1836000" cy="2278006"/>
              <a:chOff x="543332" y="2028819"/>
              <a:chExt cx="1674161" cy="2278006"/>
            </a:xfrm>
          </p:grpSpPr>
          <p:grpSp>
            <p:nvGrpSpPr>
              <p:cNvPr id="212" name="Google Shape;6789;p122"/>
              <p:cNvGrpSpPr/>
              <p:nvPr/>
            </p:nvGrpSpPr>
            <p:grpSpPr>
              <a:xfrm>
                <a:off x="680879" y="2536713"/>
                <a:ext cx="1404742" cy="1770112"/>
                <a:chOff x="4243812" y="3596710"/>
                <a:chExt cx="560950" cy="589457"/>
              </a:xfrm>
            </p:grpSpPr>
            <p:sp>
              <p:nvSpPr>
                <p:cNvPr id="214" name="Google Shape;6790;p122"/>
                <p:cNvSpPr/>
                <p:nvPr/>
              </p:nvSpPr>
              <p:spPr>
                <a:xfrm>
                  <a:off x="4243812" y="3596710"/>
                  <a:ext cx="560950" cy="589457"/>
                </a:xfrm>
                <a:custGeom>
                  <a:avLst/>
                  <a:gdLst/>
                  <a:ahLst/>
                  <a:cxnLst/>
                  <a:rect l="l" t="t" r="r" b="b"/>
                  <a:pathLst>
                    <a:path w="9406" h="9884" extrusionOk="0">
                      <a:moveTo>
                        <a:pt x="1" y="5044"/>
                      </a:moveTo>
                      <a:cubicBezTo>
                        <a:pt x="20" y="3932"/>
                        <a:pt x="20" y="2801"/>
                        <a:pt x="1" y="1669"/>
                      </a:cubicBezTo>
                      <a:cubicBezTo>
                        <a:pt x="1" y="1279"/>
                        <a:pt x="20" y="889"/>
                        <a:pt x="59" y="508"/>
                      </a:cubicBezTo>
                      <a:cubicBezTo>
                        <a:pt x="79" y="303"/>
                        <a:pt x="137" y="225"/>
                        <a:pt x="333" y="186"/>
                      </a:cubicBezTo>
                      <a:cubicBezTo>
                        <a:pt x="742" y="98"/>
                        <a:pt x="1152" y="40"/>
                        <a:pt x="1571" y="11"/>
                      </a:cubicBezTo>
                      <a:cubicBezTo>
                        <a:pt x="2098" y="1"/>
                        <a:pt x="2635" y="20"/>
                        <a:pt x="3171" y="40"/>
                      </a:cubicBezTo>
                      <a:cubicBezTo>
                        <a:pt x="3747" y="59"/>
                        <a:pt x="4323" y="59"/>
                        <a:pt x="4898" y="50"/>
                      </a:cubicBezTo>
                      <a:cubicBezTo>
                        <a:pt x="5571" y="50"/>
                        <a:pt x="6244" y="40"/>
                        <a:pt x="6908" y="50"/>
                      </a:cubicBezTo>
                      <a:cubicBezTo>
                        <a:pt x="7269" y="59"/>
                        <a:pt x="7630" y="50"/>
                        <a:pt x="7991" y="30"/>
                      </a:cubicBezTo>
                      <a:cubicBezTo>
                        <a:pt x="8264" y="20"/>
                        <a:pt x="8537" y="30"/>
                        <a:pt x="8810" y="59"/>
                      </a:cubicBezTo>
                      <a:cubicBezTo>
                        <a:pt x="9025" y="79"/>
                        <a:pt x="9083" y="147"/>
                        <a:pt x="9113" y="362"/>
                      </a:cubicBezTo>
                      <a:cubicBezTo>
                        <a:pt x="9181" y="957"/>
                        <a:pt x="9210" y="1552"/>
                        <a:pt x="9200" y="2147"/>
                      </a:cubicBezTo>
                      <a:cubicBezTo>
                        <a:pt x="9200" y="3152"/>
                        <a:pt x="9230" y="4166"/>
                        <a:pt x="9288" y="5171"/>
                      </a:cubicBezTo>
                      <a:cubicBezTo>
                        <a:pt x="9337" y="5932"/>
                        <a:pt x="9347" y="6693"/>
                        <a:pt x="9386" y="7454"/>
                      </a:cubicBezTo>
                      <a:cubicBezTo>
                        <a:pt x="9405" y="7776"/>
                        <a:pt x="9288" y="8078"/>
                        <a:pt x="9054" y="8303"/>
                      </a:cubicBezTo>
                      <a:cubicBezTo>
                        <a:pt x="8644" y="8732"/>
                        <a:pt x="8196" y="9122"/>
                        <a:pt x="7708" y="9464"/>
                      </a:cubicBezTo>
                      <a:cubicBezTo>
                        <a:pt x="7678" y="9483"/>
                        <a:pt x="7649" y="9503"/>
                        <a:pt x="7630" y="9522"/>
                      </a:cubicBezTo>
                      <a:cubicBezTo>
                        <a:pt x="7308" y="9854"/>
                        <a:pt x="6898" y="9883"/>
                        <a:pt x="6469" y="9844"/>
                      </a:cubicBezTo>
                      <a:cubicBezTo>
                        <a:pt x="5805" y="9786"/>
                        <a:pt x="5142" y="9698"/>
                        <a:pt x="4469" y="9698"/>
                      </a:cubicBezTo>
                      <a:cubicBezTo>
                        <a:pt x="4176" y="9698"/>
                        <a:pt x="3884" y="9717"/>
                        <a:pt x="3591" y="9737"/>
                      </a:cubicBezTo>
                      <a:cubicBezTo>
                        <a:pt x="2967" y="9776"/>
                        <a:pt x="2342" y="9795"/>
                        <a:pt x="1728" y="9815"/>
                      </a:cubicBezTo>
                      <a:cubicBezTo>
                        <a:pt x="1250" y="9825"/>
                        <a:pt x="772" y="9776"/>
                        <a:pt x="313" y="9659"/>
                      </a:cubicBezTo>
                      <a:cubicBezTo>
                        <a:pt x="69" y="9600"/>
                        <a:pt x="30" y="9551"/>
                        <a:pt x="30" y="9298"/>
                      </a:cubicBezTo>
                      <a:lnTo>
                        <a:pt x="30" y="7708"/>
                      </a:lnTo>
                      <a:cubicBezTo>
                        <a:pt x="40" y="6830"/>
                        <a:pt x="20" y="5942"/>
                        <a:pt x="1" y="50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215" name="Google Shape;6791;p122"/>
                <p:cNvSpPr/>
                <p:nvPr/>
              </p:nvSpPr>
              <p:spPr>
                <a:xfrm>
                  <a:off x="4262479" y="3614780"/>
                  <a:ext cx="521351" cy="550991"/>
                </a:xfrm>
                <a:custGeom>
                  <a:avLst/>
                  <a:gdLst/>
                  <a:ahLst/>
                  <a:cxnLst/>
                  <a:rect l="l" t="t" r="r" b="b"/>
                  <a:pathLst>
                    <a:path w="8742" h="9239" extrusionOk="0">
                      <a:moveTo>
                        <a:pt x="8721" y="7297"/>
                      </a:moveTo>
                      <a:cubicBezTo>
                        <a:pt x="8692" y="7307"/>
                        <a:pt x="8653" y="7307"/>
                        <a:pt x="8614" y="7288"/>
                      </a:cubicBezTo>
                      <a:cubicBezTo>
                        <a:pt x="8224" y="7102"/>
                        <a:pt x="7804" y="7024"/>
                        <a:pt x="7385" y="6927"/>
                      </a:cubicBezTo>
                      <a:cubicBezTo>
                        <a:pt x="7287" y="6907"/>
                        <a:pt x="7190" y="6897"/>
                        <a:pt x="7092" y="6897"/>
                      </a:cubicBezTo>
                      <a:cubicBezTo>
                        <a:pt x="6907" y="6897"/>
                        <a:pt x="6839" y="6946"/>
                        <a:pt x="6780" y="7122"/>
                      </a:cubicBezTo>
                      <a:cubicBezTo>
                        <a:pt x="6731" y="7327"/>
                        <a:pt x="6683" y="7531"/>
                        <a:pt x="6663" y="7746"/>
                      </a:cubicBezTo>
                      <a:cubicBezTo>
                        <a:pt x="6605" y="8205"/>
                        <a:pt x="6546" y="8653"/>
                        <a:pt x="6478" y="9102"/>
                      </a:cubicBezTo>
                      <a:cubicBezTo>
                        <a:pt x="6458" y="9200"/>
                        <a:pt x="6419" y="9239"/>
                        <a:pt x="6322" y="9219"/>
                      </a:cubicBezTo>
                      <a:cubicBezTo>
                        <a:pt x="6078" y="9200"/>
                        <a:pt x="5834" y="9190"/>
                        <a:pt x="5600" y="9161"/>
                      </a:cubicBezTo>
                      <a:cubicBezTo>
                        <a:pt x="4956" y="9073"/>
                        <a:pt x="4302" y="9044"/>
                        <a:pt x="3658" y="9073"/>
                      </a:cubicBezTo>
                      <a:cubicBezTo>
                        <a:pt x="2975" y="9122"/>
                        <a:pt x="2293" y="9131"/>
                        <a:pt x="1610" y="9170"/>
                      </a:cubicBezTo>
                      <a:cubicBezTo>
                        <a:pt x="1180" y="9190"/>
                        <a:pt x="741" y="9161"/>
                        <a:pt x="312" y="9092"/>
                      </a:cubicBezTo>
                      <a:cubicBezTo>
                        <a:pt x="254" y="9083"/>
                        <a:pt x="195" y="9073"/>
                        <a:pt x="137" y="9053"/>
                      </a:cubicBezTo>
                      <a:cubicBezTo>
                        <a:pt x="107" y="9044"/>
                        <a:pt x="68" y="9034"/>
                        <a:pt x="68" y="8995"/>
                      </a:cubicBezTo>
                      <a:cubicBezTo>
                        <a:pt x="98" y="8829"/>
                        <a:pt x="0" y="8663"/>
                        <a:pt x="49" y="8507"/>
                      </a:cubicBezTo>
                      <a:cubicBezTo>
                        <a:pt x="98" y="8341"/>
                        <a:pt x="29" y="8214"/>
                        <a:pt x="29" y="8068"/>
                      </a:cubicBezTo>
                      <a:cubicBezTo>
                        <a:pt x="29" y="5834"/>
                        <a:pt x="29" y="3610"/>
                        <a:pt x="20" y="1376"/>
                      </a:cubicBezTo>
                      <a:cubicBezTo>
                        <a:pt x="10" y="1044"/>
                        <a:pt x="29" y="703"/>
                        <a:pt x="68" y="361"/>
                      </a:cubicBezTo>
                      <a:cubicBezTo>
                        <a:pt x="88" y="195"/>
                        <a:pt x="88" y="195"/>
                        <a:pt x="234" y="166"/>
                      </a:cubicBezTo>
                      <a:cubicBezTo>
                        <a:pt x="878" y="49"/>
                        <a:pt x="1551" y="0"/>
                        <a:pt x="2205" y="39"/>
                      </a:cubicBezTo>
                      <a:cubicBezTo>
                        <a:pt x="3034" y="78"/>
                        <a:pt x="3873" y="78"/>
                        <a:pt x="4702" y="78"/>
                      </a:cubicBezTo>
                      <a:cubicBezTo>
                        <a:pt x="5346" y="78"/>
                        <a:pt x="6000" y="68"/>
                        <a:pt x="6653" y="78"/>
                      </a:cubicBezTo>
                      <a:cubicBezTo>
                        <a:pt x="7014" y="88"/>
                        <a:pt x="7385" y="68"/>
                        <a:pt x="7756" y="59"/>
                      </a:cubicBezTo>
                      <a:cubicBezTo>
                        <a:pt x="7951" y="49"/>
                        <a:pt x="8136" y="59"/>
                        <a:pt x="8331" y="68"/>
                      </a:cubicBezTo>
                      <a:cubicBezTo>
                        <a:pt x="8429" y="78"/>
                        <a:pt x="8468" y="107"/>
                        <a:pt x="8478" y="215"/>
                      </a:cubicBezTo>
                      <a:cubicBezTo>
                        <a:pt x="8526" y="673"/>
                        <a:pt x="8556" y="1132"/>
                        <a:pt x="8556" y="1590"/>
                      </a:cubicBezTo>
                      <a:cubicBezTo>
                        <a:pt x="8556" y="2693"/>
                        <a:pt x="8575" y="3776"/>
                        <a:pt x="8643" y="4858"/>
                      </a:cubicBezTo>
                      <a:cubicBezTo>
                        <a:pt x="8682" y="5600"/>
                        <a:pt x="8712" y="6351"/>
                        <a:pt x="8731" y="7092"/>
                      </a:cubicBezTo>
                      <a:cubicBezTo>
                        <a:pt x="8741" y="7161"/>
                        <a:pt x="8741" y="7229"/>
                        <a:pt x="8721" y="7297"/>
                      </a:cubicBezTo>
                      <a:close/>
                    </a:path>
                  </a:pathLst>
                </a:custGeom>
                <a:solidFill>
                  <a:schemeClr val="bg1">
                    <a:lumMod val="9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00" b="1" dirty="0" smtClean="0"/>
                    <a:t>Gobierno</a:t>
                  </a:r>
                  <a:endParaRPr lang="es-ES" sz="1200" b="1" dirty="0"/>
                </a:p>
              </p:txBody>
            </p:sp>
            <p:sp>
              <p:nvSpPr>
                <p:cNvPr id="216" name="Google Shape;6792;p122"/>
                <p:cNvSpPr/>
                <p:nvPr/>
              </p:nvSpPr>
              <p:spPr>
                <a:xfrm>
                  <a:off x="4666827" y="4045310"/>
                  <a:ext cx="108242" cy="117009"/>
                </a:xfrm>
                <a:custGeom>
                  <a:avLst/>
                  <a:gdLst/>
                  <a:ahLst/>
                  <a:cxnLst/>
                  <a:rect l="l" t="t" r="r" b="b"/>
                  <a:pathLst>
                    <a:path w="1815" h="1962" extrusionOk="0">
                      <a:moveTo>
                        <a:pt x="0" y="1932"/>
                      </a:moveTo>
                      <a:cubicBezTo>
                        <a:pt x="49" y="1649"/>
                        <a:pt x="88" y="1366"/>
                        <a:pt x="137" y="1083"/>
                      </a:cubicBezTo>
                      <a:cubicBezTo>
                        <a:pt x="185" y="761"/>
                        <a:pt x="244" y="439"/>
                        <a:pt x="293" y="117"/>
                      </a:cubicBezTo>
                      <a:cubicBezTo>
                        <a:pt x="303" y="39"/>
                        <a:pt x="332" y="0"/>
                        <a:pt x="420" y="10"/>
                      </a:cubicBezTo>
                      <a:cubicBezTo>
                        <a:pt x="898" y="108"/>
                        <a:pt x="1376" y="195"/>
                        <a:pt x="1815" y="420"/>
                      </a:cubicBezTo>
                      <a:cubicBezTo>
                        <a:pt x="1317" y="1054"/>
                        <a:pt x="664" y="1493"/>
                        <a:pt x="39" y="1961"/>
                      </a:cubicBezTo>
                      <a:close/>
                    </a:path>
                  </a:pathLst>
                </a:custGeom>
                <a:solidFill>
                  <a:srgbClr val="FFF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217" name="Google Shape;6793;p122"/>
                <p:cNvSpPr/>
                <p:nvPr/>
              </p:nvSpPr>
              <p:spPr>
                <a:xfrm>
                  <a:off x="4514928" y="3713661"/>
                  <a:ext cx="106572" cy="23915"/>
                </a:xfrm>
                <a:custGeom>
                  <a:avLst/>
                  <a:gdLst/>
                  <a:ahLst/>
                  <a:cxnLst/>
                  <a:rect l="l" t="t" r="r" b="b"/>
                  <a:pathLst>
                    <a:path w="1787" h="401" extrusionOk="0">
                      <a:moveTo>
                        <a:pt x="879" y="40"/>
                      </a:moveTo>
                      <a:lnTo>
                        <a:pt x="1455" y="40"/>
                      </a:lnTo>
                      <a:cubicBezTo>
                        <a:pt x="1533" y="30"/>
                        <a:pt x="1601" y="49"/>
                        <a:pt x="1669" y="79"/>
                      </a:cubicBezTo>
                      <a:cubicBezTo>
                        <a:pt x="1747" y="108"/>
                        <a:pt x="1786" y="196"/>
                        <a:pt x="1757" y="274"/>
                      </a:cubicBezTo>
                      <a:cubicBezTo>
                        <a:pt x="1747" y="352"/>
                        <a:pt x="1669" y="401"/>
                        <a:pt x="1591" y="391"/>
                      </a:cubicBezTo>
                      <a:cubicBezTo>
                        <a:pt x="1162" y="342"/>
                        <a:pt x="713" y="362"/>
                        <a:pt x="284" y="303"/>
                      </a:cubicBezTo>
                      <a:cubicBezTo>
                        <a:pt x="225" y="303"/>
                        <a:pt x="177" y="293"/>
                        <a:pt x="128" y="284"/>
                      </a:cubicBezTo>
                      <a:cubicBezTo>
                        <a:pt x="50" y="274"/>
                        <a:pt x="1" y="205"/>
                        <a:pt x="11" y="137"/>
                      </a:cubicBezTo>
                      <a:cubicBezTo>
                        <a:pt x="11" y="69"/>
                        <a:pt x="69" y="10"/>
                        <a:pt x="138" y="1"/>
                      </a:cubicBezTo>
                      <a:cubicBezTo>
                        <a:pt x="167" y="1"/>
                        <a:pt x="206" y="1"/>
                        <a:pt x="235" y="1"/>
                      </a:cubicBezTo>
                      <a:cubicBezTo>
                        <a:pt x="450" y="30"/>
                        <a:pt x="664" y="30"/>
                        <a:pt x="879" y="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218" name="Google Shape;6794;p122"/>
                <p:cNvSpPr/>
                <p:nvPr/>
              </p:nvSpPr>
              <p:spPr>
                <a:xfrm>
                  <a:off x="4396844" y="3710202"/>
                  <a:ext cx="90828" cy="21589"/>
                </a:xfrm>
                <a:custGeom>
                  <a:avLst/>
                  <a:gdLst/>
                  <a:ahLst/>
                  <a:cxnLst/>
                  <a:rect l="l" t="t" r="r" b="b"/>
                  <a:pathLst>
                    <a:path w="1523" h="362" extrusionOk="0">
                      <a:moveTo>
                        <a:pt x="752" y="332"/>
                      </a:moveTo>
                      <a:lnTo>
                        <a:pt x="176" y="332"/>
                      </a:lnTo>
                      <a:cubicBezTo>
                        <a:pt x="69" y="332"/>
                        <a:pt x="10" y="293"/>
                        <a:pt x="1" y="205"/>
                      </a:cubicBezTo>
                      <a:cubicBezTo>
                        <a:pt x="1" y="127"/>
                        <a:pt x="59" y="49"/>
                        <a:pt x="147" y="39"/>
                      </a:cubicBezTo>
                      <a:cubicBezTo>
                        <a:pt x="186" y="29"/>
                        <a:pt x="235" y="29"/>
                        <a:pt x="283" y="29"/>
                      </a:cubicBezTo>
                      <a:lnTo>
                        <a:pt x="1220" y="0"/>
                      </a:lnTo>
                      <a:cubicBezTo>
                        <a:pt x="1279" y="0"/>
                        <a:pt x="1337" y="0"/>
                        <a:pt x="1396" y="29"/>
                      </a:cubicBezTo>
                      <a:cubicBezTo>
                        <a:pt x="1474" y="49"/>
                        <a:pt x="1522" y="137"/>
                        <a:pt x="1513" y="215"/>
                      </a:cubicBezTo>
                      <a:cubicBezTo>
                        <a:pt x="1503" y="303"/>
                        <a:pt x="1415" y="361"/>
                        <a:pt x="1337" y="342"/>
                      </a:cubicBezTo>
                      <a:cubicBezTo>
                        <a:pt x="1142" y="322"/>
                        <a:pt x="947" y="322"/>
                        <a:pt x="752" y="3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219" name="Google Shape;6795;p122"/>
                <p:cNvSpPr/>
                <p:nvPr/>
              </p:nvSpPr>
              <p:spPr>
                <a:xfrm>
                  <a:off x="4291523" y="3713064"/>
                  <a:ext cx="82717" cy="22185"/>
                </a:xfrm>
                <a:custGeom>
                  <a:avLst/>
                  <a:gdLst/>
                  <a:ahLst/>
                  <a:cxnLst/>
                  <a:rect l="l" t="t" r="r" b="b"/>
                  <a:pathLst>
                    <a:path w="1387" h="372" extrusionOk="0">
                      <a:moveTo>
                        <a:pt x="528" y="362"/>
                      </a:moveTo>
                      <a:lnTo>
                        <a:pt x="186" y="362"/>
                      </a:lnTo>
                      <a:cubicBezTo>
                        <a:pt x="98" y="372"/>
                        <a:pt x="20" y="313"/>
                        <a:pt x="11" y="225"/>
                      </a:cubicBezTo>
                      <a:cubicBezTo>
                        <a:pt x="1" y="147"/>
                        <a:pt x="59" y="89"/>
                        <a:pt x="167" y="69"/>
                      </a:cubicBezTo>
                      <a:cubicBezTo>
                        <a:pt x="274" y="59"/>
                        <a:pt x="391" y="50"/>
                        <a:pt x="498" y="50"/>
                      </a:cubicBezTo>
                      <a:cubicBezTo>
                        <a:pt x="684" y="50"/>
                        <a:pt x="859" y="40"/>
                        <a:pt x="1045" y="11"/>
                      </a:cubicBezTo>
                      <a:cubicBezTo>
                        <a:pt x="1103" y="1"/>
                        <a:pt x="1171" y="1"/>
                        <a:pt x="1240" y="11"/>
                      </a:cubicBezTo>
                      <a:cubicBezTo>
                        <a:pt x="1328" y="40"/>
                        <a:pt x="1386" y="79"/>
                        <a:pt x="1386" y="176"/>
                      </a:cubicBezTo>
                      <a:cubicBezTo>
                        <a:pt x="1386" y="264"/>
                        <a:pt x="1308" y="333"/>
                        <a:pt x="1220" y="323"/>
                      </a:cubicBezTo>
                      <a:cubicBezTo>
                        <a:pt x="986" y="342"/>
                        <a:pt x="752" y="362"/>
                        <a:pt x="528"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220" name="Google Shape;6796;p122"/>
                <p:cNvSpPr/>
                <p:nvPr/>
              </p:nvSpPr>
              <p:spPr>
                <a:xfrm>
                  <a:off x="4653409" y="3723561"/>
                  <a:ext cx="85580" cy="22185"/>
                </a:xfrm>
                <a:custGeom>
                  <a:avLst/>
                  <a:gdLst/>
                  <a:ahLst/>
                  <a:cxnLst/>
                  <a:rect l="l" t="t" r="r" b="b"/>
                  <a:pathLst>
                    <a:path w="1435" h="372" extrusionOk="0">
                      <a:moveTo>
                        <a:pt x="713" y="20"/>
                      </a:moveTo>
                      <a:lnTo>
                        <a:pt x="1132" y="20"/>
                      </a:lnTo>
                      <a:cubicBezTo>
                        <a:pt x="1191" y="20"/>
                        <a:pt x="1240" y="30"/>
                        <a:pt x="1288" y="49"/>
                      </a:cubicBezTo>
                      <a:cubicBezTo>
                        <a:pt x="1376" y="59"/>
                        <a:pt x="1435" y="147"/>
                        <a:pt x="1415" y="235"/>
                      </a:cubicBezTo>
                      <a:cubicBezTo>
                        <a:pt x="1386" y="322"/>
                        <a:pt x="1298" y="371"/>
                        <a:pt x="1210" y="361"/>
                      </a:cubicBezTo>
                      <a:cubicBezTo>
                        <a:pt x="879" y="313"/>
                        <a:pt x="547" y="293"/>
                        <a:pt x="215" y="293"/>
                      </a:cubicBezTo>
                      <a:lnTo>
                        <a:pt x="196" y="293"/>
                      </a:lnTo>
                      <a:cubicBezTo>
                        <a:pt x="79" y="283"/>
                        <a:pt x="11" y="244"/>
                        <a:pt x="11" y="166"/>
                      </a:cubicBezTo>
                      <a:cubicBezTo>
                        <a:pt x="1" y="79"/>
                        <a:pt x="69" y="0"/>
                        <a:pt x="196" y="0"/>
                      </a:cubicBezTo>
                      <a:lnTo>
                        <a:pt x="7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grpSp>
          <p:sp>
            <p:nvSpPr>
              <p:cNvPr id="213" name="Google Shape;2609;p85"/>
              <p:cNvSpPr/>
              <p:nvPr/>
            </p:nvSpPr>
            <p:spPr>
              <a:xfrm rot="5400000">
                <a:off x="1101929" y="1470222"/>
                <a:ext cx="556967" cy="1674161"/>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100" b="1"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$948,118,914.00</a:t>
                </a:r>
                <a:endParaRPr sz="11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grpSp>
        <p:grpSp>
          <p:nvGrpSpPr>
            <p:cNvPr id="194" name="Grupo 193"/>
            <p:cNvGrpSpPr/>
            <p:nvPr/>
          </p:nvGrpSpPr>
          <p:grpSpPr>
            <a:xfrm>
              <a:off x="5452011" y="4792537"/>
              <a:ext cx="1836000" cy="2278006"/>
              <a:chOff x="543332" y="2028819"/>
              <a:chExt cx="1674161" cy="2278006"/>
            </a:xfrm>
          </p:grpSpPr>
          <p:grpSp>
            <p:nvGrpSpPr>
              <p:cNvPr id="196" name="Google Shape;6789;p122"/>
              <p:cNvGrpSpPr/>
              <p:nvPr/>
            </p:nvGrpSpPr>
            <p:grpSpPr>
              <a:xfrm>
                <a:off x="680879" y="2536713"/>
                <a:ext cx="1404742" cy="1770112"/>
                <a:chOff x="4243812" y="3596710"/>
                <a:chExt cx="560950" cy="589457"/>
              </a:xfrm>
            </p:grpSpPr>
            <p:sp>
              <p:nvSpPr>
                <p:cNvPr id="198" name="Google Shape;6790;p122"/>
                <p:cNvSpPr/>
                <p:nvPr/>
              </p:nvSpPr>
              <p:spPr>
                <a:xfrm>
                  <a:off x="4243812" y="3596710"/>
                  <a:ext cx="560950" cy="589457"/>
                </a:xfrm>
                <a:custGeom>
                  <a:avLst/>
                  <a:gdLst/>
                  <a:ahLst/>
                  <a:cxnLst/>
                  <a:rect l="l" t="t" r="r" b="b"/>
                  <a:pathLst>
                    <a:path w="9406" h="9884" extrusionOk="0">
                      <a:moveTo>
                        <a:pt x="1" y="5044"/>
                      </a:moveTo>
                      <a:cubicBezTo>
                        <a:pt x="20" y="3932"/>
                        <a:pt x="20" y="2801"/>
                        <a:pt x="1" y="1669"/>
                      </a:cubicBezTo>
                      <a:cubicBezTo>
                        <a:pt x="1" y="1279"/>
                        <a:pt x="20" y="889"/>
                        <a:pt x="59" y="508"/>
                      </a:cubicBezTo>
                      <a:cubicBezTo>
                        <a:pt x="79" y="303"/>
                        <a:pt x="137" y="225"/>
                        <a:pt x="333" y="186"/>
                      </a:cubicBezTo>
                      <a:cubicBezTo>
                        <a:pt x="742" y="98"/>
                        <a:pt x="1152" y="40"/>
                        <a:pt x="1571" y="11"/>
                      </a:cubicBezTo>
                      <a:cubicBezTo>
                        <a:pt x="2098" y="1"/>
                        <a:pt x="2635" y="20"/>
                        <a:pt x="3171" y="40"/>
                      </a:cubicBezTo>
                      <a:cubicBezTo>
                        <a:pt x="3747" y="59"/>
                        <a:pt x="4323" y="59"/>
                        <a:pt x="4898" y="50"/>
                      </a:cubicBezTo>
                      <a:cubicBezTo>
                        <a:pt x="5571" y="50"/>
                        <a:pt x="6244" y="40"/>
                        <a:pt x="6908" y="50"/>
                      </a:cubicBezTo>
                      <a:cubicBezTo>
                        <a:pt x="7269" y="59"/>
                        <a:pt x="7630" y="50"/>
                        <a:pt x="7991" y="30"/>
                      </a:cubicBezTo>
                      <a:cubicBezTo>
                        <a:pt x="8264" y="20"/>
                        <a:pt x="8537" y="30"/>
                        <a:pt x="8810" y="59"/>
                      </a:cubicBezTo>
                      <a:cubicBezTo>
                        <a:pt x="9025" y="79"/>
                        <a:pt x="9083" y="147"/>
                        <a:pt x="9113" y="362"/>
                      </a:cubicBezTo>
                      <a:cubicBezTo>
                        <a:pt x="9181" y="957"/>
                        <a:pt x="9210" y="1552"/>
                        <a:pt x="9200" y="2147"/>
                      </a:cubicBezTo>
                      <a:cubicBezTo>
                        <a:pt x="9200" y="3152"/>
                        <a:pt x="9230" y="4166"/>
                        <a:pt x="9288" y="5171"/>
                      </a:cubicBezTo>
                      <a:cubicBezTo>
                        <a:pt x="9337" y="5932"/>
                        <a:pt x="9347" y="6693"/>
                        <a:pt x="9386" y="7454"/>
                      </a:cubicBezTo>
                      <a:cubicBezTo>
                        <a:pt x="9405" y="7776"/>
                        <a:pt x="9288" y="8078"/>
                        <a:pt x="9054" y="8303"/>
                      </a:cubicBezTo>
                      <a:cubicBezTo>
                        <a:pt x="8644" y="8732"/>
                        <a:pt x="8196" y="9122"/>
                        <a:pt x="7708" y="9464"/>
                      </a:cubicBezTo>
                      <a:cubicBezTo>
                        <a:pt x="7678" y="9483"/>
                        <a:pt x="7649" y="9503"/>
                        <a:pt x="7630" y="9522"/>
                      </a:cubicBezTo>
                      <a:cubicBezTo>
                        <a:pt x="7308" y="9854"/>
                        <a:pt x="6898" y="9883"/>
                        <a:pt x="6469" y="9844"/>
                      </a:cubicBezTo>
                      <a:cubicBezTo>
                        <a:pt x="5805" y="9786"/>
                        <a:pt x="5142" y="9698"/>
                        <a:pt x="4469" y="9698"/>
                      </a:cubicBezTo>
                      <a:cubicBezTo>
                        <a:pt x="4176" y="9698"/>
                        <a:pt x="3884" y="9717"/>
                        <a:pt x="3591" y="9737"/>
                      </a:cubicBezTo>
                      <a:cubicBezTo>
                        <a:pt x="2967" y="9776"/>
                        <a:pt x="2342" y="9795"/>
                        <a:pt x="1728" y="9815"/>
                      </a:cubicBezTo>
                      <a:cubicBezTo>
                        <a:pt x="1250" y="9825"/>
                        <a:pt x="772" y="9776"/>
                        <a:pt x="313" y="9659"/>
                      </a:cubicBezTo>
                      <a:cubicBezTo>
                        <a:pt x="69" y="9600"/>
                        <a:pt x="30" y="9551"/>
                        <a:pt x="30" y="9298"/>
                      </a:cubicBezTo>
                      <a:lnTo>
                        <a:pt x="30" y="7708"/>
                      </a:lnTo>
                      <a:cubicBezTo>
                        <a:pt x="40" y="6830"/>
                        <a:pt x="20" y="5942"/>
                        <a:pt x="1" y="50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99" name="Google Shape;6791;p122"/>
                <p:cNvSpPr/>
                <p:nvPr/>
              </p:nvSpPr>
              <p:spPr>
                <a:xfrm>
                  <a:off x="4262479" y="3614780"/>
                  <a:ext cx="521351" cy="550991"/>
                </a:xfrm>
                <a:custGeom>
                  <a:avLst/>
                  <a:gdLst/>
                  <a:ahLst/>
                  <a:cxnLst/>
                  <a:rect l="l" t="t" r="r" b="b"/>
                  <a:pathLst>
                    <a:path w="8742" h="9239" extrusionOk="0">
                      <a:moveTo>
                        <a:pt x="8721" y="7297"/>
                      </a:moveTo>
                      <a:cubicBezTo>
                        <a:pt x="8692" y="7307"/>
                        <a:pt x="8653" y="7307"/>
                        <a:pt x="8614" y="7288"/>
                      </a:cubicBezTo>
                      <a:cubicBezTo>
                        <a:pt x="8224" y="7102"/>
                        <a:pt x="7804" y="7024"/>
                        <a:pt x="7385" y="6927"/>
                      </a:cubicBezTo>
                      <a:cubicBezTo>
                        <a:pt x="7287" y="6907"/>
                        <a:pt x="7190" y="6897"/>
                        <a:pt x="7092" y="6897"/>
                      </a:cubicBezTo>
                      <a:cubicBezTo>
                        <a:pt x="6907" y="6897"/>
                        <a:pt x="6839" y="6946"/>
                        <a:pt x="6780" y="7122"/>
                      </a:cubicBezTo>
                      <a:cubicBezTo>
                        <a:pt x="6731" y="7327"/>
                        <a:pt x="6683" y="7531"/>
                        <a:pt x="6663" y="7746"/>
                      </a:cubicBezTo>
                      <a:cubicBezTo>
                        <a:pt x="6605" y="8205"/>
                        <a:pt x="6546" y="8653"/>
                        <a:pt x="6478" y="9102"/>
                      </a:cubicBezTo>
                      <a:cubicBezTo>
                        <a:pt x="6458" y="9200"/>
                        <a:pt x="6419" y="9239"/>
                        <a:pt x="6322" y="9219"/>
                      </a:cubicBezTo>
                      <a:cubicBezTo>
                        <a:pt x="6078" y="9200"/>
                        <a:pt x="5834" y="9190"/>
                        <a:pt x="5600" y="9161"/>
                      </a:cubicBezTo>
                      <a:cubicBezTo>
                        <a:pt x="4956" y="9073"/>
                        <a:pt x="4302" y="9044"/>
                        <a:pt x="3658" y="9073"/>
                      </a:cubicBezTo>
                      <a:cubicBezTo>
                        <a:pt x="2975" y="9122"/>
                        <a:pt x="2293" y="9131"/>
                        <a:pt x="1610" y="9170"/>
                      </a:cubicBezTo>
                      <a:cubicBezTo>
                        <a:pt x="1180" y="9190"/>
                        <a:pt x="741" y="9161"/>
                        <a:pt x="312" y="9092"/>
                      </a:cubicBezTo>
                      <a:cubicBezTo>
                        <a:pt x="254" y="9083"/>
                        <a:pt x="195" y="9073"/>
                        <a:pt x="137" y="9053"/>
                      </a:cubicBezTo>
                      <a:cubicBezTo>
                        <a:pt x="107" y="9044"/>
                        <a:pt x="68" y="9034"/>
                        <a:pt x="68" y="8995"/>
                      </a:cubicBezTo>
                      <a:cubicBezTo>
                        <a:pt x="98" y="8829"/>
                        <a:pt x="0" y="8663"/>
                        <a:pt x="49" y="8507"/>
                      </a:cubicBezTo>
                      <a:cubicBezTo>
                        <a:pt x="98" y="8341"/>
                        <a:pt x="29" y="8214"/>
                        <a:pt x="29" y="8068"/>
                      </a:cubicBezTo>
                      <a:cubicBezTo>
                        <a:pt x="29" y="5834"/>
                        <a:pt x="29" y="3610"/>
                        <a:pt x="20" y="1376"/>
                      </a:cubicBezTo>
                      <a:cubicBezTo>
                        <a:pt x="10" y="1044"/>
                        <a:pt x="29" y="703"/>
                        <a:pt x="68" y="361"/>
                      </a:cubicBezTo>
                      <a:cubicBezTo>
                        <a:pt x="88" y="195"/>
                        <a:pt x="88" y="195"/>
                        <a:pt x="234" y="166"/>
                      </a:cubicBezTo>
                      <a:cubicBezTo>
                        <a:pt x="878" y="49"/>
                        <a:pt x="1551" y="0"/>
                        <a:pt x="2205" y="39"/>
                      </a:cubicBezTo>
                      <a:cubicBezTo>
                        <a:pt x="3034" y="78"/>
                        <a:pt x="3873" y="78"/>
                        <a:pt x="4702" y="78"/>
                      </a:cubicBezTo>
                      <a:cubicBezTo>
                        <a:pt x="5346" y="78"/>
                        <a:pt x="6000" y="68"/>
                        <a:pt x="6653" y="78"/>
                      </a:cubicBezTo>
                      <a:cubicBezTo>
                        <a:pt x="7014" y="88"/>
                        <a:pt x="7385" y="68"/>
                        <a:pt x="7756" y="59"/>
                      </a:cubicBezTo>
                      <a:cubicBezTo>
                        <a:pt x="7951" y="49"/>
                        <a:pt x="8136" y="59"/>
                        <a:pt x="8331" y="68"/>
                      </a:cubicBezTo>
                      <a:cubicBezTo>
                        <a:pt x="8429" y="78"/>
                        <a:pt x="8468" y="107"/>
                        <a:pt x="8478" y="215"/>
                      </a:cubicBezTo>
                      <a:cubicBezTo>
                        <a:pt x="8526" y="673"/>
                        <a:pt x="8556" y="1132"/>
                        <a:pt x="8556" y="1590"/>
                      </a:cubicBezTo>
                      <a:cubicBezTo>
                        <a:pt x="8556" y="2693"/>
                        <a:pt x="8575" y="3776"/>
                        <a:pt x="8643" y="4858"/>
                      </a:cubicBezTo>
                      <a:cubicBezTo>
                        <a:pt x="8682" y="5600"/>
                        <a:pt x="8712" y="6351"/>
                        <a:pt x="8731" y="7092"/>
                      </a:cubicBezTo>
                      <a:cubicBezTo>
                        <a:pt x="8741" y="7161"/>
                        <a:pt x="8741" y="7229"/>
                        <a:pt x="8721" y="7297"/>
                      </a:cubicBezTo>
                      <a:close/>
                    </a:path>
                  </a:pathLst>
                </a:custGeom>
                <a:solidFill>
                  <a:schemeClr val="bg1">
                    <a:lumMod val="9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00" b="1" dirty="0" smtClean="0"/>
                    <a:t>Desarrollo            Social</a:t>
                  </a:r>
                  <a:endParaRPr sz="1200" b="1" dirty="0"/>
                </a:p>
              </p:txBody>
            </p:sp>
            <p:sp>
              <p:nvSpPr>
                <p:cNvPr id="202" name="Google Shape;6792;p122"/>
                <p:cNvSpPr/>
                <p:nvPr/>
              </p:nvSpPr>
              <p:spPr>
                <a:xfrm>
                  <a:off x="4666827" y="4045310"/>
                  <a:ext cx="108242" cy="117009"/>
                </a:xfrm>
                <a:custGeom>
                  <a:avLst/>
                  <a:gdLst/>
                  <a:ahLst/>
                  <a:cxnLst/>
                  <a:rect l="l" t="t" r="r" b="b"/>
                  <a:pathLst>
                    <a:path w="1815" h="1962" extrusionOk="0">
                      <a:moveTo>
                        <a:pt x="0" y="1932"/>
                      </a:moveTo>
                      <a:cubicBezTo>
                        <a:pt x="49" y="1649"/>
                        <a:pt x="88" y="1366"/>
                        <a:pt x="137" y="1083"/>
                      </a:cubicBezTo>
                      <a:cubicBezTo>
                        <a:pt x="185" y="761"/>
                        <a:pt x="244" y="439"/>
                        <a:pt x="293" y="117"/>
                      </a:cubicBezTo>
                      <a:cubicBezTo>
                        <a:pt x="303" y="39"/>
                        <a:pt x="332" y="0"/>
                        <a:pt x="420" y="10"/>
                      </a:cubicBezTo>
                      <a:cubicBezTo>
                        <a:pt x="898" y="108"/>
                        <a:pt x="1376" y="195"/>
                        <a:pt x="1815" y="420"/>
                      </a:cubicBezTo>
                      <a:cubicBezTo>
                        <a:pt x="1317" y="1054"/>
                        <a:pt x="664" y="1493"/>
                        <a:pt x="39" y="1961"/>
                      </a:cubicBezTo>
                      <a:close/>
                    </a:path>
                  </a:pathLst>
                </a:custGeom>
                <a:solidFill>
                  <a:srgbClr val="FFF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206" name="Google Shape;6793;p122"/>
                <p:cNvSpPr/>
                <p:nvPr/>
              </p:nvSpPr>
              <p:spPr>
                <a:xfrm>
                  <a:off x="4514928" y="3713661"/>
                  <a:ext cx="106572" cy="23915"/>
                </a:xfrm>
                <a:custGeom>
                  <a:avLst/>
                  <a:gdLst/>
                  <a:ahLst/>
                  <a:cxnLst/>
                  <a:rect l="l" t="t" r="r" b="b"/>
                  <a:pathLst>
                    <a:path w="1787" h="401" extrusionOk="0">
                      <a:moveTo>
                        <a:pt x="879" y="40"/>
                      </a:moveTo>
                      <a:lnTo>
                        <a:pt x="1455" y="40"/>
                      </a:lnTo>
                      <a:cubicBezTo>
                        <a:pt x="1533" y="30"/>
                        <a:pt x="1601" y="49"/>
                        <a:pt x="1669" y="79"/>
                      </a:cubicBezTo>
                      <a:cubicBezTo>
                        <a:pt x="1747" y="108"/>
                        <a:pt x="1786" y="196"/>
                        <a:pt x="1757" y="274"/>
                      </a:cubicBezTo>
                      <a:cubicBezTo>
                        <a:pt x="1747" y="352"/>
                        <a:pt x="1669" y="401"/>
                        <a:pt x="1591" y="391"/>
                      </a:cubicBezTo>
                      <a:cubicBezTo>
                        <a:pt x="1162" y="342"/>
                        <a:pt x="713" y="362"/>
                        <a:pt x="284" y="303"/>
                      </a:cubicBezTo>
                      <a:cubicBezTo>
                        <a:pt x="225" y="303"/>
                        <a:pt x="177" y="293"/>
                        <a:pt x="128" y="284"/>
                      </a:cubicBezTo>
                      <a:cubicBezTo>
                        <a:pt x="50" y="274"/>
                        <a:pt x="1" y="205"/>
                        <a:pt x="11" y="137"/>
                      </a:cubicBezTo>
                      <a:cubicBezTo>
                        <a:pt x="11" y="69"/>
                        <a:pt x="69" y="10"/>
                        <a:pt x="138" y="1"/>
                      </a:cubicBezTo>
                      <a:cubicBezTo>
                        <a:pt x="167" y="1"/>
                        <a:pt x="206" y="1"/>
                        <a:pt x="235" y="1"/>
                      </a:cubicBezTo>
                      <a:cubicBezTo>
                        <a:pt x="450" y="30"/>
                        <a:pt x="664" y="30"/>
                        <a:pt x="879" y="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207" name="Google Shape;6794;p122"/>
                <p:cNvSpPr/>
                <p:nvPr/>
              </p:nvSpPr>
              <p:spPr>
                <a:xfrm>
                  <a:off x="4396844" y="3710202"/>
                  <a:ext cx="90828" cy="21589"/>
                </a:xfrm>
                <a:custGeom>
                  <a:avLst/>
                  <a:gdLst/>
                  <a:ahLst/>
                  <a:cxnLst/>
                  <a:rect l="l" t="t" r="r" b="b"/>
                  <a:pathLst>
                    <a:path w="1523" h="362" extrusionOk="0">
                      <a:moveTo>
                        <a:pt x="752" y="332"/>
                      </a:moveTo>
                      <a:lnTo>
                        <a:pt x="176" y="332"/>
                      </a:lnTo>
                      <a:cubicBezTo>
                        <a:pt x="69" y="332"/>
                        <a:pt x="10" y="293"/>
                        <a:pt x="1" y="205"/>
                      </a:cubicBezTo>
                      <a:cubicBezTo>
                        <a:pt x="1" y="127"/>
                        <a:pt x="59" y="49"/>
                        <a:pt x="147" y="39"/>
                      </a:cubicBezTo>
                      <a:cubicBezTo>
                        <a:pt x="186" y="29"/>
                        <a:pt x="235" y="29"/>
                        <a:pt x="283" y="29"/>
                      </a:cubicBezTo>
                      <a:lnTo>
                        <a:pt x="1220" y="0"/>
                      </a:lnTo>
                      <a:cubicBezTo>
                        <a:pt x="1279" y="0"/>
                        <a:pt x="1337" y="0"/>
                        <a:pt x="1396" y="29"/>
                      </a:cubicBezTo>
                      <a:cubicBezTo>
                        <a:pt x="1474" y="49"/>
                        <a:pt x="1522" y="137"/>
                        <a:pt x="1513" y="215"/>
                      </a:cubicBezTo>
                      <a:cubicBezTo>
                        <a:pt x="1503" y="303"/>
                        <a:pt x="1415" y="361"/>
                        <a:pt x="1337" y="342"/>
                      </a:cubicBezTo>
                      <a:cubicBezTo>
                        <a:pt x="1142" y="322"/>
                        <a:pt x="947" y="322"/>
                        <a:pt x="752" y="3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208" name="Google Shape;6795;p122"/>
                <p:cNvSpPr/>
                <p:nvPr/>
              </p:nvSpPr>
              <p:spPr>
                <a:xfrm>
                  <a:off x="4291523" y="3713064"/>
                  <a:ext cx="82717" cy="22185"/>
                </a:xfrm>
                <a:custGeom>
                  <a:avLst/>
                  <a:gdLst/>
                  <a:ahLst/>
                  <a:cxnLst/>
                  <a:rect l="l" t="t" r="r" b="b"/>
                  <a:pathLst>
                    <a:path w="1387" h="372" extrusionOk="0">
                      <a:moveTo>
                        <a:pt x="528" y="362"/>
                      </a:moveTo>
                      <a:lnTo>
                        <a:pt x="186" y="362"/>
                      </a:lnTo>
                      <a:cubicBezTo>
                        <a:pt x="98" y="372"/>
                        <a:pt x="20" y="313"/>
                        <a:pt x="11" y="225"/>
                      </a:cubicBezTo>
                      <a:cubicBezTo>
                        <a:pt x="1" y="147"/>
                        <a:pt x="59" y="89"/>
                        <a:pt x="167" y="69"/>
                      </a:cubicBezTo>
                      <a:cubicBezTo>
                        <a:pt x="274" y="59"/>
                        <a:pt x="391" y="50"/>
                        <a:pt x="498" y="50"/>
                      </a:cubicBezTo>
                      <a:cubicBezTo>
                        <a:pt x="684" y="50"/>
                        <a:pt x="859" y="40"/>
                        <a:pt x="1045" y="11"/>
                      </a:cubicBezTo>
                      <a:cubicBezTo>
                        <a:pt x="1103" y="1"/>
                        <a:pt x="1171" y="1"/>
                        <a:pt x="1240" y="11"/>
                      </a:cubicBezTo>
                      <a:cubicBezTo>
                        <a:pt x="1328" y="40"/>
                        <a:pt x="1386" y="79"/>
                        <a:pt x="1386" y="176"/>
                      </a:cubicBezTo>
                      <a:cubicBezTo>
                        <a:pt x="1386" y="264"/>
                        <a:pt x="1308" y="333"/>
                        <a:pt x="1220" y="323"/>
                      </a:cubicBezTo>
                      <a:cubicBezTo>
                        <a:pt x="986" y="342"/>
                        <a:pt x="752" y="362"/>
                        <a:pt x="528"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209" name="Google Shape;6796;p122"/>
                <p:cNvSpPr/>
                <p:nvPr/>
              </p:nvSpPr>
              <p:spPr>
                <a:xfrm>
                  <a:off x="4653409" y="3723561"/>
                  <a:ext cx="85580" cy="22185"/>
                </a:xfrm>
                <a:custGeom>
                  <a:avLst/>
                  <a:gdLst/>
                  <a:ahLst/>
                  <a:cxnLst/>
                  <a:rect l="l" t="t" r="r" b="b"/>
                  <a:pathLst>
                    <a:path w="1435" h="372" extrusionOk="0">
                      <a:moveTo>
                        <a:pt x="713" y="20"/>
                      </a:moveTo>
                      <a:lnTo>
                        <a:pt x="1132" y="20"/>
                      </a:lnTo>
                      <a:cubicBezTo>
                        <a:pt x="1191" y="20"/>
                        <a:pt x="1240" y="30"/>
                        <a:pt x="1288" y="49"/>
                      </a:cubicBezTo>
                      <a:cubicBezTo>
                        <a:pt x="1376" y="59"/>
                        <a:pt x="1435" y="147"/>
                        <a:pt x="1415" y="235"/>
                      </a:cubicBezTo>
                      <a:cubicBezTo>
                        <a:pt x="1386" y="322"/>
                        <a:pt x="1298" y="371"/>
                        <a:pt x="1210" y="361"/>
                      </a:cubicBezTo>
                      <a:cubicBezTo>
                        <a:pt x="879" y="313"/>
                        <a:pt x="547" y="293"/>
                        <a:pt x="215" y="293"/>
                      </a:cubicBezTo>
                      <a:lnTo>
                        <a:pt x="196" y="293"/>
                      </a:lnTo>
                      <a:cubicBezTo>
                        <a:pt x="79" y="283"/>
                        <a:pt x="11" y="244"/>
                        <a:pt x="11" y="166"/>
                      </a:cubicBezTo>
                      <a:cubicBezTo>
                        <a:pt x="1" y="79"/>
                        <a:pt x="69" y="0"/>
                        <a:pt x="196" y="0"/>
                      </a:cubicBezTo>
                      <a:lnTo>
                        <a:pt x="7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grpSp>
          <p:sp>
            <p:nvSpPr>
              <p:cNvPr id="197" name="Google Shape;2609;p85"/>
              <p:cNvSpPr/>
              <p:nvPr/>
            </p:nvSpPr>
            <p:spPr>
              <a:xfrm rot="5400000">
                <a:off x="1101929" y="1470222"/>
                <a:ext cx="556967" cy="1674161"/>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100" b="1"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$1,072,506,699.00</a:t>
                </a:r>
                <a:endParaRPr sz="11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grpSp>
        <p:grpSp>
          <p:nvGrpSpPr>
            <p:cNvPr id="175" name="Grupo 174"/>
            <p:cNvGrpSpPr/>
            <p:nvPr/>
          </p:nvGrpSpPr>
          <p:grpSpPr>
            <a:xfrm>
              <a:off x="7966123" y="3967161"/>
              <a:ext cx="1836000" cy="2278006"/>
              <a:chOff x="543332" y="2028819"/>
              <a:chExt cx="1674161" cy="2278006"/>
            </a:xfrm>
          </p:grpSpPr>
          <p:grpSp>
            <p:nvGrpSpPr>
              <p:cNvPr id="177" name="Google Shape;6789;p122"/>
              <p:cNvGrpSpPr/>
              <p:nvPr/>
            </p:nvGrpSpPr>
            <p:grpSpPr>
              <a:xfrm>
                <a:off x="680879" y="2536713"/>
                <a:ext cx="1404742" cy="1770112"/>
                <a:chOff x="4243812" y="3596710"/>
                <a:chExt cx="560950" cy="589457"/>
              </a:xfrm>
            </p:grpSpPr>
            <p:sp>
              <p:nvSpPr>
                <p:cNvPr id="180" name="Google Shape;6790;p122"/>
                <p:cNvSpPr/>
                <p:nvPr/>
              </p:nvSpPr>
              <p:spPr>
                <a:xfrm>
                  <a:off x="4243812" y="3596710"/>
                  <a:ext cx="560950" cy="589457"/>
                </a:xfrm>
                <a:custGeom>
                  <a:avLst/>
                  <a:gdLst/>
                  <a:ahLst/>
                  <a:cxnLst/>
                  <a:rect l="l" t="t" r="r" b="b"/>
                  <a:pathLst>
                    <a:path w="9406" h="9884" extrusionOk="0">
                      <a:moveTo>
                        <a:pt x="1" y="5044"/>
                      </a:moveTo>
                      <a:cubicBezTo>
                        <a:pt x="20" y="3932"/>
                        <a:pt x="20" y="2801"/>
                        <a:pt x="1" y="1669"/>
                      </a:cubicBezTo>
                      <a:cubicBezTo>
                        <a:pt x="1" y="1279"/>
                        <a:pt x="20" y="889"/>
                        <a:pt x="59" y="508"/>
                      </a:cubicBezTo>
                      <a:cubicBezTo>
                        <a:pt x="79" y="303"/>
                        <a:pt x="137" y="225"/>
                        <a:pt x="333" y="186"/>
                      </a:cubicBezTo>
                      <a:cubicBezTo>
                        <a:pt x="742" y="98"/>
                        <a:pt x="1152" y="40"/>
                        <a:pt x="1571" y="11"/>
                      </a:cubicBezTo>
                      <a:cubicBezTo>
                        <a:pt x="2098" y="1"/>
                        <a:pt x="2635" y="20"/>
                        <a:pt x="3171" y="40"/>
                      </a:cubicBezTo>
                      <a:cubicBezTo>
                        <a:pt x="3747" y="59"/>
                        <a:pt x="4323" y="59"/>
                        <a:pt x="4898" y="50"/>
                      </a:cubicBezTo>
                      <a:cubicBezTo>
                        <a:pt x="5571" y="50"/>
                        <a:pt x="6244" y="40"/>
                        <a:pt x="6908" y="50"/>
                      </a:cubicBezTo>
                      <a:cubicBezTo>
                        <a:pt x="7269" y="59"/>
                        <a:pt x="7630" y="50"/>
                        <a:pt x="7991" y="30"/>
                      </a:cubicBezTo>
                      <a:cubicBezTo>
                        <a:pt x="8264" y="20"/>
                        <a:pt x="8537" y="30"/>
                        <a:pt x="8810" y="59"/>
                      </a:cubicBezTo>
                      <a:cubicBezTo>
                        <a:pt x="9025" y="79"/>
                        <a:pt x="9083" y="147"/>
                        <a:pt x="9113" y="362"/>
                      </a:cubicBezTo>
                      <a:cubicBezTo>
                        <a:pt x="9181" y="957"/>
                        <a:pt x="9210" y="1552"/>
                        <a:pt x="9200" y="2147"/>
                      </a:cubicBezTo>
                      <a:cubicBezTo>
                        <a:pt x="9200" y="3152"/>
                        <a:pt x="9230" y="4166"/>
                        <a:pt x="9288" y="5171"/>
                      </a:cubicBezTo>
                      <a:cubicBezTo>
                        <a:pt x="9337" y="5932"/>
                        <a:pt x="9347" y="6693"/>
                        <a:pt x="9386" y="7454"/>
                      </a:cubicBezTo>
                      <a:cubicBezTo>
                        <a:pt x="9405" y="7776"/>
                        <a:pt x="9288" y="8078"/>
                        <a:pt x="9054" y="8303"/>
                      </a:cubicBezTo>
                      <a:cubicBezTo>
                        <a:pt x="8644" y="8732"/>
                        <a:pt x="8196" y="9122"/>
                        <a:pt x="7708" y="9464"/>
                      </a:cubicBezTo>
                      <a:cubicBezTo>
                        <a:pt x="7678" y="9483"/>
                        <a:pt x="7649" y="9503"/>
                        <a:pt x="7630" y="9522"/>
                      </a:cubicBezTo>
                      <a:cubicBezTo>
                        <a:pt x="7308" y="9854"/>
                        <a:pt x="6898" y="9883"/>
                        <a:pt x="6469" y="9844"/>
                      </a:cubicBezTo>
                      <a:cubicBezTo>
                        <a:pt x="5805" y="9786"/>
                        <a:pt x="5142" y="9698"/>
                        <a:pt x="4469" y="9698"/>
                      </a:cubicBezTo>
                      <a:cubicBezTo>
                        <a:pt x="4176" y="9698"/>
                        <a:pt x="3884" y="9717"/>
                        <a:pt x="3591" y="9737"/>
                      </a:cubicBezTo>
                      <a:cubicBezTo>
                        <a:pt x="2967" y="9776"/>
                        <a:pt x="2342" y="9795"/>
                        <a:pt x="1728" y="9815"/>
                      </a:cubicBezTo>
                      <a:cubicBezTo>
                        <a:pt x="1250" y="9825"/>
                        <a:pt x="772" y="9776"/>
                        <a:pt x="313" y="9659"/>
                      </a:cubicBezTo>
                      <a:cubicBezTo>
                        <a:pt x="69" y="9600"/>
                        <a:pt x="30" y="9551"/>
                        <a:pt x="30" y="9298"/>
                      </a:cubicBezTo>
                      <a:lnTo>
                        <a:pt x="30" y="7708"/>
                      </a:lnTo>
                      <a:cubicBezTo>
                        <a:pt x="40" y="6830"/>
                        <a:pt x="20" y="5942"/>
                        <a:pt x="1" y="50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81" name="Google Shape;6791;p122"/>
                <p:cNvSpPr/>
                <p:nvPr/>
              </p:nvSpPr>
              <p:spPr>
                <a:xfrm>
                  <a:off x="4262479" y="3614780"/>
                  <a:ext cx="521351" cy="550991"/>
                </a:xfrm>
                <a:custGeom>
                  <a:avLst/>
                  <a:gdLst/>
                  <a:ahLst/>
                  <a:cxnLst/>
                  <a:rect l="l" t="t" r="r" b="b"/>
                  <a:pathLst>
                    <a:path w="8742" h="9239" extrusionOk="0">
                      <a:moveTo>
                        <a:pt x="8721" y="7297"/>
                      </a:moveTo>
                      <a:cubicBezTo>
                        <a:pt x="8692" y="7307"/>
                        <a:pt x="8653" y="7307"/>
                        <a:pt x="8614" y="7288"/>
                      </a:cubicBezTo>
                      <a:cubicBezTo>
                        <a:pt x="8224" y="7102"/>
                        <a:pt x="7804" y="7024"/>
                        <a:pt x="7385" y="6927"/>
                      </a:cubicBezTo>
                      <a:cubicBezTo>
                        <a:pt x="7287" y="6907"/>
                        <a:pt x="7190" y="6897"/>
                        <a:pt x="7092" y="6897"/>
                      </a:cubicBezTo>
                      <a:cubicBezTo>
                        <a:pt x="6907" y="6897"/>
                        <a:pt x="6839" y="6946"/>
                        <a:pt x="6780" y="7122"/>
                      </a:cubicBezTo>
                      <a:cubicBezTo>
                        <a:pt x="6731" y="7327"/>
                        <a:pt x="6683" y="7531"/>
                        <a:pt x="6663" y="7746"/>
                      </a:cubicBezTo>
                      <a:cubicBezTo>
                        <a:pt x="6605" y="8205"/>
                        <a:pt x="6546" y="8653"/>
                        <a:pt x="6478" y="9102"/>
                      </a:cubicBezTo>
                      <a:cubicBezTo>
                        <a:pt x="6458" y="9200"/>
                        <a:pt x="6419" y="9239"/>
                        <a:pt x="6322" y="9219"/>
                      </a:cubicBezTo>
                      <a:cubicBezTo>
                        <a:pt x="6078" y="9200"/>
                        <a:pt x="5834" y="9190"/>
                        <a:pt x="5600" y="9161"/>
                      </a:cubicBezTo>
                      <a:cubicBezTo>
                        <a:pt x="4956" y="9073"/>
                        <a:pt x="4302" y="9044"/>
                        <a:pt x="3658" y="9073"/>
                      </a:cubicBezTo>
                      <a:cubicBezTo>
                        <a:pt x="2975" y="9122"/>
                        <a:pt x="2293" y="9131"/>
                        <a:pt x="1610" y="9170"/>
                      </a:cubicBezTo>
                      <a:cubicBezTo>
                        <a:pt x="1180" y="9190"/>
                        <a:pt x="741" y="9161"/>
                        <a:pt x="312" y="9092"/>
                      </a:cubicBezTo>
                      <a:cubicBezTo>
                        <a:pt x="254" y="9083"/>
                        <a:pt x="195" y="9073"/>
                        <a:pt x="137" y="9053"/>
                      </a:cubicBezTo>
                      <a:cubicBezTo>
                        <a:pt x="107" y="9044"/>
                        <a:pt x="68" y="9034"/>
                        <a:pt x="68" y="8995"/>
                      </a:cubicBezTo>
                      <a:cubicBezTo>
                        <a:pt x="98" y="8829"/>
                        <a:pt x="0" y="8663"/>
                        <a:pt x="49" y="8507"/>
                      </a:cubicBezTo>
                      <a:cubicBezTo>
                        <a:pt x="98" y="8341"/>
                        <a:pt x="29" y="8214"/>
                        <a:pt x="29" y="8068"/>
                      </a:cubicBezTo>
                      <a:cubicBezTo>
                        <a:pt x="29" y="5834"/>
                        <a:pt x="29" y="3610"/>
                        <a:pt x="20" y="1376"/>
                      </a:cubicBezTo>
                      <a:cubicBezTo>
                        <a:pt x="10" y="1044"/>
                        <a:pt x="29" y="703"/>
                        <a:pt x="68" y="361"/>
                      </a:cubicBezTo>
                      <a:cubicBezTo>
                        <a:pt x="88" y="195"/>
                        <a:pt x="88" y="195"/>
                        <a:pt x="234" y="166"/>
                      </a:cubicBezTo>
                      <a:cubicBezTo>
                        <a:pt x="878" y="49"/>
                        <a:pt x="1551" y="0"/>
                        <a:pt x="2205" y="39"/>
                      </a:cubicBezTo>
                      <a:cubicBezTo>
                        <a:pt x="3034" y="78"/>
                        <a:pt x="3873" y="78"/>
                        <a:pt x="4702" y="78"/>
                      </a:cubicBezTo>
                      <a:cubicBezTo>
                        <a:pt x="5346" y="78"/>
                        <a:pt x="6000" y="68"/>
                        <a:pt x="6653" y="78"/>
                      </a:cubicBezTo>
                      <a:cubicBezTo>
                        <a:pt x="7014" y="88"/>
                        <a:pt x="7385" y="68"/>
                        <a:pt x="7756" y="59"/>
                      </a:cubicBezTo>
                      <a:cubicBezTo>
                        <a:pt x="7951" y="49"/>
                        <a:pt x="8136" y="59"/>
                        <a:pt x="8331" y="68"/>
                      </a:cubicBezTo>
                      <a:cubicBezTo>
                        <a:pt x="8429" y="78"/>
                        <a:pt x="8468" y="107"/>
                        <a:pt x="8478" y="215"/>
                      </a:cubicBezTo>
                      <a:cubicBezTo>
                        <a:pt x="8526" y="673"/>
                        <a:pt x="8556" y="1132"/>
                        <a:pt x="8556" y="1590"/>
                      </a:cubicBezTo>
                      <a:cubicBezTo>
                        <a:pt x="8556" y="2693"/>
                        <a:pt x="8575" y="3776"/>
                        <a:pt x="8643" y="4858"/>
                      </a:cubicBezTo>
                      <a:cubicBezTo>
                        <a:pt x="8682" y="5600"/>
                        <a:pt x="8712" y="6351"/>
                        <a:pt x="8731" y="7092"/>
                      </a:cubicBezTo>
                      <a:cubicBezTo>
                        <a:pt x="8741" y="7161"/>
                        <a:pt x="8741" y="7229"/>
                        <a:pt x="8721" y="7297"/>
                      </a:cubicBezTo>
                      <a:close/>
                    </a:path>
                  </a:pathLst>
                </a:custGeom>
                <a:solidFill>
                  <a:schemeClr val="bg1">
                    <a:lumMod val="9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00" b="1" dirty="0" smtClean="0"/>
                    <a:t>Desarrollo Económico</a:t>
                  </a:r>
                  <a:endParaRPr sz="1200" b="1" dirty="0"/>
                </a:p>
              </p:txBody>
            </p:sp>
            <p:sp>
              <p:nvSpPr>
                <p:cNvPr id="189" name="Google Shape;6792;p122"/>
                <p:cNvSpPr/>
                <p:nvPr/>
              </p:nvSpPr>
              <p:spPr>
                <a:xfrm>
                  <a:off x="4666827" y="4045310"/>
                  <a:ext cx="108242" cy="117009"/>
                </a:xfrm>
                <a:custGeom>
                  <a:avLst/>
                  <a:gdLst/>
                  <a:ahLst/>
                  <a:cxnLst/>
                  <a:rect l="l" t="t" r="r" b="b"/>
                  <a:pathLst>
                    <a:path w="1815" h="1962" extrusionOk="0">
                      <a:moveTo>
                        <a:pt x="0" y="1932"/>
                      </a:moveTo>
                      <a:cubicBezTo>
                        <a:pt x="49" y="1649"/>
                        <a:pt x="88" y="1366"/>
                        <a:pt x="137" y="1083"/>
                      </a:cubicBezTo>
                      <a:cubicBezTo>
                        <a:pt x="185" y="761"/>
                        <a:pt x="244" y="439"/>
                        <a:pt x="293" y="117"/>
                      </a:cubicBezTo>
                      <a:cubicBezTo>
                        <a:pt x="303" y="39"/>
                        <a:pt x="332" y="0"/>
                        <a:pt x="420" y="10"/>
                      </a:cubicBezTo>
                      <a:cubicBezTo>
                        <a:pt x="898" y="108"/>
                        <a:pt x="1376" y="195"/>
                        <a:pt x="1815" y="420"/>
                      </a:cubicBezTo>
                      <a:cubicBezTo>
                        <a:pt x="1317" y="1054"/>
                        <a:pt x="664" y="1493"/>
                        <a:pt x="39" y="1961"/>
                      </a:cubicBezTo>
                      <a:close/>
                    </a:path>
                  </a:pathLst>
                </a:custGeom>
                <a:solidFill>
                  <a:srgbClr val="FFF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90" name="Google Shape;6793;p122"/>
                <p:cNvSpPr/>
                <p:nvPr/>
              </p:nvSpPr>
              <p:spPr>
                <a:xfrm>
                  <a:off x="4514928" y="3713661"/>
                  <a:ext cx="106572" cy="23915"/>
                </a:xfrm>
                <a:custGeom>
                  <a:avLst/>
                  <a:gdLst/>
                  <a:ahLst/>
                  <a:cxnLst/>
                  <a:rect l="l" t="t" r="r" b="b"/>
                  <a:pathLst>
                    <a:path w="1787" h="401" extrusionOk="0">
                      <a:moveTo>
                        <a:pt x="879" y="40"/>
                      </a:moveTo>
                      <a:lnTo>
                        <a:pt x="1455" y="40"/>
                      </a:lnTo>
                      <a:cubicBezTo>
                        <a:pt x="1533" y="30"/>
                        <a:pt x="1601" y="49"/>
                        <a:pt x="1669" y="79"/>
                      </a:cubicBezTo>
                      <a:cubicBezTo>
                        <a:pt x="1747" y="108"/>
                        <a:pt x="1786" y="196"/>
                        <a:pt x="1757" y="274"/>
                      </a:cubicBezTo>
                      <a:cubicBezTo>
                        <a:pt x="1747" y="352"/>
                        <a:pt x="1669" y="401"/>
                        <a:pt x="1591" y="391"/>
                      </a:cubicBezTo>
                      <a:cubicBezTo>
                        <a:pt x="1162" y="342"/>
                        <a:pt x="713" y="362"/>
                        <a:pt x="284" y="303"/>
                      </a:cubicBezTo>
                      <a:cubicBezTo>
                        <a:pt x="225" y="303"/>
                        <a:pt x="177" y="293"/>
                        <a:pt x="128" y="284"/>
                      </a:cubicBezTo>
                      <a:cubicBezTo>
                        <a:pt x="50" y="274"/>
                        <a:pt x="1" y="205"/>
                        <a:pt x="11" y="137"/>
                      </a:cubicBezTo>
                      <a:cubicBezTo>
                        <a:pt x="11" y="69"/>
                        <a:pt x="69" y="10"/>
                        <a:pt x="138" y="1"/>
                      </a:cubicBezTo>
                      <a:cubicBezTo>
                        <a:pt x="167" y="1"/>
                        <a:pt x="206" y="1"/>
                        <a:pt x="235" y="1"/>
                      </a:cubicBezTo>
                      <a:cubicBezTo>
                        <a:pt x="450" y="30"/>
                        <a:pt x="664" y="30"/>
                        <a:pt x="879" y="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91" name="Google Shape;6794;p122"/>
                <p:cNvSpPr/>
                <p:nvPr/>
              </p:nvSpPr>
              <p:spPr>
                <a:xfrm>
                  <a:off x="4396844" y="3710202"/>
                  <a:ext cx="90828" cy="21589"/>
                </a:xfrm>
                <a:custGeom>
                  <a:avLst/>
                  <a:gdLst/>
                  <a:ahLst/>
                  <a:cxnLst/>
                  <a:rect l="l" t="t" r="r" b="b"/>
                  <a:pathLst>
                    <a:path w="1523" h="362" extrusionOk="0">
                      <a:moveTo>
                        <a:pt x="752" y="332"/>
                      </a:moveTo>
                      <a:lnTo>
                        <a:pt x="176" y="332"/>
                      </a:lnTo>
                      <a:cubicBezTo>
                        <a:pt x="69" y="332"/>
                        <a:pt x="10" y="293"/>
                        <a:pt x="1" y="205"/>
                      </a:cubicBezTo>
                      <a:cubicBezTo>
                        <a:pt x="1" y="127"/>
                        <a:pt x="59" y="49"/>
                        <a:pt x="147" y="39"/>
                      </a:cubicBezTo>
                      <a:cubicBezTo>
                        <a:pt x="186" y="29"/>
                        <a:pt x="235" y="29"/>
                        <a:pt x="283" y="29"/>
                      </a:cubicBezTo>
                      <a:lnTo>
                        <a:pt x="1220" y="0"/>
                      </a:lnTo>
                      <a:cubicBezTo>
                        <a:pt x="1279" y="0"/>
                        <a:pt x="1337" y="0"/>
                        <a:pt x="1396" y="29"/>
                      </a:cubicBezTo>
                      <a:cubicBezTo>
                        <a:pt x="1474" y="49"/>
                        <a:pt x="1522" y="137"/>
                        <a:pt x="1513" y="215"/>
                      </a:cubicBezTo>
                      <a:cubicBezTo>
                        <a:pt x="1503" y="303"/>
                        <a:pt x="1415" y="361"/>
                        <a:pt x="1337" y="342"/>
                      </a:cubicBezTo>
                      <a:cubicBezTo>
                        <a:pt x="1142" y="322"/>
                        <a:pt x="947" y="322"/>
                        <a:pt x="752" y="3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92" name="Google Shape;6795;p122"/>
                <p:cNvSpPr/>
                <p:nvPr/>
              </p:nvSpPr>
              <p:spPr>
                <a:xfrm>
                  <a:off x="4291523" y="3713064"/>
                  <a:ext cx="82717" cy="22185"/>
                </a:xfrm>
                <a:custGeom>
                  <a:avLst/>
                  <a:gdLst/>
                  <a:ahLst/>
                  <a:cxnLst/>
                  <a:rect l="l" t="t" r="r" b="b"/>
                  <a:pathLst>
                    <a:path w="1387" h="372" extrusionOk="0">
                      <a:moveTo>
                        <a:pt x="528" y="362"/>
                      </a:moveTo>
                      <a:lnTo>
                        <a:pt x="186" y="362"/>
                      </a:lnTo>
                      <a:cubicBezTo>
                        <a:pt x="98" y="372"/>
                        <a:pt x="20" y="313"/>
                        <a:pt x="11" y="225"/>
                      </a:cubicBezTo>
                      <a:cubicBezTo>
                        <a:pt x="1" y="147"/>
                        <a:pt x="59" y="89"/>
                        <a:pt x="167" y="69"/>
                      </a:cubicBezTo>
                      <a:cubicBezTo>
                        <a:pt x="274" y="59"/>
                        <a:pt x="391" y="50"/>
                        <a:pt x="498" y="50"/>
                      </a:cubicBezTo>
                      <a:cubicBezTo>
                        <a:pt x="684" y="50"/>
                        <a:pt x="859" y="40"/>
                        <a:pt x="1045" y="11"/>
                      </a:cubicBezTo>
                      <a:cubicBezTo>
                        <a:pt x="1103" y="1"/>
                        <a:pt x="1171" y="1"/>
                        <a:pt x="1240" y="11"/>
                      </a:cubicBezTo>
                      <a:cubicBezTo>
                        <a:pt x="1328" y="40"/>
                        <a:pt x="1386" y="79"/>
                        <a:pt x="1386" y="176"/>
                      </a:cubicBezTo>
                      <a:cubicBezTo>
                        <a:pt x="1386" y="264"/>
                        <a:pt x="1308" y="333"/>
                        <a:pt x="1220" y="323"/>
                      </a:cubicBezTo>
                      <a:cubicBezTo>
                        <a:pt x="986" y="342"/>
                        <a:pt x="752" y="362"/>
                        <a:pt x="528"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193" name="Google Shape;6796;p122"/>
                <p:cNvSpPr/>
                <p:nvPr/>
              </p:nvSpPr>
              <p:spPr>
                <a:xfrm>
                  <a:off x="4653409" y="3723561"/>
                  <a:ext cx="85580" cy="22185"/>
                </a:xfrm>
                <a:custGeom>
                  <a:avLst/>
                  <a:gdLst/>
                  <a:ahLst/>
                  <a:cxnLst/>
                  <a:rect l="l" t="t" r="r" b="b"/>
                  <a:pathLst>
                    <a:path w="1435" h="372" extrusionOk="0">
                      <a:moveTo>
                        <a:pt x="713" y="20"/>
                      </a:moveTo>
                      <a:lnTo>
                        <a:pt x="1132" y="20"/>
                      </a:lnTo>
                      <a:cubicBezTo>
                        <a:pt x="1191" y="20"/>
                        <a:pt x="1240" y="30"/>
                        <a:pt x="1288" y="49"/>
                      </a:cubicBezTo>
                      <a:cubicBezTo>
                        <a:pt x="1376" y="59"/>
                        <a:pt x="1435" y="147"/>
                        <a:pt x="1415" y="235"/>
                      </a:cubicBezTo>
                      <a:cubicBezTo>
                        <a:pt x="1386" y="322"/>
                        <a:pt x="1298" y="371"/>
                        <a:pt x="1210" y="361"/>
                      </a:cubicBezTo>
                      <a:cubicBezTo>
                        <a:pt x="879" y="313"/>
                        <a:pt x="547" y="293"/>
                        <a:pt x="215" y="293"/>
                      </a:cubicBezTo>
                      <a:lnTo>
                        <a:pt x="196" y="293"/>
                      </a:lnTo>
                      <a:cubicBezTo>
                        <a:pt x="79" y="283"/>
                        <a:pt x="11" y="244"/>
                        <a:pt x="11" y="166"/>
                      </a:cubicBezTo>
                      <a:cubicBezTo>
                        <a:pt x="1" y="79"/>
                        <a:pt x="69" y="0"/>
                        <a:pt x="196" y="0"/>
                      </a:cubicBezTo>
                      <a:lnTo>
                        <a:pt x="7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grpSp>
          <p:sp>
            <p:nvSpPr>
              <p:cNvPr id="179" name="Google Shape;2609;p85"/>
              <p:cNvSpPr/>
              <p:nvPr/>
            </p:nvSpPr>
            <p:spPr>
              <a:xfrm rot="5400000">
                <a:off x="1101929" y="1470222"/>
                <a:ext cx="556967" cy="1674161"/>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100" b="1"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$42,106,166.00</a:t>
                </a:r>
                <a:endParaRPr sz="11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grpSp>
        <p:sp>
          <p:nvSpPr>
            <p:cNvPr id="112" name="CuadroTexto 111"/>
            <p:cNvSpPr txBox="1"/>
            <p:nvPr/>
          </p:nvSpPr>
          <p:spPr>
            <a:xfrm>
              <a:off x="4240765" y="2989810"/>
              <a:ext cx="4144919" cy="307777"/>
            </a:xfrm>
            <a:prstGeom prst="rect">
              <a:avLst/>
            </a:prstGeom>
            <a:noFill/>
          </p:spPr>
          <p:txBody>
            <a:bodyPr wrap="square" rtlCol="0">
              <a:spAutoFit/>
            </a:bodyPr>
            <a:lstStyle/>
            <a:p>
              <a:pPr algn="ctr"/>
              <a:r>
                <a:rPr lang="es-ES" sz="1400" dirty="0">
                  <a:effectLst>
                    <a:outerShdw blurRad="38100" dist="38100" dir="2700000" algn="tl">
                      <a:srgbClr val="000000">
                        <a:alpha val="43137"/>
                      </a:srgbClr>
                    </a:outerShdw>
                  </a:effectLst>
                  <a:latin typeface="Arial Rounded MT Bold" panose="020F0704030504030204" pitchFamily="34" charset="0"/>
                </a:rPr>
                <a:t>CLASIFICACIÓN </a:t>
              </a:r>
              <a:r>
                <a:rPr lang="es-ES" sz="1400" dirty="0" smtClean="0">
                  <a:effectLst>
                    <a:outerShdw blurRad="38100" dist="38100" dir="2700000" algn="tl">
                      <a:srgbClr val="000000">
                        <a:alpha val="43137"/>
                      </a:srgbClr>
                    </a:outerShdw>
                  </a:effectLst>
                  <a:latin typeface="Arial Rounded MT Bold" panose="020F0704030504030204" pitchFamily="34" charset="0"/>
                </a:rPr>
                <a:t>FUNCIONAL</a:t>
              </a:r>
              <a:endParaRPr lang="es-MX" sz="1400" dirty="0">
                <a:effectLst>
                  <a:outerShdw blurRad="38100" dist="38100" dir="2700000" algn="tl">
                    <a:srgbClr val="000000">
                      <a:alpha val="43137"/>
                    </a:srgbClr>
                  </a:outerShdw>
                </a:effectLst>
                <a:latin typeface="Arial Rounded MT Bold" panose="020F0704030504030204" pitchFamily="34" charset="0"/>
              </a:endParaRPr>
            </a:p>
          </p:txBody>
        </p:sp>
        <p:pic>
          <p:nvPicPr>
            <p:cNvPr id="239" name="Imagen 238"/>
            <p:cNvPicPr>
              <a:picLocks noChangeAspect="1"/>
            </p:cNvPicPr>
            <p:nvPr/>
          </p:nvPicPr>
          <p:blipFill>
            <a:blip r:embed="rId4"/>
            <a:stretch>
              <a:fillRect/>
            </a:stretch>
          </p:blipFill>
          <p:spPr>
            <a:xfrm>
              <a:off x="3219655" y="5510838"/>
              <a:ext cx="622684" cy="622684"/>
            </a:xfrm>
            <a:prstGeom prst="rect">
              <a:avLst/>
            </a:prstGeom>
          </p:spPr>
        </p:pic>
        <p:pic>
          <p:nvPicPr>
            <p:cNvPr id="240" name="Imagen 239"/>
            <p:cNvPicPr>
              <a:picLocks noChangeAspect="1"/>
            </p:cNvPicPr>
            <p:nvPr/>
          </p:nvPicPr>
          <p:blipFill>
            <a:blip r:embed="rId5"/>
            <a:stretch>
              <a:fillRect/>
            </a:stretch>
          </p:blipFill>
          <p:spPr>
            <a:xfrm>
              <a:off x="6023126" y="6351884"/>
              <a:ext cx="645491" cy="591344"/>
            </a:xfrm>
            <a:prstGeom prst="rect">
              <a:avLst/>
            </a:prstGeom>
          </p:spPr>
        </p:pic>
        <p:pic>
          <p:nvPicPr>
            <p:cNvPr id="15" name="Imagen 14"/>
            <p:cNvPicPr>
              <a:picLocks noChangeAspect="1"/>
            </p:cNvPicPr>
            <p:nvPr/>
          </p:nvPicPr>
          <p:blipFill rotWithShape="1">
            <a:blip r:embed="rId6">
              <a:extLst/>
            </a:blip>
            <a:srcRect l="16594" t="16028" r="12993" b="1326"/>
            <a:stretch/>
          </p:blipFill>
          <p:spPr>
            <a:xfrm>
              <a:off x="8572718" y="5530932"/>
              <a:ext cx="581493" cy="579110"/>
            </a:xfrm>
            <a:prstGeom prst="rect">
              <a:avLst/>
            </a:prstGeom>
          </p:spPr>
        </p:pic>
      </p:grpSp>
    </p:spTree>
    <p:extLst>
      <p:ext uri="{BB962C8B-B14F-4D97-AF65-F5344CB8AC3E}">
        <p14:creationId xmlns:p14="http://schemas.microsoft.com/office/powerpoint/2010/main" val="7614333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sp>
        <p:nvSpPr>
          <p:cNvPr id="1617" name="Google Shape;1617;p61"/>
          <p:cNvSpPr/>
          <p:nvPr/>
        </p:nvSpPr>
        <p:spPr>
          <a:xfrm rot="455117">
            <a:off x="4783646" y="375485"/>
            <a:ext cx="4088970" cy="91394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B3CFF0"/>
          </a:solidFill>
          <a:ln>
            <a:noFill/>
          </a:ln>
        </p:spPr>
        <p:txBody>
          <a:bodyPr spcFirstLastPara="1" wrap="square" lIns="125979" tIns="125979" rIns="125979" bIns="125979" anchor="ctr" anchorCtr="0">
            <a:noAutofit/>
          </a:bodyPr>
          <a:lstStyle/>
          <a:p>
            <a:endParaRPr sz="2578" dirty="0"/>
          </a:p>
        </p:txBody>
      </p:sp>
      <p:sp>
        <p:nvSpPr>
          <p:cNvPr id="1628" name="Google Shape;1628;p61"/>
          <p:cNvSpPr txBox="1">
            <a:spLocks noGrp="1"/>
          </p:cNvSpPr>
          <p:nvPr>
            <p:ph type="title" idx="21"/>
          </p:nvPr>
        </p:nvSpPr>
        <p:spPr>
          <a:xfrm>
            <a:off x="4852677" y="626375"/>
            <a:ext cx="4015231" cy="352553"/>
          </a:xfrm>
          <a:prstGeom prst="rect">
            <a:avLst/>
          </a:prstGeom>
        </p:spPr>
        <p:txBody>
          <a:bodyPr spcFirstLastPara="1" vert="horz" wrap="square" lIns="0" tIns="0" rIns="0" bIns="0" rtlCol="0" anchor="t" anchorCtr="0">
            <a:noAutofit/>
          </a:bodyPr>
          <a:lstStyle/>
          <a:p>
            <a:pPr defTabSz="950336"/>
            <a:r>
              <a:rPr lang="en" sz="2000" dirty="0" smtClean="0">
                <a:ln w="0"/>
                <a:effectLst>
                  <a:outerShdw blurRad="38100" dist="19050" dir="2700000" algn="tl" rotWithShape="0">
                    <a:schemeClr val="dk1">
                      <a:alpha val="40000"/>
                    </a:schemeClr>
                  </a:outerShdw>
                </a:effectLst>
                <a:latin typeface="Arial Rounded MT Bold" panose="020F0704030504030204" pitchFamily="34" charset="0"/>
                <a:ea typeface="+mn-ea"/>
                <a:cs typeface="+mn-cs"/>
              </a:rPr>
              <a:t>PROGRAMAS </a:t>
            </a:r>
            <a:r>
              <a:rPr lang="en" sz="2000" dirty="0">
                <a:ln w="0"/>
                <a:effectLst>
                  <a:outerShdw blurRad="38100" dist="19050" dir="2700000" algn="tl" rotWithShape="0">
                    <a:schemeClr val="dk1">
                      <a:alpha val="40000"/>
                    </a:schemeClr>
                  </a:outerShdw>
                </a:effectLst>
                <a:latin typeface="Arial Rounded MT Bold" panose="020F0704030504030204" pitchFamily="34" charset="0"/>
                <a:ea typeface="+mn-ea"/>
                <a:cs typeface="+mn-cs"/>
              </a:rPr>
              <a:t>PRIORITARIOS</a:t>
            </a:r>
            <a:endParaRPr sz="2000" dirty="0">
              <a:ln w="0"/>
              <a:effectLst>
                <a:outerShdw blurRad="38100" dist="19050" dir="2700000" algn="tl" rotWithShape="0">
                  <a:schemeClr val="dk1">
                    <a:alpha val="40000"/>
                  </a:schemeClr>
                </a:outerShdw>
              </a:effectLst>
              <a:latin typeface="Arial Rounded MT Bold" panose="020F0704030504030204" pitchFamily="34" charset="0"/>
              <a:ea typeface="+mn-ea"/>
              <a:cs typeface="+mn-cs"/>
            </a:endParaRPr>
          </a:p>
        </p:txBody>
      </p:sp>
      <p:pic>
        <p:nvPicPr>
          <p:cNvPr id="42" name="Imagen 41"/>
          <p:cNvPicPr>
            <a:picLocks noChangeAspect="1"/>
          </p:cNvPicPr>
          <p:nvPr/>
        </p:nvPicPr>
        <p:blipFill rotWithShape="1">
          <a:blip r:embed="rId3"/>
          <a:srcRect t="6822"/>
          <a:stretch/>
        </p:blipFill>
        <p:spPr>
          <a:xfrm rot="5400000" flipV="1">
            <a:off x="-3386849" y="3400019"/>
            <a:ext cx="7186145" cy="412445"/>
          </a:xfrm>
          <a:prstGeom prst="rect">
            <a:avLst/>
          </a:prstGeom>
        </p:spPr>
      </p:pic>
      <p:pic>
        <p:nvPicPr>
          <p:cNvPr id="43" name="Imagen 42"/>
          <p:cNvPicPr>
            <a:picLocks noChangeAspect="1"/>
          </p:cNvPicPr>
          <p:nvPr/>
        </p:nvPicPr>
        <p:blipFill rotWithShape="1">
          <a:blip r:embed="rId3"/>
          <a:srcRect t="6822"/>
          <a:stretch/>
        </p:blipFill>
        <p:spPr>
          <a:xfrm rot="10800000" flipV="1">
            <a:off x="594360" y="13169"/>
            <a:ext cx="6912046" cy="310258"/>
          </a:xfrm>
          <a:prstGeom prst="rect">
            <a:avLst/>
          </a:prstGeom>
        </p:spPr>
      </p:pic>
      <p:pic>
        <p:nvPicPr>
          <p:cNvPr id="101" name="Imagen 100"/>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artisticCement/>
                    </a14:imgEffect>
                  </a14:imgLayer>
                </a14:imgProps>
              </a:ext>
            </a:extLst>
          </a:blip>
          <a:stretch>
            <a:fillRect/>
          </a:stretch>
        </p:blipFill>
        <p:spPr>
          <a:xfrm rot="5400000">
            <a:off x="11078812" y="226795"/>
            <a:ext cx="1147040" cy="1147040"/>
          </a:xfrm>
          <a:prstGeom prst="rect">
            <a:avLst/>
          </a:prstGeom>
        </p:spPr>
      </p:pic>
      <p:sp>
        <p:nvSpPr>
          <p:cNvPr id="129" name="Anillo 128"/>
          <p:cNvSpPr/>
          <p:nvPr/>
        </p:nvSpPr>
        <p:spPr>
          <a:xfrm>
            <a:off x="11760406" y="6432360"/>
            <a:ext cx="656761" cy="642231"/>
          </a:xfrm>
          <a:prstGeom prst="donut">
            <a:avLst/>
          </a:pr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934" dirty="0" smtClean="0">
                <a:ln w="0"/>
                <a:solidFill>
                  <a:schemeClr val="tx1"/>
                </a:solidFill>
                <a:effectLst>
                  <a:outerShdw blurRad="38100" dist="19050" dir="2700000" algn="tl" rotWithShape="0">
                    <a:schemeClr val="dk1">
                      <a:alpha val="40000"/>
                    </a:schemeClr>
                  </a:outerShdw>
                </a:effectLst>
              </a:rPr>
              <a:t>16</a:t>
            </a:r>
            <a:endParaRPr lang="es-MX" sz="1934" dirty="0">
              <a:ln w="0"/>
              <a:solidFill>
                <a:schemeClr val="tx1"/>
              </a:solidFill>
              <a:effectLst>
                <a:outerShdw blurRad="38100" dist="19050" dir="2700000" algn="tl" rotWithShape="0">
                  <a:schemeClr val="dk1">
                    <a:alpha val="40000"/>
                  </a:schemeClr>
                </a:outerShdw>
              </a:effectLst>
            </a:endParaRPr>
          </a:p>
        </p:txBody>
      </p:sp>
      <p:grpSp>
        <p:nvGrpSpPr>
          <p:cNvPr id="15" name="Grupo 14"/>
          <p:cNvGrpSpPr/>
          <p:nvPr/>
        </p:nvGrpSpPr>
        <p:grpSpPr>
          <a:xfrm>
            <a:off x="647481" y="1447619"/>
            <a:ext cx="11845936" cy="5683929"/>
            <a:chOff x="647481" y="1447619"/>
            <a:chExt cx="11845936" cy="5683929"/>
          </a:xfrm>
        </p:grpSpPr>
        <p:grpSp>
          <p:nvGrpSpPr>
            <p:cNvPr id="21" name="Grupo 20"/>
            <p:cNvGrpSpPr/>
            <p:nvPr/>
          </p:nvGrpSpPr>
          <p:grpSpPr>
            <a:xfrm>
              <a:off x="855815" y="1518093"/>
              <a:ext cx="2603830" cy="739210"/>
              <a:chOff x="832104" y="1811966"/>
              <a:chExt cx="2603830" cy="739210"/>
            </a:xfrm>
          </p:grpSpPr>
          <p:sp>
            <p:nvSpPr>
              <p:cNvPr id="68" name="Google Shape;2609;p85"/>
              <p:cNvSpPr/>
              <p:nvPr/>
            </p:nvSpPr>
            <p:spPr>
              <a:xfrm rot="5400000">
                <a:off x="2166519" y="1199465"/>
                <a:ext cx="501927" cy="2036902"/>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400" b="1"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MOVIVAN</a:t>
                </a:r>
                <a:endParaRPr sz="16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63" name="Google Shape;4364;p73"/>
              <p:cNvSpPr/>
              <p:nvPr/>
            </p:nvSpPr>
            <p:spPr>
              <a:xfrm>
                <a:off x="832104" y="1811966"/>
                <a:ext cx="805824" cy="739210"/>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rgbClr val="B3CFF0"/>
              </a:solidFill>
              <a:ln>
                <a:noFill/>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s-ES" sz="2000" dirty="0" smtClean="0">
                    <a:ln w="0"/>
                    <a:solidFill>
                      <a:schemeClr val="tx1"/>
                    </a:solidFill>
                    <a:effectLst>
                      <a:outerShdw blurRad="38100" dist="19050" dir="2700000" algn="tl" rotWithShape="0">
                        <a:schemeClr val="dk1">
                          <a:alpha val="40000"/>
                        </a:schemeClr>
                      </a:outerShdw>
                    </a:effectLst>
                  </a:rPr>
                  <a:t>1</a:t>
                </a:r>
                <a:endParaRPr sz="2000" dirty="0">
                  <a:ln w="0"/>
                  <a:solidFill>
                    <a:schemeClr val="tx1"/>
                  </a:solidFill>
                  <a:effectLst>
                    <a:outerShdw blurRad="38100" dist="19050" dir="2700000" algn="tl" rotWithShape="0">
                      <a:schemeClr val="dk1">
                        <a:alpha val="40000"/>
                      </a:schemeClr>
                    </a:outerShdw>
                  </a:effectLst>
                </a:endParaRPr>
              </a:p>
            </p:txBody>
          </p:sp>
        </p:grpSp>
        <p:grpSp>
          <p:nvGrpSpPr>
            <p:cNvPr id="70" name="Grupo 69"/>
            <p:cNvGrpSpPr/>
            <p:nvPr/>
          </p:nvGrpSpPr>
          <p:grpSpPr>
            <a:xfrm>
              <a:off x="5082877" y="1447619"/>
              <a:ext cx="2603830" cy="739210"/>
              <a:chOff x="832104" y="1811966"/>
              <a:chExt cx="2603830" cy="739210"/>
            </a:xfrm>
          </p:grpSpPr>
          <p:sp>
            <p:nvSpPr>
              <p:cNvPr id="71" name="Google Shape;2609;p85"/>
              <p:cNvSpPr/>
              <p:nvPr/>
            </p:nvSpPr>
            <p:spPr>
              <a:xfrm rot="5400000">
                <a:off x="2166519" y="1199465"/>
                <a:ext cx="501927" cy="2036902"/>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400" b="1"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COCINA MOVIL</a:t>
                </a:r>
                <a:endParaRPr sz="1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72" name="Google Shape;4364;p73"/>
              <p:cNvSpPr/>
              <p:nvPr/>
            </p:nvSpPr>
            <p:spPr>
              <a:xfrm>
                <a:off x="832104" y="1811966"/>
                <a:ext cx="805824" cy="739210"/>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rgbClr val="B3CFF0"/>
              </a:solidFill>
              <a:ln>
                <a:noFill/>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s-ES" sz="2000" dirty="0">
                    <a:ln w="0"/>
                    <a:solidFill>
                      <a:schemeClr val="tx1"/>
                    </a:solidFill>
                    <a:effectLst>
                      <a:outerShdw blurRad="38100" dist="19050" dir="2700000" algn="tl" rotWithShape="0">
                        <a:schemeClr val="dk1">
                          <a:alpha val="40000"/>
                        </a:schemeClr>
                      </a:outerShdw>
                    </a:effectLst>
                  </a:rPr>
                  <a:t>2</a:t>
                </a:r>
                <a:endParaRPr sz="2000" dirty="0">
                  <a:ln w="0"/>
                  <a:solidFill>
                    <a:schemeClr val="tx1"/>
                  </a:solidFill>
                  <a:effectLst>
                    <a:outerShdw blurRad="38100" dist="19050" dir="2700000" algn="tl" rotWithShape="0">
                      <a:schemeClr val="dk1">
                        <a:alpha val="40000"/>
                      </a:schemeClr>
                    </a:outerShdw>
                  </a:effectLst>
                </a:endParaRPr>
              </a:p>
            </p:txBody>
          </p:sp>
        </p:grpSp>
        <p:grpSp>
          <p:nvGrpSpPr>
            <p:cNvPr id="73" name="Grupo 72"/>
            <p:cNvGrpSpPr/>
            <p:nvPr/>
          </p:nvGrpSpPr>
          <p:grpSpPr>
            <a:xfrm>
              <a:off x="5082877" y="3409476"/>
              <a:ext cx="3120234" cy="763715"/>
              <a:chOff x="763721" y="1787461"/>
              <a:chExt cx="3120234" cy="763715"/>
            </a:xfrm>
          </p:grpSpPr>
          <p:sp>
            <p:nvSpPr>
              <p:cNvPr id="74" name="Google Shape;2609;p85"/>
              <p:cNvSpPr/>
              <p:nvPr/>
            </p:nvSpPr>
            <p:spPr>
              <a:xfrm rot="5400000">
                <a:off x="2358836" y="943761"/>
                <a:ext cx="565314" cy="2484925"/>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600" b="1"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ESTIMULO - TU CIUDAD CONTIGO</a:t>
                </a:r>
                <a:endParaRPr sz="16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75" name="Google Shape;4364;p73"/>
              <p:cNvSpPr/>
              <p:nvPr/>
            </p:nvSpPr>
            <p:spPr>
              <a:xfrm>
                <a:off x="763721" y="1787461"/>
                <a:ext cx="874207" cy="76371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rgbClr val="B3CFF0"/>
              </a:solidFill>
              <a:ln>
                <a:noFill/>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s-ES" sz="2000" dirty="0">
                    <a:ln w="0"/>
                    <a:solidFill>
                      <a:schemeClr val="tx1"/>
                    </a:solidFill>
                    <a:effectLst>
                      <a:outerShdw blurRad="38100" dist="19050" dir="2700000" algn="tl" rotWithShape="0">
                        <a:schemeClr val="dk1">
                          <a:alpha val="40000"/>
                        </a:schemeClr>
                      </a:outerShdw>
                    </a:effectLst>
                  </a:rPr>
                  <a:t>7</a:t>
                </a:r>
                <a:endParaRPr sz="2000" dirty="0">
                  <a:ln w="0"/>
                  <a:solidFill>
                    <a:schemeClr val="tx1"/>
                  </a:solidFill>
                  <a:effectLst>
                    <a:outerShdw blurRad="38100" dist="19050" dir="2700000" algn="tl" rotWithShape="0">
                      <a:schemeClr val="dk1">
                        <a:alpha val="40000"/>
                      </a:schemeClr>
                    </a:outerShdw>
                  </a:effectLst>
                </a:endParaRPr>
              </a:p>
            </p:txBody>
          </p:sp>
        </p:grpSp>
        <p:grpSp>
          <p:nvGrpSpPr>
            <p:cNvPr id="76" name="Grupo 75"/>
            <p:cNvGrpSpPr/>
            <p:nvPr/>
          </p:nvGrpSpPr>
          <p:grpSpPr>
            <a:xfrm>
              <a:off x="849895" y="5135813"/>
              <a:ext cx="3240908" cy="739210"/>
              <a:chOff x="832104" y="1811966"/>
              <a:chExt cx="3240908" cy="739210"/>
            </a:xfrm>
          </p:grpSpPr>
          <p:sp>
            <p:nvSpPr>
              <p:cNvPr id="77" name="Google Shape;2609;p85"/>
              <p:cNvSpPr/>
              <p:nvPr/>
            </p:nvSpPr>
            <p:spPr>
              <a:xfrm rot="5400000">
                <a:off x="2485058" y="880926"/>
                <a:ext cx="501927" cy="2673981"/>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400" b="1"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EDUCACIÓN A PASO          FIRME</a:t>
                </a:r>
                <a:endParaRPr sz="16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78" name="Google Shape;4364;p73"/>
              <p:cNvSpPr/>
              <p:nvPr/>
            </p:nvSpPr>
            <p:spPr>
              <a:xfrm>
                <a:off x="832104" y="1811966"/>
                <a:ext cx="805824" cy="739210"/>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rgbClr val="B3CFF0"/>
              </a:solidFill>
              <a:ln>
                <a:noFill/>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s-ES" sz="2000" dirty="0">
                    <a:ln w="0"/>
                    <a:solidFill>
                      <a:schemeClr val="tx1"/>
                    </a:solidFill>
                    <a:effectLst>
                      <a:outerShdw blurRad="38100" dist="19050" dir="2700000" algn="tl" rotWithShape="0">
                        <a:schemeClr val="dk1">
                          <a:alpha val="40000"/>
                        </a:schemeClr>
                      </a:outerShdw>
                    </a:effectLst>
                  </a:rPr>
                  <a:t>4</a:t>
                </a:r>
                <a:endParaRPr sz="2000" dirty="0">
                  <a:ln w="0"/>
                  <a:solidFill>
                    <a:schemeClr val="tx1"/>
                  </a:solidFill>
                  <a:effectLst>
                    <a:outerShdw blurRad="38100" dist="19050" dir="2700000" algn="tl" rotWithShape="0">
                      <a:schemeClr val="dk1">
                        <a:alpha val="40000"/>
                      </a:schemeClr>
                    </a:outerShdw>
                  </a:effectLst>
                </a:endParaRPr>
              </a:p>
            </p:txBody>
          </p:sp>
        </p:grpSp>
        <p:grpSp>
          <p:nvGrpSpPr>
            <p:cNvPr id="79" name="Grupo 78"/>
            <p:cNvGrpSpPr/>
            <p:nvPr/>
          </p:nvGrpSpPr>
          <p:grpSpPr>
            <a:xfrm>
              <a:off x="787432" y="3372031"/>
              <a:ext cx="3443261" cy="739210"/>
              <a:chOff x="832104" y="1811966"/>
              <a:chExt cx="3138460" cy="739210"/>
            </a:xfrm>
          </p:grpSpPr>
          <p:sp>
            <p:nvSpPr>
              <p:cNvPr id="80" name="Google Shape;2609;p85"/>
              <p:cNvSpPr/>
              <p:nvPr/>
            </p:nvSpPr>
            <p:spPr>
              <a:xfrm rot="5400000">
                <a:off x="2433833" y="932150"/>
                <a:ext cx="501927" cy="2571534"/>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400" b="1"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JORNADA                  CORREGIDORA </a:t>
                </a:r>
                <a:r>
                  <a:rPr lang="es-ES" sz="1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CONTIGO</a:t>
                </a:r>
                <a:endParaRPr sz="1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81" name="Google Shape;4364;p73"/>
              <p:cNvSpPr/>
              <p:nvPr/>
            </p:nvSpPr>
            <p:spPr>
              <a:xfrm>
                <a:off x="832104" y="1811966"/>
                <a:ext cx="805824" cy="739210"/>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rgbClr val="B3CFF0"/>
              </a:solidFill>
              <a:ln>
                <a:noFill/>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s-ES" sz="2000" dirty="0">
                    <a:ln w="0"/>
                    <a:solidFill>
                      <a:schemeClr val="tx1"/>
                    </a:solidFill>
                    <a:effectLst>
                      <a:outerShdw blurRad="38100" dist="19050" dir="2700000" algn="tl" rotWithShape="0">
                        <a:schemeClr val="dk1">
                          <a:alpha val="40000"/>
                        </a:schemeClr>
                      </a:outerShdw>
                    </a:effectLst>
                  </a:rPr>
                  <a:t>5</a:t>
                </a:r>
                <a:endParaRPr sz="2000" dirty="0">
                  <a:ln w="0"/>
                  <a:solidFill>
                    <a:schemeClr val="tx1"/>
                  </a:solidFill>
                  <a:effectLst>
                    <a:outerShdw blurRad="38100" dist="19050" dir="2700000" algn="tl" rotWithShape="0">
                      <a:schemeClr val="dk1">
                        <a:alpha val="40000"/>
                      </a:schemeClr>
                    </a:outerShdw>
                  </a:effectLst>
                </a:endParaRPr>
              </a:p>
            </p:txBody>
          </p:sp>
        </p:grpSp>
        <p:grpSp>
          <p:nvGrpSpPr>
            <p:cNvPr id="82" name="Grupo 81"/>
            <p:cNvGrpSpPr/>
            <p:nvPr/>
          </p:nvGrpSpPr>
          <p:grpSpPr>
            <a:xfrm>
              <a:off x="8973936" y="3454557"/>
              <a:ext cx="3103378" cy="739210"/>
              <a:chOff x="832104" y="1811966"/>
              <a:chExt cx="3103378" cy="739210"/>
            </a:xfrm>
          </p:grpSpPr>
          <p:sp>
            <p:nvSpPr>
              <p:cNvPr id="83" name="Google Shape;2609;p85"/>
              <p:cNvSpPr/>
              <p:nvPr/>
            </p:nvSpPr>
            <p:spPr>
              <a:xfrm rot="5400000">
                <a:off x="2404795" y="938195"/>
                <a:ext cx="524923" cy="2536450"/>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600" b="1"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URBANIZACIÓN</a:t>
                </a:r>
                <a:endParaRPr sz="16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84" name="Google Shape;4364;p73"/>
              <p:cNvSpPr/>
              <p:nvPr/>
            </p:nvSpPr>
            <p:spPr>
              <a:xfrm>
                <a:off x="832104" y="1811966"/>
                <a:ext cx="805824" cy="739210"/>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rgbClr val="B3CFF0"/>
              </a:solidFill>
              <a:ln>
                <a:noFill/>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s-ES" sz="2000" dirty="0">
                    <a:ln w="0"/>
                    <a:solidFill>
                      <a:schemeClr val="tx1"/>
                    </a:solidFill>
                    <a:effectLst>
                      <a:outerShdw blurRad="38100" dist="19050" dir="2700000" algn="tl" rotWithShape="0">
                        <a:schemeClr val="dk1">
                          <a:alpha val="40000"/>
                        </a:schemeClr>
                      </a:outerShdw>
                    </a:effectLst>
                  </a:rPr>
                  <a:t>6</a:t>
                </a:r>
                <a:endParaRPr sz="2000" dirty="0">
                  <a:ln w="0"/>
                  <a:solidFill>
                    <a:schemeClr val="tx1"/>
                  </a:solidFill>
                  <a:effectLst>
                    <a:outerShdw blurRad="38100" dist="19050" dir="2700000" algn="tl" rotWithShape="0">
                      <a:schemeClr val="dk1">
                        <a:alpha val="40000"/>
                      </a:schemeClr>
                    </a:outerShdw>
                  </a:effectLst>
                </a:endParaRPr>
              </a:p>
            </p:txBody>
          </p:sp>
        </p:grpSp>
        <p:grpSp>
          <p:nvGrpSpPr>
            <p:cNvPr id="85" name="Grupo 84"/>
            <p:cNvGrpSpPr/>
            <p:nvPr/>
          </p:nvGrpSpPr>
          <p:grpSpPr>
            <a:xfrm>
              <a:off x="8973936" y="1481831"/>
              <a:ext cx="3055087" cy="739210"/>
              <a:chOff x="832104" y="1811966"/>
              <a:chExt cx="3055087" cy="739210"/>
            </a:xfrm>
          </p:grpSpPr>
          <p:sp>
            <p:nvSpPr>
              <p:cNvPr id="86" name="Google Shape;2609;p85"/>
              <p:cNvSpPr/>
              <p:nvPr/>
            </p:nvSpPr>
            <p:spPr>
              <a:xfrm rot="5400000">
                <a:off x="2392147" y="973837"/>
                <a:ext cx="501927" cy="2488160"/>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400" b="1"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JUNTOS MEJORAMOS          EL AMBIENTE</a:t>
                </a:r>
                <a:endParaRPr sz="1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87" name="Google Shape;4364;p73"/>
              <p:cNvSpPr/>
              <p:nvPr/>
            </p:nvSpPr>
            <p:spPr>
              <a:xfrm>
                <a:off x="832104" y="1811966"/>
                <a:ext cx="805824" cy="739210"/>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rgbClr val="B3CFF0"/>
              </a:solidFill>
              <a:ln>
                <a:noFill/>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s-ES" sz="2000" dirty="0">
                    <a:ln w="0"/>
                    <a:solidFill>
                      <a:schemeClr val="tx1"/>
                    </a:solidFill>
                    <a:effectLst>
                      <a:outerShdw blurRad="38100" dist="19050" dir="2700000" algn="tl" rotWithShape="0">
                        <a:schemeClr val="dk1">
                          <a:alpha val="40000"/>
                        </a:schemeClr>
                      </a:outerShdw>
                    </a:effectLst>
                  </a:rPr>
                  <a:t>7</a:t>
                </a:r>
                <a:endParaRPr sz="2000" dirty="0">
                  <a:ln w="0"/>
                  <a:solidFill>
                    <a:schemeClr val="tx1"/>
                  </a:solidFill>
                  <a:effectLst>
                    <a:outerShdw blurRad="38100" dist="19050" dir="2700000" algn="tl" rotWithShape="0">
                      <a:schemeClr val="dk1">
                        <a:alpha val="40000"/>
                      </a:schemeClr>
                    </a:outerShdw>
                  </a:effectLst>
                </a:endParaRPr>
              </a:p>
            </p:txBody>
          </p:sp>
        </p:grpSp>
        <p:grpSp>
          <p:nvGrpSpPr>
            <p:cNvPr id="88" name="Grupo 87"/>
            <p:cNvGrpSpPr/>
            <p:nvPr/>
          </p:nvGrpSpPr>
          <p:grpSpPr>
            <a:xfrm>
              <a:off x="5084607" y="5159413"/>
              <a:ext cx="3516964" cy="739210"/>
              <a:chOff x="832104" y="1811966"/>
              <a:chExt cx="3516964" cy="739210"/>
            </a:xfrm>
          </p:grpSpPr>
          <p:sp>
            <p:nvSpPr>
              <p:cNvPr id="89" name="Google Shape;2609;p85"/>
              <p:cNvSpPr/>
              <p:nvPr/>
            </p:nvSpPr>
            <p:spPr>
              <a:xfrm rot="5400000">
                <a:off x="2623086" y="742899"/>
                <a:ext cx="501927" cy="2950036"/>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600" b="1"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IMPERMEABILIZANTES</a:t>
                </a:r>
                <a:endParaRPr sz="16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90" name="Google Shape;4364;p73"/>
              <p:cNvSpPr/>
              <p:nvPr/>
            </p:nvSpPr>
            <p:spPr>
              <a:xfrm>
                <a:off x="832104" y="1811966"/>
                <a:ext cx="805824" cy="739210"/>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rgbClr val="B3CFF0"/>
              </a:solidFill>
              <a:ln>
                <a:noFill/>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s-ES" sz="2000" dirty="0">
                    <a:ln w="0"/>
                    <a:solidFill>
                      <a:schemeClr val="tx1"/>
                    </a:solidFill>
                    <a:effectLst>
                      <a:outerShdw blurRad="38100" dist="19050" dir="2700000" algn="tl" rotWithShape="0">
                        <a:schemeClr val="dk1">
                          <a:alpha val="40000"/>
                        </a:schemeClr>
                      </a:outerShdw>
                    </a:effectLst>
                  </a:rPr>
                  <a:t>8</a:t>
                </a:r>
                <a:endParaRPr sz="2000" dirty="0">
                  <a:ln w="0"/>
                  <a:solidFill>
                    <a:schemeClr val="tx1"/>
                  </a:solidFill>
                  <a:effectLst>
                    <a:outerShdw blurRad="38100" dist="19050" dir="2700000" algn="tl" rotWithShape="0">
                      <a:schemeClr val="dk1">
                        <a:alpha val="40000"/>
                      </a:schemeClr>
                    </a:outerShdw>
                  </a:effectLst>
                </a:endParaRPr>
              </a:p>
            </p:txBody>
          </p:sp>
        </p:grpSp>
        <p:grpSp>
          <p:nvGrpSpPr>
            <p:cNvPr id="91" name="Grupo 90"/>
            <p:cNvGrpSpPr/>
            <p:nvPr/>
          </p:nvGrpSpPr>
          <p:grpSpPr>
            <a:xfrm>
              <a:off x="8973936" y="5159413"/>
              <a:ext cx="2603830" cy="739210"/>
              <a:chOff x="832104" y="1811966"/>
              <a:chExt cx="2603830" cy="739210"/>
            </a:xfrm>
          </p:grpSpPr>
          <p:sp>
            <p:nvSpPr>
              <p:cNvPr id="92" name="Google Shape;2609;p85"/>
              <p:cNvSpPr/>
              <p:nvPr/>
            </p:nvSpPr>
            <p:spPr>
              <a:xfrm rot="5400000">
                <a:off x="2166519" y="1199465"/>
                <a:ext cx="501927" cy="2036902"/>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600" b="1"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TABLETS</a:t>
                </a:r>
                <a:endParaRPr sz="16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93" name="Google Shape;4364;p73"/>
              <p:cNvSpPr/>
              <p:nvPr/>
            </p:nvSpPr>
            <p:spPr>
              <a:xfrm>
                <a:off x="832104" y="1811966"/>
                <a:ext cx="805824" cy="739210"/>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rgbClr val="B3CFF0"/>
              </a:solidFill>
              <a:ln>
                <a:noFill/>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s-ES" sz="2000" dirty="0">
                    <a:ln w="0"/>
                    <a:solidFill>
                      <a:schemeClr val="tx1"/>
                    </a:solidFill>
                    <a:effectLst>
                      <a:outerShdw blurRad="38100" dist="19050" dir="2700000" algn="tl" rotWithShape="0">
                        <a:schemeClr val="dk1">
                          <a:alpha val="40000"/>
                        </a:schemeClr>
                      </a:outerShdw>
                    </a:effectLst>
                  </a:rPr>
                  <a:t>9</a:t>
                </a:r>
                <a:endParaRPr sz="2000" dirty="0">
                  <a:ln w="0"/>
                  <a:solidFill>
                    <a:schemeClr val="tx1"/>
                  </a:solidFill>
                  <a:effectLst>
                    <a:outerShdw blurRad="38100" dist="19050" dir="2700000" algn="tl" rotWithShape="0">
                      <a:schemeClr val="dk1">
                        <a:alpha val="40000"/>
                      </a:schemeClr>
                    </a:outerShdw>
                  </a:effectLst>
                </a:endParaRPr>
              </a:p>
            </p:txBody>
          </p:sp>
        </p:grpSp>
        <p:pic>
          <p:nvPicPr>
            <p:cNvPr id="4" name="Imagen 3"/>
            <p:cNvPicPr>
              <a:picLocks noChangeAspect="1"/>
            </p:cNvPicPr>
            <p:nvPr/>
          </p:nvPicPr>
          <p:blipFill rotWithShape="1">
            <a:blip r:embed="rId6"/>
            <a:srcRect l="4536"/>
            <a:stretch/>
          </p:blipFill>
          <p:spPr>
            <a:xfrm>
              <a:off x="4606462" y="2276122"/>
              <a:ext cx="3760074" cy="1020485"/>
            </a:xfrm>
            <a:prstGeom prst="rect">
              <a:avLst/>
            </a:prstGeom>
          </p:spPr>
        </p:pic>
        <p:pic>
          <p:nvPicPr>
            <p:cNvPr id="11" name="Imagen 10"/>
            <p:cNvPicPr>
              <a:picLocks noChangeAspect="1"/>
            </p:cNvPicPr>
            <p:nvPr/>
          </p:nvPicPr>
          <p:blipFill rotWithShape="1">
            <a:blip r:embed="rId7"/>
            <a:srcRect t="7548" b="9325"/>
            <a:stretch/>
          </p:blipFill>
          <p:spPr>
            <a:xfrm>
              <a:off x="8601571" y="2279481"/>
              <a:ext cx="3891846" cy="1013765"/>
            </a:xfrm>
            <a:prstGeom prst="rect">
              <a:avLst/>
            </a:prstGeom>
          </p:spPr>
        </p:pic>
        <p:pic>
          <p:nvPicPr>
            <p:cNvPr id="12" name="Imagen 11"/>
            <p:cNvPicPr>
              <a:picLocks noChangeAspect="1"/>
            </p:cNvPicPr>
            <p:nvPr/>
          </p:nvPicPr>
          <p:blipFill rotWithShape="1">
            <a:blip r:embed="rId8"/>
            <a:srcRect l="3364"/>
            <a:stretch/>
          </p:blipFill>
          <p:spPr>
            <a:xfrm>
              <a:off x="647481" y="2261281"/>
              <a:ext cx="3827141" cy="1031965"/>
            </a:xfrm>
            <a:prstGeom prst="rect">
              <a:avLst/>
            </a:prstGeom>
          </p:spPr>
        </p:pic>
        <p:pic>
          <p:nvPicPr>
            <p:cNvPr id="3" name="Imagen 2"/>
            <p:cNvPicPr>
              <a:picLocks noChangeAspect="1"/>
            </p:cNvPicPr>
            <p:nvPr/>
          </p:nvPicPr>
          <p:blipFill>
            <a:blip r:embed="rId9"/>
            <a:stretch>
              <a:fillRect/>
            </a:stretch>
          </p:blipFill>
          <p:spPr>
            <a:xfrm>
              <a:off x="2008099" y="4090371"/>
              <a:ext cx="1719781" cy="916888"/>
            </a:xfrm>
            <a:prstGeom prst="rect">
              <a:avLst/>
            </a:prstGeom>
          </p:spPr>
        </p:pic>
        <p:pic>
          <p:nvPicPr>
            <p:cNvPr id="2050" name="Picture 2" descr="BECAS | ENCiT"/>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667" b="92500" l="3667" r="99667">
                          <a14:foregroundMark x1="82833" y1="45833" x2="82833" y2="45833"/>
                          <a14:foregroundMark x1="84667" y1="29167" x2="84667" y2="29167"/>
                          <a14:foregroundMark x1="38833" y1="49583" x2="38833" y2="49583"/>
                          <a14:foregroundMark x1="44500" y1="50417" x2="44500" y2="50417"/>
                          <a14:foregroundMark x1="48500" y1="50417" x2="48500" y2="50417"/>
                          <a14:foregroundMark x1="55667" y1="55833" x2="55667" y2="55833"/>
                          <a14:foregroundMark x1="63667" y1="46250" x2="63667" y2="46250"/>
                          <a14:foregroundMark x1="24167" y1="65000" x2="24167" y2="65000"/>
                          <a14:foregroundMark x1="19500" y1="49167" x2="19500" y2="49167"/>
                          <a14:foregroundMark x1="23833" y1="33333" x2="23833" y2="33333"/>
                          <a14:foregroundMark x1="10833" y1="32083" x2="10833" y2="32083"/>
                          <a14:foregroundMark x1="17333" y1="48750" x2="17333" y2="48750"/>
                          <a14:foregroundMark x1="20500" y1="61250" x2="20500" y2="61250"/>
                          <a14:foregroundMark x1="22833" y1="55417" x2="22833" y2="55417"/>
                          <a14:foregroundMark x1="23667" y1="50417" x2="23667" y2="50417"/>
                          <a14:foregroundMark x1="20167" y1="60833" x2="20167" y2="60833"/>
                          <a14:foregroundMark x1="19833" y1="63750" x2="19833" y2="63750"/>
                          <a14:foregroundMark x1="18333" y1="63333" x2="18333" y2="63333"/>
                          <a14:foregroundMark x1="11667" y1="66250" x2="11667" y2="66250"/>
                          <a14:foregroundMark x1="12333" y1="31250" x2="12333" y2="31250"/>
                          <a14:foregroundMark x1="23500" y1="35417" x2="23500" y2="35417"/>
                          <a14:foregroundMark x1="24167" y1="30833" x2="24167" y2="30833"/>
                          <a14:foregroundMark x1="25333" y1="67500" x2="25333" y2="67500"/>
                          <a14:foregroundMark x1="10333" y1="62083" x2="10333" y2="62083"/>
                          <a14:foregroundMark x1="17167" y1="53750" x2="17167" y2="53750"/>
                          <a14:foregroundMark x1="23000" y1="67500" x2="23000" y2="67500"/>
                          <a14:foregroundMark x1="12833" y1="70417" x2="12833" y2="70417"/>
                        </a14:backgroundRemoval>
                      </a14:imgEffect>
                    </a14:imgLayer>
                  </a14:imgProps>
                </a:ext>
                <a:ext uri="{28A0092B-C50C-407E-A947-70E740481C1C}">
                  <a14:useLocalDpi xmlns:a14="http://schemas.microsoft.com/office/drawing/2010/main" val="0"/>
                </a:ext>
              </a:extLst>
            </a:blip>
            <a:srcRect b="14505"/>
            <a:stretch/>
          </p:blipFill>
          <p:spPr bwMode="auto">
            <a:xfrm>
              <a:off x="1096082" y="5706852"/>
              <a:ext cx="3145389" cy="107565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o 7"/>
            <p:cNvGrpSpPr/>
            <p:nvPr/>
          </p:nvGrpSpPr>
          <p:grpSpPr>
            <a:xfrm>
              <a:off x="5858309" y="5868367"/>
              <a:ext cx="2968553" cy="1263181"/>
              <a:chOff x="2009392" y="3640061"/>
              <a:chExt cx="4678459" cy="3071606"/>
            </a:xfrm>
          </p:grpSpPr>
          <p:sp>
            <p:nvSpPr>
              <p:cNvPr id="7" name="CuadroTexto 6"/>
              <p:cNvSpPr txBox="1"/>
              <p:nvPr/>
            </p:nvSpPr>
            <p:spPr>
              <a:xfrm>
                <a:off x="2009392" y="3640061"/>
                <a:ext cx="4173896" cy="2706310"/>
              </a:xfrm>
              <a:prstGeom prst="rect">
                <a:avLst/>
              </a:prstGeom>
              <a:solidFill>
                <a:schemeClr val="bg1"/>
              </a:solidFill>
            </p:spPr>
            <p:txBody>
              <a:bodyPr wrap="square" rtlCol="0">
                <a:spAutoFit/>
              </a:bodyPr>
              <a:lstStyle/>
              <a:p>
                <a:endParaRPr lang="es-MX" dirty="0"/>
              </a:p>
            </p:txBody>
          </p:sp>
          <p:pic>
            <p:nvPicPr>
              <p:cNvPr id="6" name="Imagen 5"/>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89949" l="10000" r="90000">
                            <a14:foregroundMark x1="69783" y1="23339" x2="69783" y2="23339"/>
                            <a14:foregroundMark x1="74022" y1="13969" x2="74022" y2="13969"/>
                            <a14:foregroundMark x1="67065" y1="14991" x2="67065" y2="14991"/>
                            <a14:foregroundMark x1="60326" y1="17888" x2="60326" y2="17888"/>
                            <a14:foregroundMark x1="65543" y1="3918" x2="65543" y2="3918"/>
                            <a14:foregroundMark x1="71413" y1="5281" x2="71413" y2="5281"/>
                            <a14:foregroundMark x1="36196" y1="35264" x2="36196" y2="35264"/>
                            <a14:foregroundMark x1="41957" y1="55707" x2="41957" y2="55707"/>
                            <a14:foregroundMark x1="27935" y1="55877" x2="27935" y2="55877"/>
                            <a14:foregroundMark x1="35543" y1="48722" x2="35543" y2="48722"/>
                            <a14:foregroundMark x1="24891" y1="46678" x2="24891" y2="46678"/>
                            <a14:foregroundMark x1="36848" y1="37138" x2="36848" y2="37138"/>
                            <a14:foregroundMark x1="33370" y1="54855" x2="33370" y2="54855"/>
                            <a14:foregroundMark x1="47935" y1="57240" x2="47935" y2="57240"/>
                          </a14:backgroundRemoval>
                        </a14:imgEffect>
                      </a14:imgLayer>
                    </a14:imgProps>
                  </a:ext>
                </a:extLst>
              </a:blip>
              <a:srcRect l="21746" r="9558" b="32473"/>
              <a:stretch/>
            </p:blipFill>
            <p:spPr>
              <a:xfrm>
                <a:off x="2025038" y="3787204"/>
                <a:ext cx="4662813" cy="2924463"/>
              </a:xfrm>
              <a:prstGeom prst="rect">
                <a:avLst/>
              </a:prstGeom>
            </p:spPr>
          </p:pic>
        </p:grpSp>
        <p:pic>
          <p:nvPicPr>
            <p:cNvPr id="10" name="Imagen 9"/>
            <p:cNvPicPr>
              <a:picLocks noChangeAspect="1"/>
            </p:cNvPicPr>
            <p:nvPr/>
          </p:nvPicPr>
          <p:blipFill rotWithShape="1">
            <a:blip r:embed="rId14"/>
            <a:srcRect l="6679" t="18302"/>
            <a:stretch/>
          </p:blipFill>
          <p:spPr>
            <a:xfrm>
              <a:off x="9734324" y="4179642"/>
              <a:ext cx="2294699" cy="1052461"/>
            </a:xfrm>
            <a:prstGeom prst="rect">
              <a:avLst/>
            </a:prstGeom>
          </p:spPr>
        </p:pic>
        <p:pic>
          <p:nvPicPr>
            <p:cNvPr id="13" name="Imagen 12"/>
            <p:cNvPicPr>
              <a:picLocks noChangeAspect="1"/>
            </p:cNvPicPr>
            <p:nvPr/>
          </p:nvPicPr>
          <p:blipFill rotWithShape="1">
            <a:blip r:embed="rId15"/>
            <a:srcRect t="18673" b="20318"/>
            <a:stretch/>
          </p:blipFill>
          <p:spPr>
            <a:xfrm>
              <a:off x="9591551" y="5932714"/>
              <a:ext cx="1916028" cy="1168951"/>
            </a:xfrm>
            <a:prstGeom prst="rect">
              <a:avLst/>
            </a:prstGeom>
          </p:spPr>
        </p:pic>
        <p:pic>
          <p:nvPicPr>
            <p:cNvPr id="14" name="Imagen 13"/>
            <p:cNvPicPr>
              <a:picLocks noChangeAspect="1"/>
            </p:cNvPicPr>
            <p:nvPr/>
          </p:nvPicPr>
          <p:blipFill rotWithShape="1">
            <a:blip r:embed="rId16"/>
            <a:srcRect l="144"/>
            <a:stretch/>
          </p:blipFill>
          <p:spPr>
            <a:xfrm>
              <a:off x="5948308" y="4152521"/>
              <a:ext cx="2262967" cy="983292"/>
            </a:xfrm>
            <a:prstGeom prst="rect">
              <a:avLst/>
            </a:prstGeom>
          </p:spPr>
        </p:pic>
      </p:grpSp>
    </p:spTree>
    <p:extLst>
      <p:ext uri="{BB962C8B-B14F-4D97-AF65-F5344CB8AC3E}">
        <p14:creationId xmlns:p14="http://schemas.microsoft.com/office/powerpoint/2010/main" val="40234572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0" y="0"/>
            <a:ext cx="3984171" cy="7199313"/>
            <a:chOff x="1967828" y="55909"/>
            <a:chExt cx="3765167" cy="7087493"/>
          </a:xfrm>
        </p:grpSpPr>
        <p:sp>
          <p:nvSpPr>
            <p:cNvPr id="2" name="Rectángulo 1"/>
            <p:cNvSpPr/>
            <p:nvPr/>
          </p:nvSpPr>
          <p:spPr>
            <a:xfrm rot="5400000">
              <a:off x="306665" y="1717072"/>
              <a:ext cx="7087493" cy="3765167"/>
            </a:xfrm>
            <a:prstGeom prst="rect">
              <a:avLst/>
            </a:prstGeom>
            <a:solidFill>
              <a:srgbClr val="E73A8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sz="1934" dirty="0"/>
            </a:p>
          </p:txBody>
        </p:sp>
        <p:grpSp>
          <p:nvGrpSpPr>
            <p:cNvPr id="3" name="Grupo 2"/>
            <p:cNvGrpSpPr/>
            <p:nvPr/>
          </p:nvGrpSpPr>
          <p:grpSpPr>
            <a:xfrm>
              <a:off x="2290773" y="219909"/>
              <a:ext cx="3291633" cy="6763047"/>
              <a:chOff x="2290773" y="219909"/>
              <a:chExt cx="3291633" cy="6763047"/>
            </a:xfrm>
          </p:grpSpPr>
          <p:sp>
            <p:nvSpPr>
              <p:cNvPr id="6" name="Elipse 5"/>
              <p:cNvSpPr/>
              <p:nvPr/>
            </p:nvSpPr>
            <p:spPr>
              <a:xfrm>
                <a:off x="2290773" y="219909"/>
                <a:ext cx="221946" cy="2359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934" dirty="0"/>
              </a:p>
            </p:txBody>
          </p:sp>
          <p:sp>
            <p:nvSpPr>
              <p:cNvPr id="8" name="Elipse 7"/>
              <p:cNvSpPr/>
              <p:nvPr/>
            </p:nvSpPr>
            <p:spPr>
              <a:xfrm>
                <a:off x="5360460" y="222859"/>
                <a:ext cx="221946" cy="2359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934" dirty="0"/>
              </a:p>
            </p:txBody>
          </p:sp>
          <p:sp>
            <p:nvSpPr>
              <p:cNvPr id="9" name="Elipse 8"/>
              <p:cNvSpPr/>
              <p:nvPr/>
            </p:nvSpPr>
            <p:spPr>
              <a:xfrm>
                <a:off x="2290773" y="6747055"/>
                <a:ext cx="221946" cy="2359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934" dirty="0"/>
              </a:p>
            </p:txBody>
          </p:sp>
          <p:sp>
            <p:nvSpPr>
              <p:cNvPr id="10" name="Elipse 9"/>
              <p:cNvSpPr/>
              <p:nvPr/>
            </p:nvSpPr>
            <p:spPr>
              <a:xfrm>
                <a:off x="5360460" y="6747054"/>
                <a:ext cx="221946" cy="2359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934" dirty="0"/>
              </a:p>
            </p:txBody>
          </p:sp>
        </p:grpSp>
      </p:grpSp>
      <p:pic>
        <p:nvPicPr>
          <p:cNvPr id="37" name="Imagen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2928" y="281517"/>
            <a:ext cx="1054238" cy="855174"/>
          </a:xfrm>
          <a:prstGeom prst="rect">
            <a:avLst/>
          </a:prstGeom>
        </p:spPr>
      </p:pic>
      <p:sp>
        <p:nvSpPr>
          <p:cNvPr id="38" name="Anillo 37"/>
          <p:cNvSpPr/>
          <p:nvPr/>
        </p:nvSpPr>
        <p:spPr>
          <a:xfrm>
            <a:off x="11760406" y="6432360"/>
            <a:ext cx="656761" cy="642231"/>
          </a:xfrm>
          <a:prstGeom prst="donut">
            <a:avLst/>
          </a:prstGeom>
          <a:solidFill>
            <a:srgbClr val="B3CF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934" dirty="0" smtClean="0">
                <a:ln w="0"/>
                <a:solidFill>
                  <a:schemeClr val="tx1"/>
                </a:solidFill>
                <a:effectLst>
                  <a:outerShdw blurRad="38100" dist="19050" dir="2700000" algn="tl" rotWithShape="0">
                    <a:schemeClr val="dk1">
                      <a:alpha val="40000"/>
                    </a:schemeClr>
                  </a:outerShdw>
                </a:effectLst>
              </a:rPr>
              <a:t>17</a:t>
            </a:r>
            <a:endParaRPr lang="es-MX" sz="1934" dirty="0">
              <a:ln w="0"/>
              <a:solidFill>
                <a:schemeClr val="tx1"/>
              </a:solidFill>
              <a:effectLst>
                <a:outerShdw blurRad="38100" dist="19050" dir="2700000" algn="tl" rotWithShape="0">
                  <a:schemeClr val="dk1">
                    <a:alpha val="40000"/>
                  </a:schemeClr>
                </a:outerShdw>
              </a:effectLst>
            </a:endParaRPr>
          </a:p>
        </p:txBody>
      </p:sp>
      <p:sp>
        <p:nvSpPr>
          <p:cNvPr id="29" name="Paralelogramo 28"/>
          <p:cNvSpPr/>
          <p:nvPr/>
        </p:nvSpPr>
        <p:spPr>
          <a:xfrm>
            <a:off x="6108951" y="1561119"/>
            <a:ext cx="5362909" cy="410587"/>
          </a:xfrm>
          <a:prstGeom prst="parallelogram">
            <a:avLst/>
          </a:prstGeom>
          <a:solidFill>
            <a:srgbClr val="E73A8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600" dirty="0" smtClean="0">
                <a:ln w="0"/>
                <a:solidFill>
                  <a:schemeClr val="bg1">
                    <a:lumMod val="95000"/>
                  </a:schemeClr>
                </a:solidFill>
                <a:effectLst>
                  <a:outerShdw blurRad="38100" dist="19050" dir="2700000" algn="tl" rotWithShape="0">
                    <a:schemeClr val="dk1">
                      <a:alpha val="40000"/>
                    </a:schemeClr>
                  </a:outerShdw>
                </a:effectLst>
                <a:latin typeface="Arial Rounded MT Bold" panose="020F0704030504030204" pitchFamily="34" charset="0"/>
              </a:rPr>
              <a:t>Y CORREGIDORA…….</a:t>
            </a:r>
            <a:endParaRPr lang="es-ES" sz="1600" dirty="0">
              <a:ln w="0"/>
              <a:solidFill>
                <a:schemeClr val="bg1">
                  <a:lumMod val="95000"/>
                </a:schemeClr>
              </a:solidFill>
              <a:effectLst>
                <a:outerShdw blurRad="38100" dist="19050" dir="2700000" algn="tl" rotWithShape="0">
                  <a:schemeClr val="dk1">
                    <a:alpha val="40000"/>
                  </a:schemeClr>
                </a:outerShdw>
              </a:effectLst>
              <a:latin typeface="Arial Rounded MT Bold" panose="020F0704030504030204" pitchFamily="34" charset="0"/>
            </a:endParaRPr>
          </a:p>
        </p:txBody>
      </p:sp>
      <p:pic>
        <p:nvPicPr>
          <p:cNvPr id="1026" name="Picture 2" descr="https://corregidora.gob.mx/portal/wp-content/uploads/2024/11/04-7.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68248"/>
            <a:ext cx="5215815" cy="3475036"/>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6361722" y="2272784"/>
            <a:ext cx="4857366" cy="1200329"/>
          </a:xfrm>
          <a:prstGeom prst="rect">
            <a:avLst/>
          </a:prstGeom>
        </p:spPr>
        <p:txBody>
          <a:bodyPr wrap="square">
            <a:spAutoFit/>
          </a:bodyPr>
          <a:lstStyle/>
          <a:p>
            <a:pPr algn="just"/>
            <a:r>
              <a:rPr lang="es-ES" sz="1200" spc="-5" dirty="0">
                <a:solidFill>
                  <a:schemeClr val="tx2"/>
                </a:solidFill>
                <a:latin typeface="Arial Rounded MT Bold" panose="020F0704030504030204" pitchFamily="34" charset="0"/>
                <a:cs typeface="Bahnschrift"/>
              </a:rPr>
              <a:t>Con 96.62 puntos sobre 100, el </a:t>
            </a:r>
            <a:r>
              <a:rPr lang="es-ES" sz="1200" spc="-5" dirty="0" smtClean="0">
                <a:solidFill>
                  <a:schemeClr val="tx2"/>
                </a:solidFill>
                <a:latin typeface="Arial Rounded MT Bold" panose="020F0704030504030204" pitchFamily="34" charset="0"/>
                <a:cs typeface="Bahnschrift"/>
              </a:rPr>
              <a:t>Municipio </a:t>
            </a:r>
            <a:r>
              <a:rPr lang="es-ES" sz="1200" spc="-5" dirty="0">
                <a:solidFill>
                  <a:schemeClr val="tx2"/>
                </a:solidFill>
                <a:latin typeface="Arial Rounded MT Bold" panose="020F0704030504030204" pitchFamily="34" charset="0"/>
                <a:cs typeface="Bahnschrift"/>
              </a:rPr>
              <a:t>de Corregidora escaló del cuarto al </a:t>
            </a:r>
            <a:r>
              <a:rPr lang="es-ES" sz="1200" b="1" spc="-5" dirty="0">
                <a:solidFill>
                  <a:srgbClr val="0070C0"/>
                </a:solidFill>
                <a:latin typeface="Arial Rounded MT Bold" panose="020F0704030504030204" pitchFamily="34" charset="0"/>
                <a:cs typeface="Bahnschrift"/>
              </a:rPr>
              <a:t>S</a:t>
            </a:r>
            <a:r>
              <a:rPr lang="es-ES" sz="1200" b="1" spc="-5" dirty="0" smtClean="0">
                <a:solidFill>
                  <a:srgbClr val="0070C0"/>
                </a:solidFill>
                <a:latin typeface="Arial Rounded MT Bold" panose="020F0704030504030204" pitchFamily="34" charset="0"/>
                <a:cs typeface="Bahnschrift"/>
              </a:rPr>
              <a:t>egundo </a:t>
            </a:r>
            <a:r>
              <a:rPr lang="es-ES" sz="1200" b="1" spc="-5" dirty="0">
                <a:solidFill>
                  <a:srgbClr val="0070C0"/>
                </a:solidFill>
                <a:latin typeface="Arial Rounded MT Bold" panose="020F0704030504030204" pitchFamily="34" charset="0"/>
                <a:cs typeface="Bahnschrift"/>
              </a:rPr>
              <a:t>lugar en el Índice de Transparencia y Disponibilidad de la Información Fiscal de los Municipios (ITDIF-M) </a:t>
            </a:r>
            <a:r>
              <a:rPr lang="es-ES" sz="1200" spc="-5" dirty="0">
                <a:solidFill>
                  <a:schemeClr val="tx2"/>
                </a:solidFill>
                <a:latin typeface="Arial Rounded MT Bold" panose="020F0704030504030204" pitchFamily="34" charset="0"/>
                <a:cs typeface="Bahnschrift"/>
              </a:rPr>
              <a:t>en su edición 2024, entre los 60 Ayuntamientos de todo el país que fueron evaluados por la consultora </a:t>
            </a:r>
            <a:r>
              <a:rPr lang="es-ES" sz="1200" spc="-5" dirty="0" smtClean="0">
                <a:solidFill>
                  <a:schemeClr val="tx2"/>
                </a:solidFill>
                <a:latin typeface="Arial Rounded MT Bold" panose="020F0704030504030204" pitchFamily="34" charset="0"/>
                <a:cs typeface="Bahnschrift"/>
              </a:rPr>
              <a:t>Aregional.</a:t>
            </a:r>
            <a:endParaRPr lang="es-MX" sz="1200" spc="-5" dirty="0">
              <a:solidFill>
                <a:schemeClr val="tx2"/>
              </a:solidFill>
              <a:latin typeface="Arial Rounded MT Bold" panose="020F0704030504030204" pitchFamily="34" charset="0"/>
              <a:cs typeface="Bahnschrift"/>
            </a:endParaRPr>
          </a:p>
        </p:txBody>
      </p:sp>
      <p:grpSp>
        <p:nvGrpSpPr>
          <p:cNvPr id="14" name="Grupo 13"/>
          <p:cNvGrpSpPr/>
          <p:nvPr/>
        </p:nvGrpSpPr>
        <p:grpSpPr>
          <a:xfrm>
            <a:off x="5953798" y="3774191"/>
            <a:ext cx="5673213" cy="2525841"/>
            <a:chOff x="5051068" y="3712955"/>
            <a:chExt cx="6838979" cy="2924698"/>
          </a:xfrm>
        </p:grpSpPr>
        <p:pic>
          <p:nvPicPr>
            <p:cNvPr id="13" name="Imagen 12"/>
            <p:cNvPicPr>
              <a:picLocks noChangeAspect="1"/>
            </p:cNvPicPr>
            <p:nvPr/>
          </p:nvPicPr>
          <p:blipFill>
            <a:blip r:embed="rId4"/>
            <a:stretch>
              <a:fillRect/>
            </a:stretch>
          </p:blipFill>
          <p:spPr>
            <a:xfrm>
              <a:off x="5317191" y="3712955"/>
              <a:ext cx="6572856" cy="2924698"/>
            </a:xfrm>
            <a:prstGeom prst="rect">
              <a:avLst/>
            </a:prstGeom>
          </p:spPr>
        </p:pic>
        <p:pic>
          <p:nvPicPr>
            <p:cNvPr id="12" name="Imagen 11"/>
            <p:cNvPicPr>
              <a:picLocks noChangeAspect="1"/>
            </p:cNvPicPr>
            <p:nvPr/>
          </p:nvPicPr>
          <p:blipFill>
            <a:blip r:embed="rId5">
              <a:extLst>
                <a:ext uri="{BEBA8EAE-BF5A-486C-A8C5-ECC9F3942E4B}">
                  <a14:imgProps xmlns:a14="http://schemas.microsoft.com/office/drawing/2010/main">
                    <a14:imgLayer r:embed="rId6">
                      <a14:imgEffect>
                        <a14:backgroundRemoval t="0" b="92870" l="0" r="97208">
                          <a14:foregroundMark x1="11294" y1="13426" x2="20812" y2="34167"/>
                          <a14:foregroundMark x1="52792" y1="10185" x2="55711" y2="11944"/>
                          <a14:foregroundMark x1="82741" y1="20741" x2="80203" y2="31296"/>
                          <a14:foregroundMark x1="51777" y1="50926" x2="53807" y2="72130"/>
                          <a14:foregroundMark x1="30838" y1="77222" x2="56218" y2="53889"/>
                          <a14:foregroundMark x1="43782" y1="89259" x2="71701" y2="70648"/>
                          <a14:foregroundMark x1="33249" y1="73889" x2="53299" y2="48056"/>
                          <a14:foregroundMark x1="20305" y1="65556" x2="43274" y2="52037"/>
                          <a14:foregroundMark x1="45305" y1="75370" x2="70178" y2="55370"/>
                          <a14:foregroundMark x1="45812" y1="85185" x2="67259" y2="61204"/>
                          <a14:foregroundMark x1="61294" y1="14167" x2="61294" y2="14167"/>
                          <a14:foregroundMark x1="41751" y1="8333" x2="41751" y2="8333"/>
                          <a14:foregroundMark x1="18782" y1="11944" x2="23731" y2="33519"/>
                          <a14:foregroundMark x1="85660" y1="13796" x2="84772" y2="28056"/>
                          <a14:foregroundMark x1="36802" y1="2870" x2="60279" y2="8333"/>
                          <a14:foregroundMark x1="60279" y1="50926" x2="64721" y2="57870"/>
                          <a14:foregroundMark x1="78173" y1="26574" x2="81218" y2="34537"/>
                        </a14:backgroundRemoval>
                      </a14:imgEffect>
                      <a14:imgEffect>
                        <a14:sharpenSoften amount="25000"/>
                      </a14:imgEffect>
                    </a14:imgLayer>
                  </a14:imgProps>
                </a:ext>
              </a:extLst>
            </a:blip>
            <a:stretch>
              <a:fillRect/>
            </a:stretch>
          </p:blipFill>
          <p:spPr>
            <a:xfrm>
              <a:off x="5051068" y="3918248"/>
              <a:ext cx="771127" cy="1056875"/>
            </a:xfrm>
            <a:prstGeom prst="rect">
              <a:avLst/>
            </a:prstGeom>
          </p:spPr>
        </p:pic>
      </p:grpSp>
    </p:spTree>
    <p:extLst>
      <p:ext uri="{BB962C8B-B14F-4D97-AF65-F5344CB8AC3E}">
        <p14:creationId xmlns:p14="http://schemas.microsoft.com/office/powerpoint/2010/main" val="752955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80000">
              <a:schemeClr val="bg1"/>
            </a:gs>
            <a:gs pos="85000">
              <a:schemeClr val="bg1"/>
            </a:gs>
            <a:gs pos="88000">
              <a:schemeClr val="bg1"/>
            </a:gs>
          </a:gsLst>
          <a:lin ang="5400000" scaled="0"/>
        </a:gra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2928" y="281517"/>
            <a:ext cx="1054238" cy="855174"/>
          </a:xfrm>
          <a:prstGeom prst="rect">
            <a:avLst/>
          </a:prstGeom>
        </p:spPr>
      </p:pic>
      <p:pic>
        <p:nvPicPr>
          <p:cNvPr id="11" name="Imagen 10"/>
          <p:cNvPicPr>
            <a:picLocks noChangeAspect="1"/>
          </p:cNvPicPr>
          <p:nvPr/>
        </p:nvPicPr>
        <p:blipFill rotWithShape="1">
          <a:blip r:embed="rId3"/>
          <a:srcRect t="6822"/>
          <a:stretch/>
        </p:blipFill>
        <p:spPr>
          <a:xfrm rot="5400000" flipV="1">
            <a:off x="-3337524" y="3393437"/>
            <a:ext cx="7087496" cy="412445"/>
          </a:xfrm>
          <a:prstGeom prst="rect">
            <a:avLst/>
          </a:prstGeom>
        </p:spPr>
      </p:pic>
      <p:sp>
        <p:nvSpPr>
          <p:cNvPr id="13" name="Paralelogramo 12"/>
          <p:cNvSpPr/>
          <p:nvPr/>
        </p:nvSpPr>
        <p:spPr>
          <a:xfrm>
            <a:off x="704454" y="948913"/>
            <a:ext cx="5940000" cy="410587"/>
          </a:xfrm>
          <a:prstGeom prst="parallelogram">
            <a:avLst/>
          </a:prstGeom>
          <a:solidFill>
            <a:srgbClr val="E73A8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600" dirty="0">
                <a:ln w="0"/>
                <a:solidFill>
                  <a:schemeClr val="bg1">
                    <a:lumMod val="95000"/>
                  </a:schemeClr>
                </a:solidFill>
                <a:effectLst>
                  <a:outerShdw blurRad="38100" dist="19050" dir="2700000" algn="tl" rotWithShape="0">
                    <a:schemeClr val="dk1">
                      <a:alpha val="40000"/>
                    </a:schemeClr>
                  </a:outerShdw>
                </a:effectLst>
                <a:latin typeface="Arial Rounded MT Bold" panose="020F0704030504030204" pitchFamily="34" charset="0"/>
              </a:rPr>
              <a:t>NO OLVIDEMOS……</a:t>
            </a:r>
          </a:p>
        </p:txBody>
      </p:sp>
      <p:sp>
        <p:nvSpPr>
          <p:cNvPr id="14" name="Anillo 13"/>
          <p:cNvSpPr/>
          <p:nvPr/>
        </p:nvSpPr>
        <p:spPr>
          <a:xfrm>
            <a:off x="11760406" y="6432360"/>
            <a:ext cx="656761" cy="642231"/>
          </a:xfrm>
          <a:prstGeom prst="donut">
            <a:avLst/>
          </a:pr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934" dirty="0" smtClean="0">
                <a:ln w="0"/>
                <a:solidFill>
                  <a:schemeClr val="tx1"/>
                </a:solidFill>
                <a:effectLst>
                  <a:outerShdw blurRad="38100" dist="19050" dir="2700000" algn="tl" rotWithShape="0">
                    <a:schemeClr val="dk1">
                      <a:alpha val="40000"/>
                    </a:schemeClr>
                  </a:outerShdw>
                </a:effectLst>
              </a:rPr>
              <a:t>18</a:t>
            </a:r>
            <a:endParaRPr lang="es-MX" sz="1934" dirty="0">
              <a:ln w="0"/>
              <a:solidFill>
                <a:schemeClr val="tx1"/>
              </a:solidFill>
              <a:effectLst>
                <a:outerShdw blurRad="38100" dist="19050" dir="2700000" algn="tl" rotWithShape="0">
                  <a:schemeClr val="dk1">
                    <a:alpha val="40000"/>
                  </a:schemeClr>
                </a:outerShdw>
              </a:effectLst>
            </a:endParaRPr>
          </a:p>
        </p:txBody>
      </p:sp>
      <p:pic>
        <p:nvPicPr>
          <p:cNvPr id="16" name="Imagen 15"/>
          <p:cNvPicPr>
            <a:picLocks noChangeAspect="1"/>
          </p:cNvPicPr>
          <p:nvPr/>
        </p:nvPicPr>
        <p:blipFill rotWithShape="1">
          <a:blip r:embed="rId3"/>
          <a:srcRect t="6822"/>
          <a:stretch/>
        </p:blipFill>
        <p:spPr>
          <a:xfrm rot="10800000" flipV="1">
            <a:off x="418911" y="55911"/>
            <a:ext cx="7087496" cy="305999"/>
          </a:xfrm>
          <a:prstGeom prst="rect">
            <a:avLst/>
          </a:prstGeom>
        </p:spPr>
      </p:pic>
      <p:sp>
        <p:nvSpPr>
          <p:cNvPr id="5" name="Rectángulo 4"/>
          <p:cNvSpPr/>
          <p:nvPr/>
        </p:nvSpPr>
        <p:spPr>
          <a:xfrm>
            <a:off x="1041887" y="4198090"/>
            <a:ext cx="4973127" cy="1384995"/>
          </a:xfrm>
          <a:prstGeom prst="rect">
            <a:avLst/>
          </a:prstGeom>
        </p:spPr>
        <p:txBody>
          <a:bodyPr wrap="square">
            <a:spAutoFit/>
          </a:bodyPr>
          <a:lstStyle/>
          <a:p>
            <a:pPr algn="just"/>
            <a:r>
              <a:rPr lang="es-ES" sz="1200" spc="-5" dirty="0" smtClean="0">
                <a:solidFill>
                  <a:schemeClr val="tx2"/>
                </a:solidFill>
                <a:latin typeface="Arial Rounded MT Bold" panose="020F0704030504030204" pitchFamily="34" charset="0"/>
                <a:cs typeface="Bahnschrift"/>
              </a:rPr>
              <a:t>Se encabezo la </a:t>
            </a:r>
            <a:r>
              <a:rPr lang="es-ES" sz="1200" spc="-5" dirty="0">
                <a:solidFill>
                  <a:schemeClr val="tx2"/>
                </a:solidFill>
                <a:latin typeface="Arial Rounded MT Bold" panose="020F0704030504030204" pitchFamily="34" charset="0"/>
                <a:cs typeface="Bahnschrift"/>
              </a:rPr>
              <a:t>instalación del </a:t>
            </a:r>
            <a:r>
              <a:rPr lang="es-ES" sz="1200" b="1" spc="-5" dirty="0">
                <a:solidFill>
                  <a:srgbClr val="0070C0"/>
                </a:solidFill>
                <a:latin typeface="Arial Rounded MT Bold" panose="020F0704030504030204" pitchFamily="34" charset="0"/>
                <a:cs typeface="Bahnschrift"/>
              </a:rPr>
              <a:t>Sistema Municipal de Acceso de las Mujeres a una Vida Libre de Violencia y para la Igualdad Sustantiva entre Mujeres y Hombres</a:t>
            </a:r>
            <a:r>
              <a:rPr lang="es-ES" sz="1200" spc="-5" dirty="0">
                <a:solidFill>
                  <a:schemeClr val="tx2"/>
                </a:solidFill>
                <a:latin typeface="Arial Rounded MT Bold" panose="020F0704030504030204" pitchFamily="34" charset="0"/>
                <a:cs typeface="Bahnschrift"/>
              </a:rPr>
              <a:t>, convirtiendo a Corregidora en la </a:t>
            </a:r>
            <a:r>
              <a:rPr lang="es-ES" sz="1200" b="1" spc="-5" dirty="0">
                <a:solidFill>
                  <a:srgbClr val="0070C0"/>
                </a:solidFill>
                <a:latin typeface="Arial Rounded MT Bold" panose="020F0704030504030204" pitchFamily="34" charset="0"/>
                <a:cs typeface="Bahnschrift"/>
              </a:rPr>
              <a:t>primera demarcación en contar con esta herramienta</a:t>
            </a:r>
            <a:r>
              <a:rPr lang="es-ES" sz="1200" spc="-5" dirty="0">
                <a:solidFill>
                  <a:schemeClr val="tx2"/>
                </a:solidFill>
                <a:latin typeface="Arial Rounded MT Bold" panose="020F0704030504030204" pitchFamily="34" charset="0"/>
                <a:cs typeface="Bahnschrift"/>
              </a:rPr>
              <a:t>, misma que tiene el objetivo de garantizar un espacio equitativo y llevar a cabo las acciones y programas necesarios para prevenir y atender casos de violencia de género.</a:t>
            </a:r>
            <a:endParaRPr lang="es-MX" sz="1200" spc="-5" dirty="0">
              <a:solidFill>
                <a:schemeClr val="tx2"/>
              </a:solidFill>
              <a:latin typeface="Arial Rounded MT Bold" panose="020F0704030504030204" pitchFamily="34" charset="0"/>
              <a:cs typeface="Bahnschrift"/>
            </a:endParaRPr>
          </a:p>
        </p:txBody>
      </p:sp>
      <p:pic>
        <p:nvPicPr>
          <p:cNvPr id="2050" name="Picture 2" descr="https://corregidora.gob.mx/portal/wp-content/uploads/2024/11/02-22.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7257" y="1596898"/>
            <a:ext cx="3728375" cy="24846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corregidora.gob.mx/portal/wp-content/uploads/2024/11/03-9.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4553" y="4540380"/>
            <a:ext cx="3728375" cy="2487494"/>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6812812" y="3156762"/>
            <a:ext cx="4874341" cy="1200329"/>
          </a:xfrm>
          <a:prstGeom prst="rect">
            <a:avLst/>
          </a:prstGeom>
        </p:spPr>
        <p:txBody>
          <a:bodyPr wrap="square">
            <a:spAutoFit/>
          </a:bodyPr>
          <a:lstStyle/>
          <a:p>
            <a:pPr algn="just"/>
            <a:r>
              <a:rPr lang="es-ES" sz="1200" spc="-5" dirty="0" smtClean="0">
                <a:solidFill>
                  <a:schemeClr val="tx2"/>
                </a:solidFill>
                <a:latin typeface="Arial Rounded MT Bold" panose="020F0704030504030204" pitchFamily="34" charset="0"/>
                <a:cs typeface="Bahnschrift"/>
              </a:rPr>
              <a:t>Se celebro el </a:t>
            </a:r>
            <a:r>
              <a:rPr lang="es-ES" sz="1200" spc="-5" dirty="0">
                <a:solidFill>
                  <a:schemeClr val="tx2"/>
                </a:solidFill>
                <a:latin typeface="Arial Rounded MT Bold" panose="020F0704030504030204" pitchFamily="34" charset="0"/>
                <a:cs typeface="Bahnschrift"/>
              </a:rPr>
              <a:t>nombramiento del </a:t>
            </a:r>
            <a:r>
              <a:rPr lang="es-ES" sz="1200" b="1" spc="-5" dirty="0">
                <a:solidFill>
                  <a:srgbClr val="0070C0"/>
                </a:solidFill>
                <a:latin typeface="Arial Rounded MT Bold" panose="020F0704030504030204" pitchFamily="34" charset="0"/>
                <a:cs typeface="Bahnschrift"/>
              </a:rPr>
              <a:t>Santuario de Nuestra Señora de El Pueblito como Basílica Menor</a:t>
            </a:r>
            <a:r>
              <a:rPr lang="es-ES" sz="1200" spc="-5" dirty="0">
                <a:solidFill>
                  <a:schemeClr val="tx2"/>
                </a:solidFill>
                <a:latin typeface="Arial Rounded MT Bold" panose="020F0704030504030204" pitchFamily="34" charset="0"/>
                <a:cs typeface="Bahnschrift"/>
              </a:rPr>
              <a:t>, realizada por la Santa Sede. Hecho que calificó como una gran noticia que ayudará a preservar la cultura y tradiciones, fomentará el turismo y mantendrá un ambiente de unidad y paz, provocando el crecimiento del municipio a paso firme.</a:t>
            </a:r>
            <a:endParaRPr lang="es-MX" sz="1200" spc="-5" dirty="0">
              <a:solidFill>
                <a:schemeClr val="tx2"/>
              </a:solidFill>
              <a:latin typeface="Arial Rounded MT Bold" panose="020F0704030504030204" pitchFamily="34" charset="0"/>
              <a:cs typeface="Bahnschrift"/>
            </a:endParaRPr>
          </a:p>
        </p:txBody>
      </p:sp>
      <p:pic>
        <p:nvPicPr>
          <p:cNvPr id="6" name="Imagen 5"/>
          <p:cNvPicPr>
            <a:picLocks noChangeAspect="1"/>
          </p:cNvPicPr>
          <p:nvPr/>
        </p:nvPicPr>
        <p:blipFill>
          <a:blip r:embed="rId6">
            <a:extLst>
              <a:ext uri="{BEBA8EAE-BF5A-486C-A8C5-ECC9F3942E4B}">
                <a14:imgProps xmlns:a14="http://schemas.microsoft.com/office/drawing/2010/main">
                  <a14:imgLayer r:embed="rId7">
                    <a14:imgEffect>
                      <a14:backgroundRemoval t="9992" b="97752" l="10000" r="95625"/>
                    </a14:imgEffect>
                  </a14:imgLayer>
                </a14:imgProps>
              </a:ext>
            </a:extLst>
          </a:blip>
          <a:stretch>
            <a:fillRect/>
          </a:stretch>
        </p:blipFill>
        <p:spPr>
          <a:xfrm>
            <a:off x="1826598" y="5250772"/>
            <a:ext cx="2664135" cy="1999766"/>
          </a:xfrm>
          <a:prstGeom prst="rect">
            <a:avLst/>
          </a:prstGeom>
        </p:spPr>
      </p:pic>
      <p:grpSp>
        <p:nvGrpSpPr>
          <p:cNvPr id="44" name="Grupo 43"/>
          <p:cNvGrpSpPr/>
          <p:nvPr/>
        </p:nvGrpSpPr>
        <p:grpSpPr>
          <a:xfrm>
            <a:off x="7729263" y="1459447"/>
            <a:ext cx="2704720" cy="1514026"/>
            <a:chOff x="7560903" y="1723452"/>
            <a:chExt cx="2704720" cy="1514026"/>
          </a:xfrm>
        </p:grpSpPr>
        <p:pic>
          <p:nvPicPr>
            <p:cNvPr id="8" name="Imagen 7"/>
            <p:cNvPicPr>
              <a:picLocks noChangeAspect="1"/>
            </p:cNvPicPr>
            <p:nvPr/>
          </p:nvPicPr>
          <p:blipFill>
            <a:blip r:embed="rId8"/>
            <a:stretch>
              <a:fillRect/>
            </a:stretch>
          </p:blipFill>
          <p:spPr>
            <a:xfrm>
              <a:off x="9464193" y="1723452"/>
              <a:ext cx="801430" cy="801430"/>
            </a:xfrm>
            <a:prstGeom prst="rect">
              <a:avLst/>
            </a:prstGeom>
          </p:spPr>
        </p:pic>
        <p:pic>
          <p:nvPicPr>
            <p:cNvPr id="7" name="Imagen 6"/>
            <p:cNvPicPr>
              <a:picLocks noChangeAspect="1"/>
            </p:cNvPicPr>
            <p:nvPr/>
          </p:nvPicPr>
          <p:blipFill>
            <a:blip r:embed="rId9"/>
            <a:stretch>
              <a:fillRect/>
            </a:stretch>
          </p:blipFill>
          <p:spPr>
            <a:xfrm>
              <a:off x="8495314" y="2006110"/>
              <a:ext cx="1172619" cy="1172619"/>
            </a:xfrm>
            <a:prstGeom prst="rect">
              <a:avLst/>
            </a:prstGeom>
          </p:spPr>
        </p:pic>
        <p:pic>
          <p:nvPicPr>
            <p:cNvPr id="9" name="Imagen 8"/>
            <p:cNvPicPr>
              <a:picLocks noChangeAspect="1"/>
            </p:cNvPicPr>
            <p:nvPr/>
          </p:nvPicPr>
          <p:blipFill>
            <a:blip r:embed="rId10"/>
            <a:stretch>
              <a:fillRect/>
            </a:stretch>
          </p:blipFill>
          <p:spPr>
            <a:xfrm>
              <a:off x="7560903" y="2323431"/>
              <a:ext cx="914047" cy="914047"/>
            </a:xfrm>
            <a:prstGeom prst="rect">
              <a:avLst/>
            </a:prstGeom>
          </p:spPr>
        </p:pic>
      </p:grpSp>
    </p:spTree>
    <p:extLst>
      <p:ext uri="{BB962C8B-B14F-4D97-AF65-F5344CB8AC3E}">
        <p14:creationId xmlns:p14="http://schemas.microsoft.com/office/powerpoint/2010/main" val="11386832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80000">
              <a:schemeClr val="bg1"/>
            </a:gs>
            <a:gs pos="85000">
              <a:schemeClr val="bg1"/>
            </a:gs>
            <a:gs pos="88000">
              <a:schemeClr val="bg1"/>
            </a:gs>
          </a:gsLst>
          <a:lin ang="5400000" scaled="0"/>
        </a:gra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62928" y="281517"/>
            <a:ext cx="1054238" cy="855174"/>
          </a:xfrm>
          <a:prstGeom prst="rect">
            <a:avLst/>
          </a:prstGeom>
        </p:spPr>
      </p:pic>
      <p:pic>
        <p:nvPicPr>
          <p:cNvPr id="11" name="Imagen 10"/>
          <p:cNvPicPr>
            <a:picLocks noChangeAspect="1"/>
          </p:cNvPicPr>
          <p:nvPr/>
        </p:nvPicPr>
        <p:blipFill rotWithShape="1">
          <a:blip r:embed="rId4"/>
          <a:srcRect t="6822"/>
          <a:stretch/>
        </p:blipFill>
        <p:spPr>
          <a:xfrm rot="5400000" flipV="1">
            <a:off x="-3337524" y="3393437"/>
            <a:ext cx="7087496" cy="412445"/>
          </a:xfrm>
          <a:prstGeom prst="rect">
            <a:avLst/>
          </a:prstGeom>
        </p:spPr>
      </p:pic>
      <p:sp>
        <p:nvSpPr>
          <p:cNvPr id="13" name="Paralelogramo 12"/>
          <p:cNvSpPr/>
          <p:nvPr/>
        </p:nvSpPr>
        <p:spPr>
          <a:xfrm>
            <a:off x="704456" y="1174393"/>
            <a:ext cx="5940000" cy="410587"/>
          </a:xfrm>
          <a:prstGeom prst="parallelogram">
            <a:avLst/>
          </a:prstGeom>
          <a:solidFill>
            <a:srgbClr val="689FE2">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r>
              <a:rPr lang="es-ES" sz="1600"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¿QUÉ PUEDEN HACER LOS CIUDADANOS?</a:t>
            </a:r>
            <a:endParaRPr lang="es-ES" sz="16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14" name="Anillo 13"/>
          <p:cNvSpPr/>
          <p:nvPr/>
        </p:nvSpPr>
        <p:spPr>
          <a:xfrm>
            <a:off x="11760406" y="6432360"/>
            <a:ext cx="656761" cy="642231"/>
          </a:xfrm>
          <a:prstGeom prst="donut">
            <a:avLst/>
          </a:pr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934" dirty="0" smtClean="0">
                <a:ln w="0"/>
                <a:solidFill>
                  <a:schemeClr val="tx1"/>
                </a:solidFill>
                <a:effectLst>
                  <a:outerShdw blurRad="38100" dist="19050" dir="2700000" algn="tl" rotWithShape="0">
                    <a:schemeClr val="dk1">
                      <a:alpha val="40000"/>
                    </a:schemeClr>
                  </a:outerShdw>
                </a:effectLst>
              </a:rPr>
              <a:t>19</a:t>
            </a:r>
            <a:endParaRPr lang="es-MX" sz="1934" dirty="0">
              <a:ln w="0"/>
              <a:solidFill>
                <a:schemeClr val="tx1"/>
              </a:solidFill>
              <a:effectLst>
                <a:outerShdw blurRad="38100" dist="19050" dir="2700000" algn="tl" rotWithShape="0">
                  <a:schemeClr val="dk1">
                    <a:alpha val="40000"/>
                  </a:schemeClr>
                </a:outerShdw>
              </a:effectLst>
            </a:endParaRPr>
          </a:p>
        </p:txBody>
      </p:sp>
      <p:pic>
        <p:nvPicPr>
          <p:cNvPr id="16" name="Imagen 15"/>
          <p:cNvPicPr>
            <a:picLocks noChangeAspect="1"/>
          </p:cNvPicPr>
          <p:nvPr/>
        </p:nvPicPr>
        <p:blipFill rotWithShape="1">
          <a:blip r:embed="rId4"/>
          <a:srcRect t="6822"/>
          <a:stretch/>
        </p:blipFill>
        <p:spPr>
          <a:xfrm rot="10800000" flipV="1">
            <a:off x="418911" y="55911"/>
            <a:ext cx="7087496" cy="305999"/>
          </a:xfrm>
          <a:prstGeom prst="rect">
            <a:avLst/>
          </a:prstGeom>
        </p:spPr>
      </p:pic>
      <p:sp>
        <p:nvSpPr>
          <p:cNvPr id="7" name="Rectángulo 6"/>
          <p:cNvSpPr/>
          <p:nvPr/>
        </p:nvSpPr>
        <p:spPr>
          <a:xfrm>
            <a:off x="927725" y="1693535"/>
            <a:ext cx="5493461" cy="650754"/>
          </a:xfrm>
          <a:prstGeom prst="rect">
            <a:avLst/>
          </a:prstGeom>
        </p:spPr>
        <p:txBody>
          <a:bodyPr wrap="square">
            <a:spAutoFit/>
          </a:bodyPr>
          <a:lstStyle/>
          <a:p>
            <a:pPr algn="just">
              <a:defRPr/>
            </a:pPr>
            <a:r>
              <a:rPr lang="es-ES" sz="1200" dirty="0" smtClean="0">
                <a:solidFill>
                  <a:schemeClr val="tx2"/>
                </a:solidFill>
                <a:latin typeface="Arial Rounded MT Bold" panose="020F0704030504030204" pitchFamily="34" charset="0"/>
              </a:rPr>
              <a:t>El Municipio </a:t>
            </a:r>
            <a:r>
              <a:rPr lang="es-ES" sz="1200" dirty="0">
                <a:solidFill>
                  <a:schemeClr val="tx2"/>
                </a:solidFill>
                <a:latin typeface="Arial Rounded MT Bold" panose="020F0704030504030204" pitchFamily="34" charset="0"/>
              </a:rPr>
              <a:t>de  Corregidora pone a su disposición diversas plataformas para que los ciudadanos se involucren de  forma activa en el proceso de discusión y vigilancia del gasto público.</a:t>
            </a:r>
            <a:endParaRPr lang="es-MX" sz="1200" dirty="0">
              <a:solidFill>
                <a:schemeClr val="tx2"/>
              </a:solidFill>
              <a:latin typeface="Arial Rounded MT Bold" panose="020F0704030504030204" pitchFamily="34" charset="0"/>
            </a:endParaRPr>
          </a:p>
        </p:txBody>
      </p:sp>
      <p:grpSp>
        <p:nvGrpSpPr>
          <p:cNvPr id="5" name="Grupo 4"/>
          <p:cNvGrpSpPr/>
          <p:nvPr/>
        </p:nvGrpSpPr>
        <p:grpSpPr>
          <a:xfrm>
            <a:off x="484782" y="2507974"/>
            <a:ext cx="11535733" cy="4566617"/>
            <a:chOff x="484782" y="2507974"/>
            <a:chExt cx="11535733" cy="4566617"/>
          </a:xfrm>
        </p:grpSpPr>
        <p:sp>
          <p:nvSpPr>
            <p:cNvPr id="26" name="Forma libre 25"/>
            <p:cNvSpPr/>
            <p:nvPr/>
          </p:nvSpPr>
          <p:spPr>
            <a:xfrm>
              <a:off x="3450771" y="4251356"/>
              <a:ext cx="5595570" cy="1740761"/>
            </a:xfrm>
            <a:custGeom>
              <a:avLst/>
              <a:gdLst>
                <a:gd name="connsiteX0" fmla="*/ 0 w 962025"/>
                <a:gd name="connsiteY0" fmla="*/ 285750 h 285750"/>
                <a:gd name="connsiteX1" fmla="*/ 447675 w 962025"/>
                <a:gd name="connsiteY1" fmla="*/ 38100 h 285750"/>
                <a:gd name="connsiteX2" fmla="*/ 695325 w 962025"/>
                <a:gd name="connsiteY2" fmla="*/ 238125 h 285750"/>
                <a:gd name="connsiteX3" fmla="*/ 962025 w 962025"/>
                <a:gd name="connsiteY3" fmla="*/ 0 h 285750"/>
                <a:gd name="connsiteX4" fmla="*/ 962025 w 962025"/>
                <a:gd name="connsiteY4" fmla="*/ 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285750">
                  <a:moveTo>
                    <a:pt x="0" y="285750"/>
                  </a:moveTo>
                  <a:cubicBezTo>
                    <a:pt x="165894" y="165893"/>
                    <a:pt x="331788" y="46037"/>
                    <a:pt x="447675" y="38100"/>
                  </a:cubicBezTo>
                  <a:cubicBezTo>
                    <a:pt x="563562" y="30163"/>
                    <a:pt x="609600" y="244475"/>
                    <a:pt x="695325" y="238125"/>
                  </a:cubicBezTo>
                  <a:cubicBezTo>
                    <a:pt x="781050" y="231775"/>
                    <a:pt x="962025" y="0"/>
                    <a:pt x="962025" y="0"/>
                  </a:cubicBezTo>
                  <a:lnTo>
                    <a:pt x="962025" y="0"/>
                  </a:lnTo>
                </a:path>
              </a:pathLst>
            </a:custGeom>
            <a:noFill/>
            <a:ln w="285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600" dirty="0"/>
            </a:p>
          </p:txBody>
        </p:sp>
        <p:sp>
          <p:nvSpPr>
            <p:cNvPr id="8" name="object 3"/>
            <p:cNvSpPr txBox="1"/>
            <p:nvPr/>
          </p:nvSpPr>
          <p:spPr>
            <a:xfrm>
              <a:off x="2681867" y="6751426"/>
              <a:ext cx="7298057" cy="323165"/>
            </a:xfrm>
            <a:prstGeom prst="rect">
              <a:avLst/>
            </a:prstGeom>
          </p:spPr>
          <p:txBody>
            <a:bodyPr vert="horz" wrap="square" lIns="0" tIns="0" rIns="0" bIns="0" rtlCol="0">
              <a:spAutoFit/>
            </a:bodyPr>
            <a:lstStyle/>
            <a:p>
              <a:pPr algn="ctr">
                <a:defRPr/>
              </a:pPr>
              <a:r>
                <a:rPr sz="700" spc="-5" dirty="0">
                  <a:solidFill>
                    <a:schemeClr val="tx2"/>
                  </a:solidFill>
                  <a:latin typeface="Arial Rounded MT Bold" panose="020F0704030504030204" pitchFamily="34" charset="0"/>
                  <a:cs typeface="Bahnschrift"/>
                </a:rPr>
                <a:t>Para</a:t>
              </a:r>
              <a:r>
                <a:rPr sz="700" spc="135" dirty="0">
                  <a:solidFill>
                    <a:schemeClr val="tx2"/>
                  </a:solidFill>
                  <a:latin typeface="Arial Rounded MT Bold" panose="020F0704030504030204" pitchFamily="34" charset="0"/>
                  <a:cs typeface="Bahnschrift"/>
                </a:rPr>
                <a:t> </a:t>
              </a:r>
              <a:r>
                <a:rPr sz="700" dirty="0">
                  <a:solidFill>
                    <a:schemeClr val="tx2"/>
                  </a:solidFill>
                  <a:latin typeface="Arial Rounded MT Bold" panose="020F0704030504030204" pitchFamily="34" charset="0"/>
                  <a:cs typeface="Bahnschrift"/>
                </a:rPr>
                <a:t>más</a:t>
              </a:r>
              <a:r>
                <a:rPr sz="700" spc="110" dirty="0">
                  <a:solidFill>
                    <a:schemeClr val="tx2"/>
                  </a:solidFill>
                  <a:latin typeface="Arial Rounded MT Bold" panose="020F0704030504030204" pitchFamily="34" charset="0"/>
                  <a:cs typeface="Bahnschrift"/>
                </a:rPr>
                <a:t> </a:t>
              </a:r>
              <a:r>
                <a:rPr sz="700" spc="-5" dirty="0">
                  <a:solidFill>
                    <a:schemeClr val="tx2"/>
                  </a:solidFill>
                  <a:latin typeface="Arial Rounded MT Bold" panose="020F0704030504030204" pitchFamily="34" charset="0"/>
                  <a:cs typeface="Bahnschrift"/>
                </a:rPr>
                <a:t>información</a:t>
              </a:r>
              <a:r>
                <a:rPr sz="700" spc="120" dirty="0">
                  <a:solidFill>
                    <a:schemeClr val="tx2"/>
                  </a:solidFill>
                  <a:latin typeface="Arial Rounded MT Bold" panose="020F0704030504030204" pitchFamily="34" charset="0"/>
                  <a:cs typeface="Bahnschrift"/>
                </a:rPr>
                <a:t> </a:t>
              </a:r>
              <a:r>
                <a:rPr sz="700" dirty="0">
                  <a:solidFill>
                    <a:schemeClr val="tx2"/>
                  </a:solidFill>
                  <a:latin typeface="Arial Rounded MT Bold" panose="020F0704030504030204" pitchFamily="34" charset="0"/>
                  <a:cs typeface="Bahnschrift"/>
                </a:rPr>
                <a:t>visite</a:t>
              </a:r>
              <a:r>
                <a:rPr sz="700" spc="120" dirty="0">
                  <a:solidFill>
                    <a:schemeClr val="tx2"/>
                  </a:solidFill>
                  <a:latin typeface="Arial Rounded MT Bold" panose="020F0704030504030204" pitchFamily="34" charset="0"/>
                  <a:cs typeface="Bahnschrift"/>
                </a:rPr>
                <a:t> </a:t>
              </a:r>
              <a:r>
                <a:rPr sz="700" spc="-5" dirty="0">
                  <a:solidFill>
                    <a:srgbClr val="16397D"/>
                  </a:solidFill>
                  <a:latin typeface="Arial Rounded MT Bold" panose="020F0704030504030204" pitchFamily="34" charset="0"/>
                  <a:cs typeface="Bahnschrift"/>
                  <a:hlinkClick r:id="rId5"/>
                </a:rPr>
                <a:t>www.corregidora.gob.mx</a:t>
              </a:r>
              <a:r>
                <a:rPr sz="700" spc="90" dirty="0">
                  <a:solidFill>
                    <a:srgbClr val="16397D"/>
                  </a:solidFill>
                  <a:latin typeface="Arial Rounded MT Bold" panose="020F0704030504030204" pitchFamily="34" charset="0"/>
                  <a:cs typeface="Bahnschrift"/>
                  <a:hlinkClick r:id="rId5"/>
                </a:rPr>
                <a:t> </a:t>
              </a:r>
              <a:r>
                <a:rPr sz="700" dirty="0" smtClean="0">
                  <a:solidFill>
                    <a:schemeClr val="tx2"/>
                  </a:solidFill>
                  <a:latin typeface="Arial Rounded MT Bold" panose="020F0704030504030204" pitchFamily="34" charset="0"/>
                  <a:cs typeface="Bahnschrift"/>
                </a:rPr>
                <a:t>o</a:t>
              </a:r>
              <a:r>
                <a:rPr sz="700" spc="125" dirty="0" smtClean="0">
                  <a:solidFill>
                    <a:schemeClr val="tx2"/>
                  </a:solidFill>
                  <a:latin typeface="Arial Rounded MT Bold" panose="020F0704030504030204" pitchFamily="34" charset="0"/>
                  <a:cs typeface="Bahnschrift"/>
                </a:rPr>
                <a:t> </a:t>
              </a:r>
              <a:r>
                <a:rPr sz="700" spc="-5" dirty="0" err="1" smtClean="0">
                  <a:solidFill>
                    <a:schemeClr val="tx2"/>
                  </a:solidFill>
                  <a:latin typeface="Arial Rounded MT Bold" panose="020F0704030504030204" pitchFamily="34" charset="0"/>
                  <a:cs typeface="Bahnschrift"/>
                </a:rPr>
                <a:t>bien</a:t>
              </a:r>
              <a:r>
                <a:rPr sz="700" spc="120" dirty="0" smtClean="0">
                  <a:solidFill>
                    <a:schemeClr val="tx2"/>
                  </a:solidFill>
                  <a:latin typeface="Arial Rounded MT Bold" panose="020F0704030504030204" pitchFamily="34" charset="0"/>
                  <a:cs typeface="Bahnschrift"/>
                </a:rPr>
                <a:t> </a:t>
              </a:r>
              <a:r>
                <a:rPr sz="700" spc="-5" dirty="0" err="1" smtClean="0">
                  <a:solidFill>
                    <a:schemeClr val="tx2"/>
                  </a:solidFill>
                  <a:latin typeface="Arial Rounded MT Bold" panose="020F0704030504030204" pitchFamily="34" charset="0"/>
                  <a:cs typeface="Bahnschrift"/>
                </a:rPr>
                <a:t>comuníquese</a:t>
              </a:r>
              <a:r>
                <a:rPr sz="700" spc="100" dirty="0" smtClean="0">
                  <a:solidFill>
                    <a:schemeClr val="tx2"/>
                  </a:solidFill>
                  <a:latin typeface="Arial Rounded MT Bold" panose="020F0704030504030204" pitchFamily="34" charset="0"/>
                  <a:cs typeface="Bahnschrift"/>
                </a:rPr>
                <a:t> </a:t>
              </a:r>
              <a:r>
                <a:rPr sz="700" spc="-5" dirty="0" smtClean="0">
                  <a:solidFill>
                    <a:schemeClr val="tx2"/>
                  </a:solidFill>
                  <a:latin typeface="Arial Rounded MT Bold" panose="020F0704030504030204" pitchFamily="34" charset="0"/>
                  <a:cs typeface="Bahnschrift"/>
                </a:rPr>
                <a:t>a:</a:t>
              </a:r>
              <a:endParaRPr sz="700" dirty="0" smtClean="0">
                <a:solidFill>
                  <a:schemeClr val="tx2"/>
                </a:solidFill>
                <a:latin typeface="Arial Rounded MT Bold" panose="020F0704030504030204" pitchFamily="34" charset="0"/>
                <a:cs typeface="Bahnschrift"/>
              </a:endParaRPr>
            </a:p>
            <a:p>
              <a:pPr marL="635" algn="ctr">
                <a:defRPr/>
              </a:pPr>
              <a:r>
                <a:rPr sz="700" spc="-5" dirty="0" err="1" smtClean="0">
                  <a:solidFill>
                    <a:schemeClr val="tx2"/>
                  </a:solidFill>
                  <a:latin typeface="Arial Rounded MT Bold" panose="020F0704030504030204" pitchFamily="34" charset="0"/>
                  <a:cs typeface="Bahnschrift"/>
                </a:rPr>
                <a:t>Secretaría</a:t>
              </a:r>
              <a:r>
                <a:rPr sz="700" spc="105" dirty="0" smtClean="0">
                  <a:solidFill>
                    <a:schemeClr val="tx2"/>
                  </a:solidFill>
                  <a:latin typeface="Arial Rounded MT Bold" panose="020F0704030504030204" pitchFamily="34" charset="0"/>
                  <a:cs typeface="Bahnschrift"/>
                </a:rPr>
                <a:t> </a:t>
              </a:r>
              <a:r>
                <a:rPr sz="700" dirty="0" smtClean="0">
                  <a:solidFill>
                    <a:schemeClr val="tx2"/>
                  </a:solidFill>
                  <a:latin typeface="Arial Rounded MT Bold" panose="020F0704030504030204" pitchFamily="34" charset="0"/>
                  <a:cs typeface="Bahnschrift"/>
                </a:rPr>
                <a:t>de</a:t>
              </a:r>
              <a:r>
                <a:rPr sz="700" spc="210" dirty="0" smtClean="0">
                  <a:solidFill>
                    <a:schemeClr val="tx2"/>
                  </a:solidFill>
                  <a:latin typeface="Arial Rounded MT Bold" panose="020F0704030504030204" pitchFamily="34" charset="0"/>
                  <a:cs typeface="Bahnschrift"/>
                </a:rPr>
                <a:t> </a:t>
              </a:r>
              <a:r>
                <a:rPr sz="700" spc="-5" dirty="0" err="1" smtClean="0">
                  <a:solidFill>
                    <a:schemeClr val="tx2"/>
                  </a:solidFill>
                  <a:latin typeface="Arial Rounded MT Bold" panose="020F0704030504030204" pitchFamily="34" charset="0"/>
                  <a:cs typeface="Bahnschrift"/>
                </a:rPr>
                <a:t>Desarrollo</a:t>
              </a:r>
              <a:r>
                <a:rPr sz="700" spc="105" dirty="0" smtClean="0">
                  <a:solidFill>
                    <a:schemeClr val="tx2"/>
                  </a:solidFill>
                  <a:latin typeface="Arial Rounded MT Bold" panose="020F0704030504030204" pitchFamily="34" charset="0"/>
                  <a:cs typeface="Bahnschrift"/>
                </a:rPr>
                <a:t> </a:t>
              </a:r>
              <a:r>
                <a:rPr sz="700" dirty="0" smtClean="0">
                  <a:solidFill>
                    <a:schemeClr val="tx2"/>
                  </a:solidFill>
                  <a:latin typeface="Arial Rounded MT Bold" panose="020F0704030504030204" pitchFamily="34" charset="0"/>
                  <a:cs typeface="Bahnschrift"/>
                </a:rPr>
                <a:t>Social</a:t>
              </a:r>
            </a:p>
            <a:p>
              <a:pPr marL="341630" marR="332740" algn="ctr">
                <a:defRPr/>
              </a:pPr>
              <a:r>
                <a:rPr sz="700" spc="-5" dirty="0" err="1" smtClean="0">
                  <a:solidFill>
                    <a:schemeClr val="tx2"/>
                  </a:solidFill>
                  <a:latin typeface="Arial Rounded MT Bold" panose="020F0704030504030204" pitchFamily="34" charset="0"/>
                  <a:cs typeface="Bahnschrift"/>
                </a:rPr>
                <a:t>Dirección</a:t>
              </a:r>
              <a:r>
                <a:rPr sz="700" spc="-5" dirty="0" smtClean="0">
                  <a:solidFill>
                    <a:schemeClr val="tx2"/>
                  </a:solidFill>
                  <a:latin typeface="Arial Rounded MT Bold" panose="020F0704030504030204" pitchFamily="34" charset="0"/>
                  <a:cs typeface="Bahnschrift"/>
                </a:rPr>
                <a:t>:</a:t>
              </a:r>
              <a:r>
                <a:rPr sz="700" spc="120" dirty="0" smtClean="0">
                  <a:solidFill>
                    <a:schemeClr val="tx2"/>
                  </a:solidFill>
                  <a:latin typeface="Arial Rounded MT Bold" panose="020F0704030504030204" pitchFamily="34" charset="0"/>
                  <a:cs typeface="Bahnschrift"/>
                </a:rPr>
                <a:t> </a:t>
              </a:r>
              <a:r>
                <a:rPr sz="700" dirty="0" err="1" smtClean="0">
                  <a:solidFill>
                    <a:schemeClr val="tx2"/>
                  </a:solidFill>
                  <a:latin typeface="Arial Rounded MT Bold" panose="020F0704030504030204" pitchFamily="34" charset="0"/>
                  <a:cs typeface="Bahnschrift"/>
                </a:rPr>
                <a:t>Calle</a:t>
              </a:r>
              <a:r>
                <a:rPr sz="700" spc="95" dirty="0" smtClean="0">
                  <a:solidFill>
                    <a:schemeClr val="tx2"/>
                  </a:solidFill>
                  <a:latin typeface="Arial Rounded MT Bold" panose="020F0704030504030204" pitchFamily="34" charset="0"/>
                  <a:cs typeface="Bahnschrift"/>
                </a:rPr>
                <a:t> </a:t>
              </a:r>
              <a:r>
                <a:rPr sz="700" dirty="0" smtClean="0">
                  <a:solidFill>
                    <a:schemeClr val="tx2"/>
                  </a:solidFill>
                  <a:latin typeface="Arial Rounded MT Bold" panose="020F0704030504030204" pitchFamily="34" charset="0"/>
                  <a:cs typeface="Bahnschrift"/>
                </a:rPr>
                <a:t>Ex.</a:t>
              </a:r>
              <a:r>
                <a:rPr sz="700" spc="120" dirty="0" smtClean="0">
                  <a:solidFill>
                    <a:schemeClr val="tx2"/>
                  </a:solidFill>
                  <a:latin typeface="Arial Rounded MT Bold" panose="020F0704030504030204" pitchFamily="34" charset="0"/>
                  <a:cs typeface="Bahnschrift"/>
                </a:rPr>
                <a:t> </a:t>
              </a:r>
              <a:r>
                <a:rPr sz="700" spc="-5" dirty="0" smtClean="0">
                  <a:solidFill>
                    <a:schemeClr val="tx2"/>
                  </a:solidFill>
                  <a:latin typeface="Arial Rounded MT Bold" panose="020F0704030504030204" pitchFamily="34" charset="0"/>
                  <a:cs typeface="Bahnschrift"/>
                </a:rPr>
                <a:t>Hacienda</a:t>
              </a:r>
              <a:r>
                <a:rPr sz="700" spc="110" dirty="0" smtClean="0">
                  <a:solidFill>
                    <a:schemeClr val="tx2"/>
                  </a:solidFill>
                  <a:latin typeface="Arial Rounded MT Bold" panose="020F0704030504030204" pitchFamily="34" charset="0"/>
                  <a:cs typeface="Bahnschrift"/>
                </a:rPr>
                <a:t> </a:t>
              </a:r>
              <a:r>
                <a:rPr sz="700" spc="-5" dirty="0" smtClean="0">
                  <a:solidFill>
                    <a:schemeClr val="tx2"/>
                  </a:solidFill>
                  <a:latin typeface="Arial Rounded MT Bold" panose="020F0704030504030204" pitchFamily="34" charset="0"/>
                  <a:cs typeface="Bahnschrift"/>
                </a:rPr>
                <a:t>el</a:t>
              </a:r>
              <a:r>
                <a:rPr sz="700" spc="110" dirty="0" smtClean="0">
                  <a:solidFill>
                    <a:schemeClr val="tx2"/>
                  </a:solidFill>
                  <a:latin typeface="Arial Rounded MT Bold" panose="020F0704030504030204" pitchFamily="34" charset="0"/>
                  <a:cs typeface="Bahnschrift"/>
                </a:rPr>
                <a:t> </a:t>
              </a:r>
              <a:r>
                <a:rPr sz="700" spc="-5" dirty="0" smtClean="0">
                  <a:solidFill>
                    <a:schemeClr val="tx2"/>
                  </a:solidFill>
                  <a:latin typeface="Arial Rounded MT Bold" panose="020F0704030504030204" pitchFamily="34" charset="0"/>
                  <a:cs typeface="Bahnschrift"/>
                </a:rPr>
                <a:t>Cerrito</a:t>
              </a:r>
              <a:r>
                <a:rPr sz="700" spc="120" dirty="0" smtClean="0">
                  <a:solidFill>
                    <a:schemeClr val="tx2"/>
                  </a:solidFill>
                  <a:latin typeface="Arial Rounded MT Bold" panose="020F0704030504030204" pitchFamily="34" charset="0"/>
                  <a:cs typeface="Bahnschrift"/>
                </a:rPr>
                <a:t> </a:t>
              </a:r>
              <a:r>
                <a:rPr sz="700" dirty="0" smtClean="0">
                  <a:solidFill>
                    <a:schemeClr val="tx2"/>
                  </a:solidFill>
                  <a:latin typeface="Arial Rounded MT Bold" panose="020F0704030504030204" pitchFamily="34" charset="0"/>
                  <a:cs typeface="Bahnschrift"/>
                </a:rPr>
                <a:t>No.100,</a:t>
              </a:r>
              <a:r>
                <a:rPr sz="700" spc="125" dirty="0" smtClean="0">
                  <a:solidFill>
                    <a:schemeClr val="tx2"/>
                  </a:solidFill>
                  <a:latin typeface="Arial Rounded MT Bold" panose="020F0704030504030204" pitchFamily="34" charset="0"/>
                  <a:cs typeface="Bahnschrift"/>
                </a:rPr>
                <a:t> </a:t>
              </a:r>
              <a:r>
                <a:rPr sz="700" dirty="0" smtClean="0">
                  <a:solidFill>
                    <a:schemeClr val="tx2"/>
                  </a:solidFill>
                  <a:latin typeface="Arial Rounded MT Bold" panose="020F0704030504030204" pitchFamily="34" charset="0"/>
                  <a:cs typeface="Bahnschrift"/>
                </a:rPr>
                <a:t>El</a:t>
              </a:r>
              <a:r>
                <a:rPr sz="700" spc="110" dirty="0" smtClean="0">
                  <a:solidFill>
                    <a:schemeClr val="tx2"/>
                  </a:solidFill>
                  <a:latin typeface="Arial Rounded MT Bold" panose="020F0704030504030204" pitchFamily="34" charset="0"/>
                  <a:cs typeface="Bahnschrift"/>
                </a:rPr>
                <a:t> </a:t>
              </a:r>
              <a:r>
                <a:rPr sz="700" spc="-5" dirty="0" err="1" smtClean="0">
                  <a:solidFill>
                    <a:schemeClr val="tx2"/>
                  </a:solidFill>
                  <a:latin typeface="Arial Rounded MT Bold" panose="020F0704030504030204" pitchFamily="34" charset="0"/>
                  <a:cs typeface="Bahnschrift"/>
                </a:rPr>
                <a:t>Pueblito</a:t>
              </a:r>
              <a:r>
                <a:rPr sz="700" spc="110" dirty="0" smtClean="0">
                  <a:solidFill>
                    <a:schemeClr val="tx2"/>
                  </a:solidFill>
                  <a:latin typeface="Arial Rounded MT Bold" panose="020F0704030504030204" pitchFamily="34" charset="0"/>
                  <a:cs typeface="Bahnschrift"/>
                </a:rPr>
                <a:t> </a:t>
              </a:r>
              <a:r>
                <a:rPr sz="700" spc="-5" dirty="0" err="1" smtClean="0">
                  <a:solidFill>
                    <a:schemeClr val="tx2"/>
                  </a:solidFill>
                  <a:latin typeface="Arial Rounded MT Bold" panose="020F0704030504030204" pitchFamily="34" charset="0"/>
                  <a:cs typeface="Bahnschrift"/>
                </a:rPr>
                <a:t>Corregidora</a:t>
              </a:r>
              <a:r>
                <a:rPr sz="700" spc="-5" dirty="0" smtClean="0">
                  <a:solidFill>
                    <a:schemeClr val="tx2"/>
                  </a:solidFill>
                  <a:latin typeface="Arial Rounded MT Bold" panose="020F0704030504030204" pitchFamily="34" charset="0"/>
                  <a:cs typeface="Bahnschrift"/>
                </a:rPr>
                <a:t>,</a:t>
              </a:r>
              <a:r>
                <a:rPr sz="700" spc="125" dirty="0" smtClean="0">
                  <a:solidFill>
                    <a:schemeClr val="tx2"/>
                  </a:solidFill>
                  <a:latin typeface="Arial Rounded MT Bold" panose="020F0704030504030204" pitchFamily="34" charset="0"/>
                  <a:cs typeface="Bahnschrift"/>
                </a:rPr>
                <a:t> </a:t>
              </a:r>
              <a:r>
                <a:rPr sz="700" spc="-5" dirty="0" smtClean="0">
                  <a:solidFill>
                    <a:schemeClr val="tx2"/>
                  </a:solidFill>
                  <a:latin typeface="Arial Rounded MT Bold" panose="020F0704030504030204" pitchFamily="34" charset="0"/>
                  <a:cs typeface="Bahnschrift"/>
                </a:rPr>
                <a:t>Qro.</a:t>
              </a:r>
              <a:r>
                <a:rPr sz="700" spc="135" dirty="0" smtClean="0">
                  <a:solidFill>
                    <a:schemeClr val="tx2"/>
                  </a:solidFill>
                  <a:latin typeface="Arial Rounded MT Bold" panose="020F0704030504030204" pitchFamily="34" charset="0"/>
                  <a:cs typeface="Bahnschrift"/>
                </a:rPr>
                <a:t> </a:t>
              </a:r>
              <a:r>
                <a:rPr sz="700" dirty="0" smtClean="0">
                  <a:solidFill>
                    <a:schemeClr val="tx2"/>
                  </a:solidFill>
                  <a:latin typeface="Arial Rounded MT Bold" panose="020F0704030504030204" pitchFamily="34" charset="0"/>
                  <a:cs typeface="Bahnschrift"/>
                </a:rPr>
                <a:t>C.P.</a:t>
              </a:r>
              <a:r>
                <a:rPr sz="700" spc="110" dirty="0" smtClean="0">
                  <a:solidFill>
                    <a:schemeClr val="tx2"/>
                  </a:solidFill>
                  <a:latin typeface="Arial Rounded MT Bold" panose="020F0704030504030204" pitchFamily="34" charset="0"/>
                  <a:cs typeface="Bahnschrift"/>
                </a:rPr>
                <a:t> </a:t>
              </a:r>
              <a:r>
                <a:rPr sz="700" spc="-5" dirty="0" smtClean="0">
                  <a:solidFill>
                    <a:schemeClr val="tx2"/>
                  </a:solidFill>
                  <a:latin typeface="Arial Rounded MT Bold" panose="020F0704030504030204" pitchFamily="34" charset="0"/>
                  <a:cs typeface="Bahnschrift"/>
                </a:rPr>
                <a:t>76900 </a:t>
              </a:r>
              <a:r>
                <a:rPr sz="700" spc="-170" dirty="0" smtClean="0">
                  <a:solidFill>
                    <a:schemeClr val="tx2"/>
                  </a:solidFill>
                  <a:latin typeface="Arial Rounded MT Bold" panose="020F0704030504030204" pitchFamily="34" charset="0"/>
                  <a:cs typeface="Bahnschrift"/>
                </a:rPr>
                <a:t> </a:t>
              </a:r>
              <a:r>
                <a:rPr sz="700" spc="-5" dirty="0" err="1" smtClean="0">
                  <a:solidFill>
                    <a:schemeClr val="tx2"/>
                  </a:solidFill>
                  <a:latin typeface="Arial Rounded MT Bold" panose="020F0704030504030204" pitchFamily="34" charset="0"/>
                  <a:cs typeface="Bahnschrift"/>
                </a:rPr>
                <a:t>Teléfono</a:t>
              </a:r>
              <a:r>
                <a:rPr sz="700" spc="-5" dirty="0" smtClean="0">
                  <a:solidFill>
                    <a:schemeClr val="tx2"/>
                  </a:solidFill>
                  <a:latin typeface="Arial Rounded MT Bold" panose="020F0704030504030204" pitchFamily="34" charset="0"/>
                  <a:cs typeface="Bahnschrift"/>
                </a:rPr>
                <a:t>:(442)</a:t>
              </a:r>
              <a:r>
                <a:rPr sz="700" spc="80" dirty="0" smtClean="0">
                  <a:solidFill>
                    <a:schemeClr val="tx2"/>
                  </a:solidFill>
                  <a:latin typeface="Arial Rounded MT Bold" panose="020F0704030504030204" pitchFamily="34" charset="0"/>
                  <a:cs typeface="Bahnschrift"/>
                </a:rPr>
                <a:t> </a:t>
              </a:r>
              <a:r>
                <a:rPr sz="700" dirty="0" smtClean="0">
                  <a:solidFill>
                    <a:schemeClr val="tx2"/>
                  </a:solidFill>
                  <a:latin typeface="Arial Rounded MT Bold" panose="020F0704030504030204" pitchFamily="34" charset="0"/>
                  <a:cs typeface="Bahnschrift"/>
                </a:rPr>
                <a:t>209</a:t>
              </a:r>
              <a:r>
                <a:rPr sz="700" spc="100" dirty="0" smtClean="0">
                  <a:solidFill>
                    <a:schemeClr val="tx2"/>
                  </a:solidFill>
                  <a:latin typeface="Arial Rounded MT Bold" panose="020F0704030504030204" pitchFamily="34" charset="0"/>
                  <a:cs typeface="Bahnschrift"/>
                </a:rPr>
                <a:t> </a:t>
              </a:r>
              <a:r>
                <a:rPr sz="700" spc="-5" dirty="0" smtClean="0">
                  <a:solidFill>
                    <a:schemeClr val="tx2"/>
                  </a:solidFill>
                  <a:latin typeface="Arial Rounded MT Bold" panose="020F0704030504030204" pitchFamily="34" charset="0"/>
                  <a:cs typeface="Bahnschrift"/>
                </a:rPr>
                <a:t>60</a:t>
              </a:r>
              <a:r>
                <a:rPr sz="700" spc="110" dirty="0" smtClean="0">
                  <a:solidFill>
                    <a:schemeClr val="tx2"/>
                  </a:solidFill>
                  <a:latin typeface="Arial Rounded MT Bold" panose="020F0704030504030204" pitchFamily="34" charset="0"/>
                  <a:cs typeface="Bahnschrift"/>
                </a:rPr>
                <a:t> </a:t>
              </a:r>
              <a:r>
                <a:rPr sz="700" dirty="0" smtClean="0">
                  <a:solidFill>
                    <a:schemeClr val="tx2"/>
                  </a:solidFill>
                  <a:latin typeface="Arial Rounded MT Bold" panose="020F0704030504030204" pitchFamily="34" charset="0"/>
                  <a:cs typeface="Bahnschrift"/>
                </a:rPr>
                <a:t>00,</a:t>
              </a:r>
              <a:r>
                <a:rPr sz="700" spc="105" dirty="0" smtClean="0">
                  <a:solidFill>
                    <a:schemeClr val="tx2"/>
                  </a:solidFill>
                  <a:latin typeface="Arial Rounded MT Bold" panose="020F0704030504030204" pitchFamily="34" charset="0"/>
                  <a:cs typeface="Bahnschrift"/>
                </a:rPr>
                <a:t> </a:t>
              </a:r>
              <a:r>
                <a:rPr sz="700" dirty="0" smtClean="0">
                  <a:solidFill>
                    <a:schemeClr val="tx2"/>
                  </a:solidFill>
                  <a:latin typeface="Arial Rounded MT Bold" panose="020F0704030504030204" pitchFamily="34" charset="0"/>
                  <a:cs typeface="Bahnschrift"/>
                </a:rPr>
                <a:t>Ext.</a:t>
              </a:r>
              <a:r>
                <a:rPr sz="700" spc="125" dirty="0" smtClean="0">
                  <a:solidFill>
                    <a:schemeClr val="tx2"/>
                  </a:solidFill>
                  <a:latin typeface="Arial Rounded MT Bold" panose="020F0704030504030204" pitchFamily="34" charset="0"/>
                  <a:cs typeface="Bahnschrift"/>
                </a:rPr>
                <a:t> </a:t>
              </a:r>
              <a:r>
                <a:rPr lang="es-ES" sz="700" spc="-5" dirty="0" smtClean="0">
                  <a:solidFill>
                    <a:schemeClr val="tx2"/>
                  </a:solidFill>
                  <a:latin typeface="Arial Rounded MT Bold" panose="020F0704030504030204" pitchFamily="34" charset="0"/>
                  <a:cs typeface="Bahnschrift"/>
                </a:rPr>
                <a:t>8024</a:t>
              </a:r>
              <a:endParaRPr sz="700" dirty="0">
                <a:solidFill>
                  <a:schemeClr val="tx2"/>
                </a:solidFill>
                <a:latin typeface="Arial Rounded MT Bold" panose="020F0704030504030204" pitchFamily="34" charset="0"/>
                <a:cs typeface="Bahnschrift"/>
              </a:endParaRPr>
            </a:p>
          </p:txBody>
        </p:sp>
        <p:grpSp>
          <p:nvGrpSpPr>
            <p:cNvPr id="9" name="Grupo 8"/>
            <p:cNvGrpSpPr/>
            <p:nvPr/>
          </p:nvGrpSpPr>
          <p:grpSpPr>
            <a:xfrm>
              <a:off x="484782" y="2633223"/>
              <a:ext cx="3405506" cy="1532502"/>
              <a:chOff x="5347252" y="1686035"/>
              <a:chExt cx="3405506" cy="1532502"/>
            </a:xfrm>
          </p:grpSpPr>
          <p:sp>
            <p:nvSpPr>
              <p:cNvPr id="10" name="Rectángulo 9"/>
              <p:cNvSpPr/>
              <p:nvPr/>
            </p:nvSpPr>
            <p:spPr>
              <a:xfrm>
                <a:off x="5347252" y="2295207"/>
                <a:ext cx="3405506" cy="923330"/>
              </a:xfrm>
              <a:prstGeom prst="rect">
                <a:avLst/>
              </a:prstGeom>
              <a:ln w="28575">
                <a:noFill/>
              </a:ln>
            </p:spPr>
            <p:txBody>
              <a:bodyPr wrap="square">
                <a:spAutoFit/>
              </a:bodyPr>
              <a:lstStyle/>
              <a:p>
                <a:pPr marL="90805" marR="83185" algn="just">
                  <a:tabLst>
                    <a:tab pos="1409065" algn="l"/>
                    <a:tab pos="2157730" algn="l"/>
                    <a:tab pos="2613025" algn="l"/>
                  </a:tabLst>
                  <a:defRPr/>
                </a:pPr>
                <a:r>
                  <a:rPr lang="es-ES" sz="900" dirty="0">
                    <a:solidFill>
                      <a:schemeClr val="tx2"/>
                    </a:solidFill>
                    <a:latin typeface="Arial Rounded MT Bold" panose="020F0704030504030204" pitchFamily="34" charset="0"/>
                    <a:cs typeface="Bahnschrift"/>
                  </a:rPr>
                  <a:t>Los Consejos de Participación Ciudadana Municipal son órganos auxiliares de la administración pública municipal, cuyo objetivo es promover la participación ciudadana y estructurar, proponer gestionar e implementar acciones de gobierno en coordinación con la administración pública municipal.</a:t>
                </a:r>
              </a:p>
            </p:txBody>
          </p:sp>
          <p:sp>
            <p:nvSpPr>
              <p:cNvPr id="12" name="Rectángulo 11"/>
              <p:cNvSpPr/>
              <p:nvPr/>
            </p:nvSpPr>
            <p:spPr>
              <a:xfrm>
                <a:off x="5912705" y="1686035"/>
                <a:ext cx="2126874" cy="575595"/>
              </a:xfrm>
              <a:prstGeom prst="rect">
                <a:avLst/>
              </a:prstGeom>
              <a:noFill/>
              <a:ln>
                <a:noFill/>
              </a:ln>
            </p:spPr>
            <p:txBody>
              <a:bodyPr anchor="ctr"/>
              <a:lstStyle/>
              <a:p>
                <a:pPr algn="ctr">
                  <a:lnSpc>
                    <a:spcPct val="120000"/>
                  </a:lnSpc>
                </a:pPr>
                <a:r>
                  <a:rPr lang="es-ES" sz="1000" b="1" dirty="0">
                    <a:solidFill>
                      <a:srgbClr val="63B458"/>
                    </a:solidFill>
                    <a:latin typeface="Arial Rounded MT Bold" panose="020F0704030504030204" pitchFamily="34" charset="0"/>
                  </a:rPr>
                  <a:t>CONSEJO MUNICIPAL DE PARTICIPACIÓN SOCIAL</a:t>
                </a:r>
              </a:p>
            </p:txBody>
          </p:sp>
        </p:grpSp>
        <p:grpSp>
          <p:nvGrpSpPr>
            <p:cNvPr id="15" name="Grupo 14"/>
            <p:cNvGrpSpPr/>
            <p:nvPr/>
          </p:nvGrpSpPr>
          <p:grpSpPr>
            <a:xfrm>
              <a:off x="4720678" y="2539685"/>
              <a:ext cx="3252903" cy="1657751"/>
              <a:chOff x="5664435" y="3694499"/>
              <a:chExt cx="3252903" cy="1657751"/>
            </a:xfrm>
          </p:grpSpPr>
          <p:sp>
            <p:nvSpPr>
              <p:cNvPr id="17" name="Rectángulo redondeado 16"/>
              <p:cNvSpPr/>
              <p:nvPr/>
            </p:nvSpPr>
            <p:spPr>
              <a:xfrm>
                <a:off x="5664435" y="4330694"/>
                <a:ext cx="3252903" cy="1021556"/>
              </a:xfrm>
              <a:prstGeom prst="roundRect">
                <a:avLst/>
              </a:prstGeom>
              <a:ln w="28575">
                <a:noFill/>
              </a:ln>
            </p:spPr>
            <p:txBody>
              <a:bodyPr wrap="square">
                <a:spAutoFit/>
              </a:bodyPr>
              <a:lstStyle/>
              <a:p>
                <a:pPr marR="5080" algn="just">
                  <a:spcBef>
                    <a:spcPts val="105"/>
                  </a:spcBef>
                  <a:tabLst>
                    <a:tab pos="561975" algn="l"/>
                    <a:tab pos="1532890" algn="l"/>
                    <a:tab pos="2099945" algn="l"/>
                  </a:tabLst>
                  <a:defRPr/>
                </a:pPr>
                <a:r>
                  <a:rPr lang="es-ES" sz="900" dirty="0">
                    <a:solidFill>
                      <a:schemeClr val="tx2"/>
                    </a:solidFill>
                    <a:latin typeface="Arial Rounded MT Bold" panose="020F0704030504030204" pitchFamily="34" charset="0"/>
                    <a:cs typeface="Bahnschrift"/>
                  </a:rPr>
                  <a:t>Las obras vecinales o comunitarias que lleva a cabo el  gobierno municipal cuentan con  su respectivo Comité de Obra,  quien se encarga de dar  seguimiento a la construcción de  la obra y en vigilar que los  recursos destinados a la misma  se ejerzan de manera  transparente y puntual.</a:t>
                </a:r>
              </a:p>
            </p:txBody>
          </p:sp>
          <p:sp>
            <p:nvSpPr>
              <p:cNvPr id="18" name="Rectángulo 17"/>
              <p:cNvSpPr/>
              <p:nvPr/>
            </p:nvSpPr>
            <p:spPr>
              <a:xfrm>
                <a:off x="6413973" y="3694499"/>
                <a:ext cx="1753826" cy="582275"/>
              </a:xfrm>
              <a:prstGeom prst="rect">
                <a:avLst/>
              </a:prstGeom>
              <a:noFill/>
              <a:ln>
                <a:noFill/>
              </a:ln>
            </p:spPr>
            <p:txBody>
              <a:bodyPr anchor="ctr"/>
              <a:lstStyle/>
              <a:p>
                <a:pPr algn="ctr">
                  <a:lnSpc>
                    <a:spcPct val="120000"/>
                  </a:lnSpc>
                </a:pPr>
                <a:r>
                  <a:rPr lang="es-ES" sz="1000" b="1" dirty="0">
                    <a:solidFill>
                      <a:srgbClr val="63B458"/>
                    </a:solidFill>
                    <a:latin typeface="Arial Rounded MT Bold" panose="020F0704030504030204" pitchFamily="34" charset="0"/>
                  </a:rPr>
                  <a:t>COMITÉ DE OBRAS</a:t>
                </a:r>
              </a:p>
            </p:txBody>
          </p:sp>
        </p:grpSp>
        <p:pic>
          <p:nvPicPr>
            <p:cNvPr id="20" name="Picture 4" descr="https://corregidora.gob.mx/portal/wp-content/uploads/2023/02/4-2.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7535" y="4312848"/>
              <a:ext cx="2699999" cy="1800000"/>
            </a:xfrm>
            <a:prstGeom prst="round2Diag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9" name="Grupo 18"/>
            <p:cNvGrpSpPr/>
            <p:nvPr/>
          </p:nvGrpSpPr>
          <p:grpSpPr>
            <a:xfrm>
              <a:off x="8767612" y="2507974"/>
              <a:ext cx="3252903" cy="1504518"/>
              <a:chOff x="5664435" y="3694499"/>
              <a:chExt cx="3252903" cy="1504518"/>
            </a:xfrm>
          </p:grpSpPr>
          <p:sp>
            <p:nvSpPr>
              <p:cNvPr id="21" name="Rectángulo redondeado 20"/>
              <p:cNvSpPr/>
              <p:nvPr/>
            </p:nvSpPr>
            <p:spPr>
              <a:xfrm>
                <a:off x="5664435" y="4330694"/>
                <a:ext cx="3252903" cy="868323"/>
              </a:xfrm>
              <a:prstGeom prst="roundRect">
                <a:avLst/>
              </a:prstGeom>
              <a:ln w="28575">
                <a:noFill/>
              </a:ln>
            </p:spPr>
            <p:txBody>
              <a:bodyPr wrap="square">
                <a:spAutoFit/>
              </a:bodyPr>
              <a:lstStyle/>
              <a:p>
                <a:pPr marR="5080" algn="just">
                  <a:spcBef>
                    <a:spcPts val="105"/>
                  </a:spcBef>
                  <a:tabLst>
                    <a:tab pos="561975" algn="l"/>
                    <a:tab pos="1532890" algn="l"/>
                    <a:tab pos="2099945" algn="l"/>
                  </a:tabLst>
                  <a:defRPr/>
                </a:pPr>
                <a:r>
                  <a:rPr lang="es-ES" sz="900" dirty="0" smtClean="0">
                    <a:solidFill>
                      <a:schemeClr val="tx2"/>
                    </a:solidFill>
                    <a:latin typeface="Arial Rounded MT Bold" panose="020F0704030504030204" pitchFamily="34" charset="0"/>
                    <a:cs typeface="Bahnschrift"/>
                  </a:rPr>
                  <a:t>Son las Autoridades </a:t>
                </a:r>
                <a:r>
                  <a:rPr lang="es-ES" sz="900" dirty="0">
                    <a:solidFill>
                      <a:schemeClr val="tx2"/>
                    </a:solidFill>
                    <a:latin typeface="Arial Rounded MT Bold" panose="020F0704030504030204" pitchFamily="34" charset="0"/>
                    <a:cs typeface="Bahnschrift"/>
                  </a:rPr>
                  <a:t>auxiliares de apoyo al Ayuntamiento, en las funciones relativas para mantener la tranquilidad, el orden, la seguridad, la paz social y la protección de los habitantes dentro de su ámbito </a:t>
                </a:r>
                <a:r>
                  <a:rPr lang="es-ES" sz="900" dirty="0" smtClean="0">
                    <a:solidFill>
                      <a:schemeClr val="tx2"/>
                    </a:solidFill>
                    <a:latin typeface="Arial Rounded MT Bold" panose="020F0704030504030204" pitchFamily="34" charset="0"/>
                    <a:cs typeface="Bahnschrift"/>
                  </a:rPr>
                  <a:t>jurisdiccional.</a:t>
                </a:r>
                <a:endParaRPr lang="es-ES" sz="900" dirty="0">
                  <a:solidFill>
                    <a:schemeClr val="tx2"/>
                  </a:solidFill>
                  <a:latin typeface="Arial Rounded MT Bold" panose="020F0704030504030204" pitchFamily="34" charset="0"/>
                  <a:cs typeface="Bahnschrift"/>
                </a:endParaRPr>
              </a:p>
            </p:txBody>
          </p:sp>
          <p:sp>
            <p:nvSpPr>
              <p:cNvPr id="22" name="Rectángulo 21"/>
              <p:cNvSpPr/>
              <p:nvPr/>
            </p:nvSpPr>
            <p:spPr>
              <a:xfrm>
                <a:off x="6413973" y="3694499"/>
                <a:ext cx="1753826" cy="582275"/>
              </a:xfrm>
              <a:prstGeom prst="rect">
                <a:avLst/>
              </a:prstGeom>
              <a:noFill/>
              <a:ln>
                <a:noFill/>
              </a:ln>
            </p:spPr>
            <p:txBody>
              <a:bodyPr anchor="ctr"/>
              <a:lstStyle/>
              <a:p>
                <a:pPr algn="ctr">
                  <a:lnSpc>
                    <a:spcPct val="120000"/>
                  </a:lnSpc>
                </a:pPr>
                <a:r>
                  <a:rPr lang="es-ES" sz="1000" b="1" dirty="0" smtClean="0">
                    <a:solidFill>
                      <a:srgbClr val="63B458"/>
                    </a:solidFill>
                    <a:latin typeface="Arial Rounded MT Bold" panose="020F0704030504030204" pitchFamily="34" charset="0"/>
                  </a:rPr>
                  <a:t>DELEGADOS Y SUBDELEGADOS</a:t>
                </a:r>
                <a:endParaRPr lang="es-ES" sz="1000" b="1" dirty="0">
                  <a:solidFill>
                    <a:srgbClr val="63B458"/>
                  </a:solidFill>
                  <a:latin typeface="Arial Rounded MT Bold" panose="020F0704030504030204" pitchFamily="34" charset="0"/>
                </a:endParaRPr>
              </a:p>
            </p:txBody>
          </p:sp>
        </p:grpSp>
        <p:pic>
          <p:nvPicPr>
            <p:cNvPr id="2" name="Imagen 1"/>
            <p:cNvPicPr>
              <a:picLocks noChangeAspect="1"/>
            </p:cNvPicPr>
            <p:nvPr/>
          </p:nvPicPr>
          <p:blipFill>
            <a:blip r:embed="rId7"/>
            <a:stretch>
              <a:fillRect/>
            </a:stretch>
          </p:blipFill>
          <p:spPr>
            <a:xfrm>
              <a:off x="9046341" y="4178271"/>
              <a:ext cx="2759446" cy="1838912"/>
            </a:xfrm>
            <a:prstGeom prst="round2DiagRect">
              <a:avLst/>
            </a:prstGeom>
          </p:spPr>
        </p:pic>
        <p:pic>
          <p:nvPicPr>
            <p:cNvPr id="4" name="Imagen 3"/>
            <p:cNvPicPr>
              <a:picLocks noChangeAspect="1"/>
            </p:cNvPicPr>
            <p:nvPr/>
          </p:nvPicPr>
          <p:blipFill>
            <a:blip r:embed="rId8"/>
            <a:stretch>
              <a:fillRect/>
            </a:stretch>
          </p:blipFill>
          <p:spPr>
            <a:xfrm>
              <a:off x="5140951" y="4197436"/>
              <a:ext cx="2301972" cy="2234924"/>
            </a:xfrm>
            <a:prstGeom prst="round2DiagRect">
              <a:avLst/>
            </a:prstGeom>
          </p:spPr>
        </p:pic>
      </p:grpSp>
    </p:spTree>
    <p:extLst>
      <p:ext uri="{BB962C8B-B14F-4D97-AF65-F5344CB8AC3E}">
        <p14:creationId xmlns:p14="http://schemas.microsoft.com/office/powerpoint/2010/main" val="19299500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upo 31"/>
          <p:cNvGrpSpPr/>
          <p:nvPr/>
        </p:nvGrpSpPr>
        <p:grpSpPr>
          <a:xfrm>
            <a:off x="873658" y="55910"/>
            <a:ext cx="7801856" cy="7087493"/>
            <a:chOff x="2343243" y="0"/>
            <a:chExt cx="7549232" cy="6858000"/>
          </a:xfrm>
        </p:grpSpPr>
        <p:sp>
          <p:nvSpPr>
            <p:cNvPr id="2" name="Rectángulo 1"/>
            <p:cNvSpPr/>
            <p:nvPr/>
          </p:nvSpPr>
          <p:spPr>
            <a:xfrm rot="5400000">
              <a:off x="1794609" y="1607374"/>
              <a:ext cx="6858000" cy="3643251"/>
            </a:xfrm>
            <a:prstGeom prst="rect">
              <a:avLst/>
            </a:prstGeom>
            <a:solidFill>
              <a:srgbClr val="E73A8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sz="1934" dirty="0"/>
            </a:p>
          </p:txBody>
        </p:sp>
        <p:sp>
          <p:nvSpPr>
            <p:cNvPr id="6" name="Elipse 5"/>
            <p:cNvSpPr/>
            <p:nvPr/>
          </p:nvSpPr>
          <p:spPr>
            <a:xfrm>
              <a:off x="3714472" y="158689"/>
              <a:ext cx="214759" cy="2282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934" dirty="0"/>
            </a:p>
          </p:txBody>
        </p:sp>
        <p:sp>
          <p:nvSpPr>
            <p:cNvPr id="8" name="Elipse 7"/>
            <p:cNvSpPr/>
            <p:nvPr/>
          </p:nvSpPr>
          <p:spPr>
            <a:xfrm>
              <a:off x="6684762" y="161543"/>
              <a:ext cx="214759" cy="2282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934" dirty="0"/>
            </a:p>
          </p:txBody>
        </p:sp>
        <p:sp>
          <p:nvSpPr>
            <p:cNvPr id="9" name="Elipse 8"/>
            <p:cNvSpPr/>
            <p:nvPr/>
          </p:nvSpPr>
          <p:spPr>
            <a:xfrm>
              <a:off x="3714472" y="6474486"/>
              <a:ext cx="214759" cy="2282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934" dirty="0"/>
            </a:p>
          </p:txBody>
        </p:sp>
        <p:sp>
          <p:nvSpPr>
            <p:cNvPr id="10" name="Elipse 9"/>
            <p:cNvSpPr/>
            <p:nvPr/>
          </p:nvSpPr>
          <p:spPr>
            <a:xfrm>
              <a:off x="6684762" y="6474485"/>
              <a:ext cx="214759" cy="2282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934" dirty="0"/>
            </a:p>
          </p:txBody>
        </p:sp>
        <p:sp>
          <p:nvSpPr>
            <p:cNvPr id="4" name="CuadroTexto 3"/>
            <p:cNvSpPr txBox="1"/>
            <p:nvPr/>
          </p:nvSpPr>
          <p:spPr>
            <a:xfrm>
              <a:off x="3893843" y="92628"/>
              <a:ext cx="2598250" cy="664926"/>
            </a:xfrm>
            <a:prstGeom prst="rect">
              <a:avLst/>
            </a:prstGeom>
            <a:noFill/>
          </p:spPr>
          <p:txBody>
            <a:bodyPr wrap="square" rtlCol="0">
              <a:spAutoFit/>
            </a:bodyPr>
            <a:lstStyle/>
            <a:p>
              <a:pPr algn="ctr" defTabSz="945044">
                <a:defRPr/>
              </a:pPr>
              <a:r>
                <a:rPr lang="es-ES" sz="3721" dirty="0">
                  <a:ln w="0"/>
                  <a:solidFill>
                    <a:schemeClr val="bg1"/>
                  </a:solidFill>
                  <a:effectLst>
                    <a:outerShdw blurRad="38100" dist="19050" dir="2700000" algn="tl" rotWithShape="0">
                      <a:schemeClr val="dk1">
                        <a:alpha val="40000"/>
                      </a:schemeClr>
                    </a:outerShdw>
                  </a:effectLst>
                  <a:latin typeface="Arial Rounded MT Bold" panose="020F0704030504030204" pitchFamily="34" charset="0"/>
                </a:rPr>
                <a:t>Índice</a:t>
              </a:r>
              <a:endParaRPr lang="es-ES" sz="3721" b="1" dirty="0">
                <a:solidFill>
                  <a:schemeClr val="bg1"/>
                </a:solidFill>
                <a:latin typeface="Arial Rounded MT Bold" panose="020F0704030504030204" pitchFamily="34" charset="0"/>
              </a:endParaRPr>
            </a:p>
          </p:txBody>
        </p:sp>
        <p:sp>
          <p:nvSpPr>
            <p:cNvPr id="16" name="CuadroTexto 15"/>
            <p:cNvSpPr txBox="1"/>
            <p:nvPr/>
          </p:nvSpPr>
          <p:spPr>
            <a:xfrm>
              <a:off x="5050888" y="1234385"/>
              <a:ext cx="4821687" cy="383793"/>
            </a:xfrm>
            <a:prstGeom prst="roundRect">
              <a:avLst/>
            </a:prstGeom>
            <a:solidFill>
              <a:srgbClr val="689FE2">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defRPr/>
              </a:pPr>
              <a:r>
                <a:rPr lang="es-ES" sz="1654"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¿QUÉ ES EL PRESUPUESTO CIUDADANO?</a:t>
              </a:r>
            </a:p>
          </p:txBody>
        </p:sp>
        <p:sp>
          <p:nvSpPr>
            <p:cNvPr id="17" name="CuadroTexto 16"/>
            <p:cNvSpPr txBox="1"/>
            <p:nvPr/>
          </p:nvSpPr>
          <p:spPr>
            <a:xfrm>
              <a:off x="5050888" y="1973294"/>
              <a:ext cx="3668077" cy="383793"/>
            </a:xfrm>
            <a:prstGeom prst="roundRect">
              <a:avLst/>
            </a:prstGeom>
            <a:solidFill>
              <a:srgbClr val="689FE2">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sz="1654"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¿QUÉ ES LA LEY DE INGRESOS?</a:t>
              </a:r>
            </a:p>
          </p:txBody>
        </p:sp>
        <p:sp>
          <p:nvSpPr>
            <p:cNvPr id="18" name="CuadroTexto 17"/>
            <p:cNvSpPr txBox="1"/>
            <p:nvPr/>
          </p:nvSpPr>
          <p:spPr>
            <a:xfrm>
              <a:off x="5050888" y="2668197"/>
              <a:ext cx="4841587" cy="383793"/>
            </a:xfrm>
            <a:prstGeom prst="roundRect">
              <a:avLst/>
            </a:prstGeom>
            <a:solidFill>
              <a:srgbClr val="689FE2">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es-MX"/>
              </a:defPPr>
              <a:lvl1pPr>
                <a:defRPr>
                  <a:ln w="0"/>
                  <a:effectLst>
                    <a:outerShdw blurRad="38100" dist="19050" dir="2700000" algn="tl" rotWithShape="0">
                      <a:schemeClr val="dk1">
                        <a:alpha val="40000"/>
                      </a:schemeClr>
                    </a:outerShdw>
                  </a:effectLst>
                  <a:latin typeface="Arial Rounded MT Bold" panose="020F07040305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sz="1654" dirty="0">
                  <a:solidFill>
                    <a:schemeClr val="tx1"/>
                  </a:solidFill>
                </a:rPr>
                <a:t>¿DE DÓNDE SE OBTIENEN LOS INGRESOS?</a:t>
              </a:r>
            </a:p>
          </p:txBody>
        </p:sp>
        <p:sp>
          <p:nvSpPr>
            <p:cNvPr id="19" name="CuadroTexto 18"/>
            <p:cNvSpPr txBox="1"/>
            <p:nvPr/>
          </p:nvSpPr>
          <p:spPr>
            <a:xfrm>
              <a:off x="5050887" y="3373533"/>
              <a:ext cx="4821687" cy="383793"/>
            </a:xfrm>
            <a:prstGeom prst="roundRect">
              <a:avLst/>
            </a:prstGeom>
            <a:solidFill>
              <a:srgbClr val="689FE2">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defRPr/>
              </a:pPr>
              <a:r>
                <a:rPr lang="es-ES" sz="1654"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¿QUÉ ES EL PRESUPUESTO DE EGRESOS?</a:t>
              </a:r>
            </a:p>
          </p:txBody>
        </p:sp>
        <p:sp>
          <p:nvSpPr>
            <p:cNvPr id="20" name="CuadroTexto 19"/>
            <p:cNvSpPr txBox="1"/>
            <p:nvPr/>
          </p:nvSpPr>
          <p:spPr>
            <a:xfrm>
              <a:off x="5057175" y="4064431"/>
              <a:ext cx="2414506" cy="383793"/>
            </a:xfrm>
            <a:prstGeom prst="roundRect">
              <a:avLst/>
            </a:prstGeom>
            <a:solidFill>
              <a:srgbClr val="689FE2">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es-MX"/>
              </a:defPPr>
              <a:lvl1pPr>
                <a:defRPr>
                  <a:ln w="0"/>
                  <a:effectLst>
                    <a:outerShdw blurRad="38100" dist="19050" dir="2700000" algn="tl" rotWithShape="0">
                      <a:schemeClr val="dk1">
                        <a:alpha val="40000"/>
                      </a:schemeClr>
                    </a:outerShdw>
                  </a:effectLst>
                  <a:latin typeface="Arial Rounded MT Bold" panose="020F07040305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sz="1654" dirty="0">
                  <a:solidFill>
                    <a:schemeClr val="tx1"/>
                  </a:solidFill>
                </a:rPr>
                <a:t>¿EN QUÉ SE GASTA?</a:t>
              </a:r>
            </a:p>
          </p:txBody>
        </p:sp>
        <p:sp>
          <p:nvSpPr>
            <p:cNvPr id="21" name="Rectángulo redondeado 20"/>
            <p:cNvSpPr/>
            <p:nvPr/>
          </p:nvSpPr>
          <p:spPr>
            <a:xfrm>
              <a:off x="5050887" y="4747825"/>
              <a:ext cx="2772352" cy="383793"/>
            </a:xfrm>
            <a:prstGeom prst="roundRect">
              <a:avLst/>
            </a:prstGeom>
            <a:solidFill>
              <a:srgbClr val="689FE2">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sz="1654"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¿PARA QUÉ SE GASTA?</a:t>
              </a:r>
            </a:p>
          </p:txBody>
        </p:sp>
        <p:sp>
          <p:nvSpPr>
            <p:cNvPr id="22" name="Rectángulo redondeado 21"/>
            <p:cNvSpPr/>
            <p:nvPr/>
          </p:nvSpPr>
          <p:spPr>
            <a:xfrm>
              <a:off x="5050887" y="5413951"/>
              <a:ext cx="4640384" cy="371366"/>
            </a:xfrm>
            <a:prstGeom prst="roundRect">
              <a:avLst/>
            </a:prstGeom>
            <a:solidFill>
              <a:srgbClr val="689FE2">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sz="1654"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¿QUÉ PUEDEN HACER LOS CIUDADANOS?</a:t>
              </a:r>
            </a:p>
          </p:txBody>
        </p:sp>
        <p:grpSp>
          <p:nvGrpSpPr>
            <p:cNvPr id="28" name="Grupo 27"/>
            <p:cNvGrpSpPr/>
            <p:nvPr/>
          </p:nvGrpSpPr>
          <p:grpSpPr>
            <a:xfrm>
              <a:off x="3550356" y="905803"/>
              <a:ext cx="1378312" cy="5513044"/>
              <a:chOff x="3486322" y="757645"/>
              <a:chExt cx="1390479" cy="5716841"/>
            </a:xfrm>
          </p:grpSpPr>
          <p:sp>
            <p:nvSpPr>
              <p:cNvPr id="25" name="Google Shape;7309;p65"/>
              <p:cNvSpPr/>
              <p:nvPr/>
            </p:nvSpPr>
            <p:spPr>
              <a:xfrm rot="16200000">
                <a:off x="1323141" y="2920826"/>
                <a:ext cx="5716841" cy="1390479"/>
              </a:xfrm>
              <a:custGeom>
                <a:avLst/>
                <a:gdLst/>
                <a:ahLst/>
                <a:cxnLst/>
                <a:rect l="l" t="t" r="r" b="b"/>
                <a:pathLst>
                  <a:path w="12257" h="1387" extrusionOk="0">
                    <a:moveTo>
                      <a:pt x="1844" y="0"/>
                    </a:moveTo>
                    <a:cubicBezTo>
                      <a:pt x="1403" y="0"/>
                      <a:pt x="962" y="126"/>
                      <a:pt x="568" y="378"/>
                    </a:cubicBezTo>
                    <a:cubicBezTo>
                      <a:pt x="473" y="410"/>
                      <a:pt x="379" y="504"/>
                      <a:pt x="284" y="536"/>
                    </a:cubicBezTo>
                    <a:cubicBezTo>
                      <a:pt x="95" y="630"/>
                      <a:pt x="1" y="819"/>
                      <a:pt x="95" y="1008"/>
                    </a:cubicBezTo>
                    <a:cubicBezTo>
                      <a:pt x="141" y="1147"/>
                      <a:pt x="272" y="1234"/>
                      <a:pt x="413" y="1234"/>
                    </a:cubicBezTo>
                    <a:cubicBezTo>
                      <a:pt x="464" y="1234"/>
                      <a:pt x="517" y="1223"/>
                      <a:pt x="568" y="1197"/>
                    </a:cubicBezTo>
                    <a:cubicBezTo>
                      <a:pt x="725" y="1166"/>
                      <a:pt x="883" y="1103"/>
                      <a:pt x="1009" y="1008"/>
                    </a:cubicBezTo>
                    <a:cubicBezTo>
                      <a:pt x="1261" y="835"/>
                      <a:pt x="1560" y="748"/>
                      <a:pt x="1863" y="748"/>
                    </a:cubicBezTo>
                    <a:cubicBezTo>
                      <a:pt x="2167" y="748"/>
                      <a:pt x="2474" y="835"/>
                      <a:pt x="2742" y="1008"/>
                    </a:cubicBezTo>
                    <a:cubicBezTo>
                      <a:pt x="3135" y="1260"/>
                      <a:pt x="3577" y="1386"/>
                      <a:pt x="4014" y="1386"/>
                    </a:cubicBezTo>
                    <a:cubicBezTo>
                      <a:pt x="4451" y="1386"/>
                      <a:pt x="4884" y="1260"/>
                      <a:pt x="5262" y="1008"/>
                    </a:cubicBezTo>
                    <a:cubicBezTo>
                      <a:pt x="5514" y="835"/>
                      <a:pt x="5813" y="748"/>
                      <a:pt x="6117" y="748"/>
                    </a:cubicBezTo>
                    <a:cubicBezTo>
                      <a:pt x="6420" y="748"/>
                      <a:pt x="6727" y="835"/>
                      <a:pt x="6995" y="1008"/>
                    </a:cubicBezTo>
                    <a:cubicBezTo>
                      <a:pt x="7389" y="1260"/>
                      <a:pt x="7830" y="1386"/>
                      <a:pt x="8267" y="1386"/>
                    </a:cubicBezTo>
                    <a:cubicBezTo>
                      <a:pt x="8704" y="1386"/>
                      <a:pt x="9137" y="1260"/>
                      <a:pt x="9515" y="1008"/>
                    </a:cubicBezTo>
                    <a:cubicBezTo>
                      <a:pt x="9767" y="835"/>
                      <a:pt x="10067" y="748"/>
                      <a:pt x="10374" y="748"/>
                    </a:cubicBezTo>
                    <a:cubicBezTo>
                      <a:pt x="10681" y="748"/>
                      <a:pt x="10996" y="835"/>
                      <a:pt x="11279" y="1008"/>
                    </a:cubicBezTo>
                    <a:cubicBezTo>
                      <a:pt x="11437" y="1103"/>
                      <a:pt x="11563" y="1166"/>
                      <a:pt x="11721" y="1260"/>
                    </a:cubicBezTo>
                    <a:cubicBezTo>
                      <a:pt x="11766" y="1276"/>
                      <a:pt x="11812" y="1284"/>
                      <a:pt x="11857" y="1284"/>
                    </a:cubicBezTo>
                    <a:cubicBezTo>
                      <a:pt x="11996" y="1284"/>
                      <a:pt x="12122" y="1207"/>
                      <a:pt x="12193" y="1040"/>
                    </a:cubicBezTo>
                    <a:cubicBezTo>
                      <a:pt x="12256" y="819"/>
                      <a:pt x="12193" y="567"/>
                      <a:pt x="11973" y="536"/>
                    </a:cubicBezTo>
                    <a:cubicBezTo>
                      <a:pt x="11878" y="504"/>
                      <a:pt x="11784" y="473"/>
                      <a:pt x="11658" y="378"/>
                    </a:cubicBezTo>
                    <a:cubicBezTo>
                      <a:pt x="11264" y="126"/>
                      <a:pt x="10823" y="0"/>
                      <a:pt x="10382" y="0"/>
                    </a:cubicBezTo>
                    <a:cubicBezTo>
                      <a:pt x="9941" y="0"/>
                      <a:pt x="9499" y="126"/>
                      <a:pt x="9106" y="378"/>
                    </a:cubicBezTo>
                    <a:cubicBezTo>
                      <a:pt x="8854" y="552"/>
                      <a:pt x="8546" y="638"/>
                      <a:pt x="8239" y="638"/>
                    </a:cubicBezTo>
                    <a:cubicBezTo>
                      <a:pt x="7932" y="638"/>
                      <a:pt x="7625" y="552"/>
                      <a:pt x="7373" y="378"/>
                    </a:cubicBezTo>
                    <a:cubicBezTo>
                      <a:pt x="6979" y="126"/>
                      <a:pt x="6538" y="0"/>
                      <a:pt x="6101" y="0"/>
                    </a:cubicBezTo>
                    <a:cubicBezTo>
                      <a:pt x="5664" y="0"/>
                      <a:pt x="5231" y="126"/>
                      <a:pt x="4852" y="378"/>
                    </a:cubicBezTo>
                    <a:cubicBezTo>
                      <a:pt x="4600" y="552"/>
                      <a:pt x="4293" y="638"/>
                      <a:pt x="3986" y="638"/>
                    </a:cubicBezTo>
                    <a:cubicBezTo>
                      <a:pt x="3679" y="638"/>
                      <a:pt x="3372" y="552"/>
                      <a:pt x="3120" y="378"/>
                    </a:cubicBezTo>
                    <a:cubicBezTo>
                      <a:pt x="2726" y="126"/>
                      <a:pt x="2285" y="0"/>
                      <a:pt x="1844" y="0"/>
                    </a:cubicBezTo>
                    <a:close/>
                  </a:path>
                </a:pathLst>
              </a:custGeom>
              <a:solidFill>
                <a:srgbClr val="E8E8E8">
                  <a:alpha val="49804"/>
                </a:srgbClr>
              </a:solidFill>
              <a:ln>
                <a:noFill/>
              </a:ln>
              <a:effectLst/>
              <a:scene3d>
                <a:camera prst="orthographicFront">
                  <a:rot lat="0" lon="0" rev="0"/>
                </a:camera>
                <a:lightRig rig="contrasting" dir="t">
                  <a:rot lat="0" lon="0" rev="7800000"/>
                </a:lightRig>
              </a:scene3d>
              <a:sp3d/>
            </p:spPr>
            <p:style>
              <a:lnRef idx="0">
                <a:scrgbClr r="0" g="0" b="0"/>
              </a:lnRef>
              <a:fillRef idx="0">
                <a:scrgbClr r="0" g="0" b="0"/>
              </a:fillRef>
              <a:effectRef idx="0">
                <a:scrgbClr r="0" g="0" b="0"/>
              </a:effectRef>
              <a:fontRef idx="minor">
                <a:schemeClr val="lt1"/>
              </a:fontRef>
            </p:style>
            <p:txBody>
              <a:bodyPr spcFirstLastPara="1" wrap="square" lIns="94484" tIns="94484" rIns="94484" bIns="94484" anchor="ctr" anchorCtr="0">
                <a:noAutofit/>
              </a:bodyPr>
              <a:lstStyle/>
              <a:p>
                <a:endParaRPr sz="1934" dirty="0"/>
              </a:p>
            </p:txBody>
          </p:sp>
          <p:pic>
            <p:nvPicPr>
              <p:cNvPr id="26" name="Imagen 25"/>
              <p:cNvPicPr>
                <a:picLocks noChangeAspect="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Lst>
              </a:blip>
              <a:srcRect t="13241" r="45002"/>
              <a:stretch/>
            </p:blipFill>
            <p:spPr>
              <a:xfrm rot="21264148">
                <a:off x="3690738" y="5049265"/>
                <a:ext cx="630847" cy="995152"/>
              </a:xfrm>
              <a:prstGeom prst="rect">
                <a:avLst/>
              </a:prstGeom>
            </p:spPr>
          </p:pic>
          <p:pic>
            <p:nvPicPr>
              <p:cNvPr id="27" name="Imagen 26"/>
              <p:cNvPicPr>
                <a:picLocks noChangeAspect="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Lst>
              </a:blip>
              <a:srcRect t="13241" r="45002"/>
              <a:stretch/>
            </p:blipFill>
            <p:spPr>
              <a:xfrm rot="21264148">
                <a:off x="3707938" y="904908"/>
                <a:ext cx="630847" cy="995152"/>
              </a:xfrm>
              <a:prstGeom prst="rect">
                <a:avLst/>
              </a:prstGeom>
            </p:spPr>
          </p:pic>
        </p:grpSp>
        <p:pic>
          <p:nvPicPr>
            <p:cNvPr id="11" name="Imagen 10"/>
            <p:cNvPicPr>
              <a:picLocks noChangeAspect="1"/>
            </p:cNvPicPr>
            <p:nvPr/>
          </p:nvPicPr>
          <p:blipFill rotWithShape="1">
            <a:blip r:embed="rId4">
              <a:extLst>
                <a:ext uri="{BEBA8EAE-BF5A-486C-A8C5-ECC9F3942E4B}">
                  <a14:imgProps xmlns:a14="http://schemas.microsoft.com/office/drawing/2010/main">
                    <a14:imgLayer r:embed="rId5">
                      <a14:imgEffect>
                        <a14:backgroundRemoval t="10703" b="90256" l="32748" r="67093">
                          <a14:foregroundMark x1="63099" y1="49201" x2="63099" y2="49201"/>
                          <a14:backgroundMark x1="63898" y1="46805" x2="63898" y2="46805"/>
                          <a14:backgroundMark x1="61981" y1="48882" x2="61981" y2="48882"/>
                          <a14:backgroundMark x1="64058" y1="48403" x2="64058" y2="48403"/>
                          <a14:backgroundMark x1="63259" y1="49042" x2="63259" y2="49042"/>
                          <a14:backgroundMark x1="60543" y1="23962" x2="60543" y2="23962"/>
                          <a14:backgroundMark x1="60064" y1="18690" x2="60064" y2="18690"/>
                          <a14:backgroundMark x1="61502" y1="26198" x2="61502" y2="26198"/>
                          <a14:backgroundMark x1="62939" y1="48722" x2="62939" y2="48722"/>
                        </a14:backgroundRemoval>
                      </a14:imgEffect>
                      <a14:imgEffect>
                        <a14:sharpenSoften amount="25000"/>
                      </a14:imgEffect>
                    </a14:imgLayer>
                  </a14:imgProps>
                </a:ext>
              </a:extLst>
            </a:blip>
            <a:srcRect l="33002" t="10566" r="34010" b="9690"/>
            <a:stretch/>
          </p:blipFill>
          <p:spPr>
            <a:xfrm>
              <a:off x="2343243" y="1799692"/>
              <a:ext cx="1734276" cy="4192470"/>
            </a:xfrm>
            <a:prstGeom prst="rect">
              <a:avLst/>
            </a:prstGeom>
          </p:spPr>
        </p:pic>
      </p:grpSp>
      <p:pic>
        <p:nvPicPr>
          <p:cNvPr id="37" name="Imagen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62928" y="281517"/>
            <a:ext cx="1054238" cy="855174"/>
          </a:xfrm>
          <a:prstGeom prst="rect">
            <a:avLst/>
          </a:prstGeom>
        </p:spPr>
      </p:pic>
      <p:sp>
        <p:nvSpPr>
          <p:cNvPr id="38" name="Anillo 37"/>
          <p:cNvSpPr/>
          <p:nvPr/>
        </p:nvSpPr>
        <p:spPr>
          <a:xfrm>
            <a:off x="11760406" y="6432360"/>
            <a:ext cx="656761" cy="642231"/>
          </a:xfrm>
          <a:prstGeom prst="donut">
            <a:avLst/>
          </a:prstGeom>
          <a:solidFill>
            <a:srgbClr val="B3CF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934" dirty="0">
                <a:ln w="0"/>
                <a:solidFill>
                  <a:schemeClr val="tx1"/>
                </a:solidFill>
                <a:effectLst>
                  <a:outerShdw blurRad="38100" dist="19050" dir="2700000" algn="tl" rotWithShape="0">
                    <a:schemeClr val="dk1">
                      <a:alpha val="40000"/>
                    </a:schemeClr>
                  </a:outerShdw>
                </a:effectLst>
              </a:rPr>
              <a:t>2</a:t>
            </a:r>
            <a:endParaRPr lang="es-MX" sz="1934"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423158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80000">
              <a:schemeClr val="bg1"/>
            </a:gs>
            <a:gs pos="85000">
              <a:schemeClr val="bg1"/>
            </a:gs>
            <a:gs pos="88000">
              <a:schemeClr val="bg1"/>
            </a:gs>
          </a:gsLst>
          <a:lin ang="5400000" scaled="0"/>
        </a:gra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2928" y="281517"/>
            <a:ext cx="1054238" cy="855174"/>
          </a:xfrm>
          <a:prstGeom prst="rect">
            <a:avLst/>
          </a:prstGeom>
        </p:spPr>
      </p:pic>
      <p:pic>
        <p:nvPicPr>
          <p:cNvPr id="11" name="Imagen 10"/>
          <p:cNvPicPr>
            <a:picLocks noChangeAspect="1"/>
          </p:cNvPicPr>
          <p:nvPr/>
        </p:nvPicPr>
        <p:blipFill rotWithShape="1">
          <a:blip r:embed="rId3"/>
          <a:srcRect t="6822"/>
          <a:stretch/>
        </p:blipFill>
        <p:spPr>
          <a:xfrm rot="5400000" flipV="1">
            <a:off x="-3337524" y="3393437"/>
            <a:ext cx="7087496" cy="412445"/>
          </a:xfrm>
          <a:prstGeom prst="rect">
            <a:avLst/>
          </a:prstGeom>
        </p:spPr>
      </p:pic>
      <p:sp>
        <p:nvSpPr>
          <p:cNvPr id="14" name="Anillo 13"/>
          <p:cNvSpPr/>
          <p:nvPr/>
        </p:nvSpPr>
        <p:spPr>
          <a:xfrm>
            <a:off x="11760406" y="6432360"/>
            <a:ext cx="656761" cy="642231"/>
          </a:xfrm>
          <a:prstGeom prst="donut">
            <a:avLst/>
          </a:pr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934" dirty="0" smtClean="0">
                <a:ln w="0"/>
                <a:solidFill>
                  <a:schemeClr val="tx1"/>
                </a:solidFill>
                <a:effectLst>
                  <a:outerShdw blurRad="38100" dist="19050" dir="2700000" algn="tl" rotWithShape="0">
                    <a:schemeClr val="dk1">
                      <a:alpha val="40000"/>
                    </a:schemeClr>
                  </a:outerShdw>
                </a:effectLst>
              </a:rPr>
              <a:t>20</a:t>
            </a:r>
            <a:endParaRPr lang="es-MX" sz="1934" dirty="0">
              <a:ln w="0"/>
              <a:solidFill>
                <a:schemeClr val="tx1"/>
              </a:solidFill>
              <a:effectLst>
                <a:outerShdw blurRad="38100" dist="19050" dir="2700000" algn="tl" rotWithShape="0">
                  <a:schemeClr val="dk1">
                    <a:alpha val="40000"/>
                  </a:schemeClr>
                </a:outerShdw>
              </a:effectLst>
            </a:endParaRPr>
          </a:p>
        </p:txBody>
      </p:sp>
      <p:pic>
        <p:nvPicPr>
          <p:cNvPr id="16" name="Imagen 15"/>
          <p:cNvPicPr>
            <a:picLocks noChangeAspect="1"/>
          </p:cNvPicPr>
          <p:nvPr/>
        </p:nvPicPr>
        <p:blipFill rotWithShape="1">
          <a:blip r:embed="rId3"/>
          <a:srcRect t="6822"/>
          <a:stretch/>
        </p:blipFill>
        <p:spPr>
          <a:xfrm rot="10800000" flipV="1">
            <a:off x="418911" y="55911"/>
            <a:ext cx="7087496" cy="305999"/>
          </a:xfrm>
          <a:prstGeom prst="rect">
            <a:avLst/>
          </a:prstGeom>
        </p:spPr>
      </p:pic>
      <p:pic>
        <p:nvPicPr>
          <p:cNvPr id="2" name="Imagen 1"/>
          <p:cNvPicPr>
            <a:picLocks noChangeAspect="1"/>
          </p:cNvPicPr>
          <p:nvPr/>
        </p:nvPicPr>
        <p:blipFill>
          <a:blip r:embed="rId4"/>
          <a:stretch>
            <a:fillRect/>
          </a:stretch>
        </p:blipFill>
        <p:spPr>
          <a:xfrm>
            <a:off x="558495" y="2433716"/>
            <a:ext cx="4869117" cy="3956929"/>
          </a:xfrm>
          <a:prstGeom prst="rect">
            <a:avLst/>
          </a:prstGeom>
        </p:spPr>
      </p:pic>
      <p:sp>
        <p:nvSpPr>
          <p:cNvPr id="21" name="Paralelogramo 20"/>
          <p:cNvSpPr/>
          <p:nvPr/>
        </p:nvSpPr>
        <p:spPr>
          <a:xfrm>
            <a:off x="558495" y="1388384"/>
            <a:ext cx="4293495" cy="366461"/>
          </a:xfrm>
          <a:prstGeom prst="parallelogram">
            <a:avLst/>
          </a:prstGeom>
          <a:solidFill>
            <a:srgbClr val="E73A8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600" dirty="0" smtClean="0">
                <a:ln w="0"/>
                <a:solidFill>
                  <a:schemeClr val="bg1">
                    <a:lumMod val="95000"/>
                  </a:schemeClr>
                </a:solidFill>
                <a:effectLst>
                  <a:outerShdw blurRad="38100" dist="19050" dir="2700000" algn="tl" rotWithShape="0">
                    <a:schemeClr val="dk1">
                      <a:alpha val="40000"/>
                    </a:schemeClr>
                  </a:outerShdw>
                </a:effectLst>
                <a:latin typeface="Arial Rounded MT Bold" panose="020F0704030504030204" pitchFamily="34" charset="0"/>
              </a:rPr>
              <a:t>VISITANOS……..</a:t>
            </a:r>
            <a:endParaRPr lang="es-ES" sz="1600" dirty="0">
              <a:ln w="0"/>
              <a:solidFill>
                <a:schemeClr val="bg1">
                  <a:lumMod val="95000"/>
                </a:schemeClr>
              </a:solidFill>
              <a:effectLst>
                <a:outerShdw blurRad="38100" dist="19050" dir="2700000" algn="tl" rotWithShape="0">
                  <a:schemeClr val="dk1">
                    <a:alpha val="40000"/>
                  </a:schemeClr>
                </a:outerShdw>
              </a:effectLst>
              <a:latin typeface="Arial Rounded MT Bold" panose="020F0704030504030204" pitchFamily="34" charset="0"/>
            </a:endParaRPr>
          </a:p>
        </p:txBody>
      </p:sp>
      <p:grpSp>
        <p:nvGrpSpPr>
          <p:cNvPr id="6" name="Grupo 5"/>
          <p:cNvGrpSpPr/>
          <p:nvPr/>
        </p:nvGrpSpPr>
        <p:grpSpPr>
          <a:xfrm>
            <a:off x="5240399" y="913146"/>
            <a:ext cx="6420660" cy="3247447"/>
            <a:chOff x="5604192" y="1447576"/>
            <a:chExt cx="5582460" cy="2846222"/>
          </a:xfrm>
        </p:grpSpPr>
        <p:pic>
          <p:nvPicPr>
            <p:cNvPr id="4" name="Imagen 3"/>
            <p:cNvPicPr>
              <a:picLocks noChangeAspect="1"/>
            </p:cNvPicPr>
            <p:nvPr/>
          </p:nvPicPr>
          <p:blipFill>
            <a:blip r:embed="rId5"/>
            <a:stretch>
              <a:fillRect/>
            </a:stretch>
          </p:blipFill>
          <p:spPr>
            <a:xfrm>
              <a:off x="5604192" y="1911470"/>
              <a:ext cx="5582460" cy="2382328"/>
            </a:xfrm>
            <a:prstGeom prst="rect">
              <a:avLst/>
            </a:prstGeom>
          </p:spPr>
        </p:pic>
        <p:sp>
          <p:nvSpPr>
            <p:cNvPr id="22" name="TextBox 11">
              <a:extLst>
                <a:ext uri="{FF2B5EF4-FFF2-40B4-BE49-F238E27FC236}">
                  <a16:creationId xmlns:a16="http://schemas.microsoft.com/office/drawing/2014/main" id="{541F1E65-690A-4759-9083-58077DF91763}"/>
                </a:ext>
              </a:extLst>
            </p:cNvPr>
            <p:cNvSpPr txBox="1"/>
            <p:nvPr/>
          </p:nvSpPr>
          <p:spPr>
            <a:xfrm>
              <a:off x="7189062" y="1447576"/>
              <a:ext cx="2254406" cy="229288"/>
            </a:xfrm>
            <a:prstGeom prst="rect">
              <a:avLst/>
            </a:prstGeom>
            <a:noFill/>
          </p:spPr>
          <p:txBody>
            <a:bodyPr wrap="square" rtlCol="0">
              <a:spAutoFit/>
            </a:bodyPr>
            <a:lstStyle/>
            <a:p>
              <a:pPr algn="ctr"/>
              <a:r>
                <a:rPr lang="en-US" altLang="zh-CN" sz="1100" b="1" spc="-5" dirty="0">
                  <a:solidFill>
                    <a:srgbClr val="7FC3A7"/>
                  </a:solidFill>
                  <a:latin typeface="Arial Rounded MT Bold" panose="020F0704030504030204" pitchFamily="34" charset="0"/>
                  <a:ea typeface="+mj-ea"/>
                  <a:cs typeface="Bahnschrift"/>
                </a:rPr>
                <a:t>PORTAL CORREGIDORA</a:t>
              </a:r>
            </a:p>
          </p:txBody>
        </p:sp>
        <p:sp>
          <p:nvSpPr>
            <p:cNvPr id="23" name="矩形 22">
              <a:extLst>
                <a:ext uri="{FF2B5EF4-FFF2-40B4-BE49-F238E27FC236}">
                  <a16:creationId xmlns:a16="http://schemas.microsoft.com/office/drawing/2014/main" id="{91508259-49F8-4D84-ABF3-AE315EBBC062}"/>
                </a:ext>
              </a:extLst>
            </p:cNvPr>
            <p:cNvSpPr/>
            <p:nvPr/>
          </p:nvSpPr>
          <p:spPr>
            <a:xfrm>
              <a:off x="6865313" y="1671193"/>
              <a:ext cx="3214311" cy="246221"/>
            </a:xfrm>
            <a:prstGeom prst="rect">
              <a:avLst/>
            </a:prstGeom>
          </p:spPr>
          <p:txBody>
            <a:bodyPr wrap="square">
              <a:spAutoFit/>
            </a:bodyPr>
            <a:lstStyle/>
            <a:p>
              <a:pPr marL="423545" lvl="0">
                <a:lnSpc>
                  <a:spcPts val="1225"/>
                </a:lnSpc>
                <a:spcBef>
                  <a:spcPts val="10"/>
                </a:spcBef>
                <a:defRPr/>
              </a:pPr>
              <a:r>
                <a:rPr lang="es-MX" sz="1100" spc="-60" dirty="0">
                  <a:solidFill>
                    <a:srgbClr val="002060"/>
                  </a:solidFill>
                  <a:latin typeface="Arial Rounded MT Bold" panose="020F0704030504030204" pitchFamily="34" charset="0"/>
                  <a:cs typeface="Trebuchet MS"/>
                  <a:hlinkClick r:id="rId6"/>
                </a:rPr>
                <a:t>http://www.corregidora.gob.mx/portal/</a:t>
              </a:r>
              <a:endParaRPr lang="es-MX" sz="1100" spc="-60" dirty="0">
                <a:solidFill>
                  <a:srgbClr val="002060"/>
                </a:solidFill>
                <a:latin typeface="Arial Rounded MT Bold" panose="020F0704030504030204" pitchFamily="34" charset="0"/>
                <a:cs typeface="Trebuchet MS"/>
              </a:endParaRPr>
            </a:p>
          </p:txBody>
        </p:sp>
      </p:grpSp>
      <p:grpSp>
        <p:nvGrpSpPr>
          <p:cNvPr id="28" name="Grupo 27"/>
          <p:cNvGrpSpPr/>
          <p:nvPr/>
        </p:nvGrpSpPr>
        <p:grpSpPr>
          <a:xfrm>
            <a:off x="6117474" y="4160593"/>
            <a:ext cx="5245454" cy="2779607"/>
            <a:chOff x="602683" y="4393359"/>
            <a:chExt cx="5245454" cy="2779607"/>
          </a:xfrm>
        </p:grpSpPr>
        <p:sp>
          <p:nvSpPr>
            <p:cNvPr id="24" name="TextBox 11">
              <a:extLst>
                <a:ext uri="{FF2B5EF4-FFF2-40B4-BE49-F238E27FC236}">
                  <a16:creationId xmlns:a16="http://schemas.microsoft.com/office/drawing/2014/main" id="{79C959B2-4FFC-414B-B73E-4AC95D42C3E3}"/>
                </a:ext>
              </a:extLst>
            </p:cNvPr>
            <p:cNvSpPr txBox="1"/>
            <p:nvPr/>
          </p:nvSpPr>
          <p:spPr>
            <a:xfrm>
              <a:off x="976897" y="4393359"/>
              <a:ext cx="3968761" cy="261610"/>
            </a:xfrm>
            <a:prstGeom prst="rect">
              <a:avLst/>
            </a:prstGeom>
            <a:noFill/>
          </p:spPr>
          <p:txBody>
            <a:bodyPr wrap="square" rtlCol="0">
              <a:spAutoFit/>
            </a:bodyPr>
            <a:lstStyle/>
            <a:p>
              <a:pPr algn="ctr"/>
              <a:r>
                <a:rPr lang="es-ES" altLang="zh-CN" sz="1100" b="1" spc="-5" dirty="0">
                  <a:solidFill>
                    <a:srgbClr val="98CFB9"/>
                  </a:solidFill>
                  <a:latin typeface="Arial Rounded MT Bold" panose="020F0704030504030204" pitchFamily="34" charset="0"/>
                  <a:ea typeface="+mj-ea"/>
                  <a:cs typeface="Bahnschrift"/>
                </a:rPr>
                <a:t>PORTAL DE TRANSPARENCIA DEL MUNICIPIO</a:t>
              </a:r>
            </a:p>
          </p:txBody>
        </p:sp>
        <p:sp>
          <p:nvSpPr>
            <p:cNvPr id="25" name="矩形 25">
              <a:extLst>
                <a:ext uri="{FF2B5EF4-FFF2-40B4-BE49-F238E27FC236}">
                  <a16:creationId xmlns:a16="http://schemas.microsoft.com/office/drawing/2014/main" id="{F8F5F215-3E74-442B-8B29-2BDCDED9305A}"/>
                </a:ext>
              </a:extLst>
            </p:cNvPr>
            <p:cNvSpPr/>
            <p:nvPr/>
          </p:nvSpPr>
          <p:spPr>
            <a:xfrm>
              <a:off x="1122945" y="4486651"/>
              <a:ext cx="3676667" cy="553998"/>
            </a:xfrm>
            <a:prstGeom prst="rect">
              <a:avLst/>
            </a:prstGeom>
          </p:spPr>
          <p:txBody>
            <a:bodyPr wrap="square">
              <a:spAutoFit/>
            </a:bodyPr>
            <a:lstStyle/>
            <a:p>
              <a:pPr marL="423545" lvl="0">
                <a:lnSpc>
                  <a:spcPts val="1230"/>
                </a:lnSpc>
                <a:defRPr/>
              </a:pPr>
              <a:endParaRPr lang="es-MX" sz="1100" spc="-60" dirty="0">
                <a:solidFill>
                  <a:srgbClr val="002060"/>
                </a:solidFill>
                <a:latin typeface="Arial Rounded MT Bold" panose="020F0704030504030204" pitchFamily="34" charset="0"/>
                <a:cs typeface="Trebuchet MS"/>
                <a:hlinkClick r:id="" action="ppaction://noaction"/>
              </a:endParaRPr>
            </a:p>
            <a:p>
              <a:pPr marL="423545" lvl="0">
                <a:lnSpc>
                  <a:spcPts val="1230"/>
                </a:lnSpc>
                <a:defRPr/>
              </a:pPr>
              <a:r>
                <a:rPr lang="es-MX" sz="1100" spc="-60" dirty="0">
                  <a:solidFill>
                    <a:srgbClr val="002060"/>
                  </a:solidFill>
                  <a:latin typeface="Arial Rounded MT Bold" panose="020F0704030504030204" pitchFamily="34" charset="0"/>
                  <a:cs typeface="Trebuchet MS"/>
                  <a:hlinkClick r:id="" action="ppaction://noaction"/>
                </a:rPr>
                <a:t>http</a:t>
              </a:r>
              <a:r>
                <a:rPr lang="es-MX" sz="1100" spc="-60" dirty="0">
                  <a:solidFill>
                    <a:srgbClr val="002060"/>
                  </a:solidFill>
                  <a:latin typeface="Arial Rounded MT Bold" panose="020F0704030504030204" pitchFamily="34" charset="0"/>
                  <a:cs typeface="Trebuchet MS"/>
                  <a:hlinkClick r:id="rId7"/>
                </a:rPr>
                <a:t>://www.corregidora.gob.mx/Transparencia/</a:t>
              </a:r>
              <a:endParaRPr lang="es-MX" sz="1100" spc="-60" dirty="0">
                <a:solidFill>
                  <a:srgbClr val="002060"/>
                </a:solidFill>
                <a:latin typeface="Arial Rounded MT Bold" panose="020F0704030504030204" pitchFamily="34" charset="0"/>
                <a:cs typeface="Trebuchet MS"/>
              </a:endParaRPr>
            </a:p>
            <a:p>
              <a:pPr marL="423545" lvl="0">
                <a:lnSpc>
                  <a:spcPts val="1230"/>
                </a:lnSpc>
                <a:defRPr/>
              </a:pPr>
              <a:endParaRPr lang="es-MX" sz="1100" spc="-60" dirty="0">
                <a:solidFill>
                  <a:srgbClr val="002060"/>
                </a:solidFill>
                <a:latin typeface="Arial Rounded MT Bold" panose="020F0704030504030204" pitchFamily="34" charset="0"/>
                <a:cs typeface="Trebuchet MS"/>
              </a:endParaRPr>
            </a:p>
          </p:txBody>
        </p:sp>
        <p:pic>
          <p:nvPicPr>
            <p:cNvPr id="5" name="Imagen 4"/>
            <p:cNvPicPr>
              <a:picLocks noChangeAspect="1"/>
            </p:cNvPicPr>
            <p:nvPr/>
          </p:nvPicPr>
          <p:blipFill>
            <a:blip r:embed="rId8"/>
            <a:stretch>
              <a:fillRect/>
            </a:stretch>
          </p:blipFill>
          <p:spPr>
            <a:xfrm>
              <a:off x="602683" y="4896533"/>
              <a:ext cx="5245454" cy="2276433"/>
            </a:xfrm>
            <a:prstGeom prst="rect">
              <a:avLst/>
            </a:prstGeom>
          </p:spPr>
        </p:pic>
      </p:grpSp>
    </p:spTree>
    <p:extLst>
      <p:ext uri="{BB962C8B-B14F-4D97-AF65-F5344CB8AC3E}">
        <p14:creationId xmlns:p14="http://schemas.microsoft.com/office/powerpoint/2010/main" val="19943684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80000">
              <a:schemeClr val="bg1"/>
            </a:gs>
            <a:gs pos="85000">
              <a:schemeClr val="bg1"/>
            </a:gs>
            <a:gs pos="88000">
              <a:schemeClr val="bg1"/>
            </a:gs>
          </a:gsLst>
          <a:lin ang="5400000" scaled="0"/>
        </a:gra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2928" y="281517"/>
            <a:ext cx="1054238" cy="855174"/>
          </a:xfrm>
          <a:prstGeom prst="rect">
            <a:avLst/>
          </a:prstGeom>
        </p:spPr>
      </p:pic>
      <p:pic>
        <p:nvPicPr>
          <p:cNvPr id="11" name="Imagen 10"/>
          <p:cNvPicPr>
            <a:picLocks noChangeAspect="1"/>
          </p:cNvPicPr>
          <p:nvPr/>
        </p:nvPicPr>
        <p:blipFill rotWithShape="1">
          <a:blip r:embed="rId3"/>
          <a:srcRect t="6822"/>
          <a:stretch/>
        </p:blipFill>
        <p:spPr>
          <a:xfrm rot="5400000" flipV="1">
            <a:off x="-3337524" y="3393437"/>
            <a:ext cx="7087496" cy="412445"/>
          </a:xfrm>
          <a:prstGeom prst="rect">
            <a:avLst/>
          </a:prstGeom>
        </p:spPr>
      </p:pic>
      <p:sp>
        <p:nvSpPr>
          <p:cNvPr id="14" name="Anillo 13"/>
          <p:cNvSpPr/>
          <p:nvPr/>
        </p:nvSpPr>
        <p:spPr>
          <a:xfrm>
            <a:off x="11760406" y="6432360"/>
            <a:ext cx="656761" cy="642231"/>
          </a:xfrm>
          <a:prstGeom prst="donut">
            <a:avLst/>
          </a:pr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934" dirty="0" smtClean="0">
                <a:ln w="0"/>
                <a:solidFill>
                  <a:schemeClr val="tx1"/>
                </a:solidFill>
                <a:effectLst>
                  <a:outerShdw blurRad="38100" dist="19050" dir="2700000" algn="tl" rotWithShape="0">
                    <a:schemeClr val="dk1">
                      <a:alpha val="40000"/>
                    </a:schemeClr>
                  </a:outerShdw>
                </a:effectLst>
              </a:rPr>
              <a:t>21</a:t>
            </a:r>
            <a:endParaRPr lang="es-MX" sz="1934" dirty="0">
              <a:ln w="0"/>
              <a:solidFill>
                <a:schemeClr val="tx1"/>
              </a:solidFill>
              <a:effectLst>
                <a:outerShdw blurRad="38100" dist="19050" dir="2700000" algn="tl" rotWithShape="0">
                  <a:schemeClr val="dk1">
                    <a:alpha val="40000"/>
                  </a:schemeClr>
                </a:outerShdw>
              </a:effectLst>
            </a:endParaRPr>
          </a:p>
        </p:txBody>
      </p:sp>
      <p:pic>
        <p:nvPicPr>
          <p:cNvPr id="16" name="Imagen 15"/>
          <p:cNvPicPr>
            <a:picLocks noChangeAspect="1"/>
          </p:cNvPicPr>
          <p:nvPr/>
        </p:nvPicPr>
        <p:blipFill rotWithShape="1">
          <a:blip r:embed="rId3"/>
          <a:srcRect t="6822"/>
          <a:stretch/>
        </p:blipFill>
        <p:spPr>
          <a:xfrm rot="10800000" flipV="1">
            <a:off x="418911" y="55911"/>
            <a:ext cx="7087496" cy="305999"/>
          </a:xfrm>
          <a:prstGeom prst="rect">
            <a:avLst/>
          </a:prstGeom>
        </p:spPr>
      </p:pic>
      <p:sp>
        <p:nvSpPr>
          <p:cNvPr id="21" name="Paralelogramo 20"/>
          <p:cNvSpPr/>
          <p:nvPr/>
        </p:nvSpPr>
        <p:spPr>
          <a:xfrm>
            <a:off x="558495" y="1388384"/>
            <a:ext cx="5468679" cy="366461"/>
          </a:xfrm>
          <a:prstGeom prst="parallelogram">
            <a:avLst/>
          </a:prstGeom>
          <a:solidFill>
            <a:srgbClr val="E73A8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600" dirty="0">
                <a:solidFill>
                  <a:schemeClr val="bg1"/>
                </a:solidFill>
                <a:latin typeface="Arial Rounded MT Bold" panose="020F0704030504030204" pitchFamily="34" charset="0"/>
              </a:rPr>
              <a:t>ADMINISTRACIÓN MUNICIPAL </a:t>
            </a:r>
            <a:r>
              <a:rPr lang="es-ES" sz="1600" dirty="0" smtClean="0">
                <a:solidFill>
                  <a:schemeClr val="bg1"/>
                </a:solidFill>
                <a:latin typeface="Arial Rounded MT Bold" panose="020F0704030504030204" pitchFamily="34" charset="0"/>
              </a:rPr>
              <a:t>2024-2027</a:t>
            </a:r>
            <a:endParaRPr lang="es-ES" sz="1600" dirty="0">
              <a:solidFill>
                <a:schemeClr val="bg1"/>
              </a:solidFill>
              <a:latin typeface="Arial Rounded MT Bold" panose="020F0704030504030204" pitchFamily="34" charset="0"/>
            </a:endParaRPr>
          </a:p>
        </p:txBody>
      </p:sp>
      <p:sp>
        <p:nvSpPr>
          <p:cNvPr id="17" name="Rectángulo 16"/>
          <p:cNvSpPr/>
          <p:nvPr/>
        </p:nvSpPr>
        <p:spPr>
          <a:xfrm>
            <a:off x="3513236" y="1571614"/>
            <a:ext cx="6084513" cy="3847207"/>
          </a:xfrm>
          <a:prstGeom prst="rect">
            <a:avLst/>
          </a:prstGeom>
        </p:spPr>
        <p:txBody>
          <a:bodyPr wrap="square">
            <a:spAutoFit/>
          </a:bodyPr>
          <a:lstStyle/>
          <a:p>
            <a:pPr algn="ctr"/>
            <a:endParaRPr lang="es-ES" sz="2400" dirty="0">
              <a:solidFill>
                <a:schemeClr val="tx2"/>
              </a:solidFill>
              <a:latin typeface="Arial Rounded MT Bold" panose="020F0704030504030204" pitchFamily="34" charset="0"/>
            </a:endParaRPr>
          </a:p>
          <a:p>
            <a:pPr algn="ctr"/>
            <a:r>
              <a:rPr lang="es-ES" sz="2000" dirty="0">
                <a:solidFill>
                  <a:srgbClr val="0070C0"/>
                </a:solidFill>
                <a:latin typeface="Arial Rounded MT Bold" panose="020F0704030504030204" pitchFamily="34" charset="0"/>
              </a:rPr>
              <a:t> </a:t>
            </a:r>
            <a:r>
              <a:rPr lang="es-ES" sz="2000" dirty="0" smtClean="0">
                <a:solidFill>
                  <a:srgbClr val="0070C0"/>
                </a:solidFill>
                <a:latin typeface="Arial Rounded MT Bold" panose="020F0704030504030204" pitchFamily="34" charset="0"/>
              </a:rPr>
              <a:t>Lic. Josué David Guerrero Trápala</a:t>
            </a:r>
          </a:p>
          <a:p>
            <a:pPr algn="ctr"/>
            <a:r>
              <a:rPr lang="es-ES" sz="2000" dirty="0" smtClean="0">
                <a:solidFill>
                  <a:schemeClr val="tx2"/>
                </a:solidFill>
                <a:latin typeface="Arial Rounded MT Bold" panose="020F0704030504030204" pitchFamily="34" charset="0"/>
              </a:rPr>
              <a:t>Presidente Municipal</a:t>
            </a:r>
          </a:p>
          <a:p>
            <a:pPr algn="ctr"/>
            <a:endParaRPr lang="es-ES" sz="2000" dirty="0">
              <a:solidFill>
                <a:srgbClr val="002060"/>
              </a:solidFill>
              <a:latin typeface="Arial Rounded MT Bold" panose="020F0704030504030204" pitchFamily="34" charset="0"/>
            </a:endParaRPr>
          </a:p>
          <a:p>
            <a:pPr algn="ctr"/>
            <a:r>
              <a:rPr lang="es-ES" sz="2000" dirty="0">
                <a:solidFill>
                  <a:srgbClr val="0070C0"/>
                </a:solidFill>
                <a:latin typeface="Arial Rounded MT Bold" panose="020F0704030504030204" pitchFamily="34" charset="0"/>
              </a:rPr>
              <a:t>Lic. Ma Eugenia Yetsi Beltrán </a:t>
            </a:r>
            <a:r>
              <a:rPr lang="es-ES" sz="2000" dirty="0" smtClean="0">
                <a:solidFill>
                  <a:srgbClr val="0070C0"/>
                </a:solidFill>
                <a:latin typeface="Arial Rounded MT Bold" panose="020F0704030504030204" pitchFamily="34" charset="0"/>
              </a:rPr>
              <a:t>Villarreal</a:t>
            </a:r>
          </a:p>
          <a:p>
            <a:pPr algn="ctr"/>
            <a:r>
              <a:rPr lang="es-ES" sz="2000" dirty="0" smtClean="0">
                <a:solidFill>
                  <a:schemeClr val="tx2"/>
                </a:solidFill>
                <a:latin typeface="Arial Rounded MT Bold" panose="020F0704030504030204" pitchFamily="34" charset="0"/>
              </a:rPr>
              <a:t>Secretaria </a:t>
            </a:r>
            <a:r>
              <a:rPr lang="es-ES" sz="2000" dirty="0">
                <a:solidFill>
                  <a:schemeClr val="tx2"/>
                </a:solidFill>
                <a:latin typeface="Arial Rounded MT Bold" panose="020F0704030504030204" pitchFamily="34" charset="0"/>
              </a:rPr>
              <a:t>de Tesorería y </a:t>
            </a:r>
            <a:r>
              <a:rPr lang="es-ES" sz="2000" dirty="0" smtClean="0">
                <a:solidFill>
                  <a:schemeClr val="tx2"/>
                </a:solidFill>
                <a:latin typeface="Arial Rounded MT Bold" panose="020F0704030504030204" pitchFamily="34" charset="0"/>
              </a:rPr>
              <a:t>Finanzas</a:t>
            </a:r>
          </a:p>
          <a:p>
            <a:pPr algn="ctr"/>
            <a:endParaRPr lang="es-ES" sz="2000" dirty="0" smtClean="0">
              <a:solidFill>
                <a:schemeClr val="tx2"/>
              </a:solidFill>
              <a:latin typeface="Arial Rounded MT Bold" panose="020F0704030504030204" pitchFamily="34" charset="0"/>
            </a:endParaRPr>
          </a:p>
          <a:p>
            <a:pPr algn="ctr"/>
            <a:r>
              <a:rPr lang="es-ES" sz="2000" dirty="0" smtClean="0">
                <a:solidFill>
                  <a:srgbClr val="0070C0"/>
                </a:solidFill>
                <a:latin typeface="Arial Rounded MT Bold" panose="020F0704030504030204" pitchFamily="34" charset="0"/>
              </a:rPr>
              <a:t>Lic. Luis Alberto Ornelas Mondragon</a:t>
            </a:r>
          </a:p>
          <a:p>
            <a:pPr algn="ctr"/>
            <a:r>
              <a:rPr lang="es-ES" sz="2000" dirty="0" smtClean="0">
                <a:solidFill>
                  <a:schemeClr val="tx2"/>
                </a:solidFill>
                <a:latin typeface="Arial Rounded MT Bold" panose="020F0704030504030204" pitchFamily="34" charset="0"/>
              </a:rPr>
              <a:t>Jefe del </a:t>
            </a:r>
            <a:r>
              <a:rPr lang="es-ES" sz="2000" dirty="0">
                <a:solidFill>
                  <a:schemeClr val="tx2"/>
                </a:solidFill>
                <a:latin typeface="Arial Rounded MT Bold" panose="020F0704030504030204" pitchFamily="34" charset="0"/>
              </a:rPr>
              <a:t>Departamento de Presupuesto</a:t>
            </a:r>
          </a:p>
          <a:p>
            <a:pPr algn="ctr"/>
            <a:r>
              <a:rPr lang="es-ES" sz="2000" dirty="0">
                <a:solidFill>
                  <a:srgbClr val="002060"/>
                </a:solidFill>
                <a:latin typeface="Arial Rounded MT Bold" panose="020F0704030504030204" pitchFamily="34" charset="0"/>
              </a:rPr>
              <a:t> </a:t>
            </a:r>
            <a:endParaRPr lang="es-ES" sz="2000" dirty="0" smtClean="0">
              <a:solidFill>
                <a:srgbClr val="002060"/>
              </a:solidFill>
              <a:latin typeface="Arial Rounded MT Bold" panose="020F0704030504030204" pitchFamily="34" charset="0"/>
            </a:endParaRPr>
          </a:p>
          <a:p>
            <a:pPr algn="ctr"/>
            <a:r>
              <a:rPr lang="es-ES" sz="2000" dirty="0" smtClean="0">
                <a:solidFill>
                  <a:srgbClr val="0070C0"/>
                </a:solidFill>
                <a:latin typeface="Arial Rounded MT Bold" panose="020F0704030504030204" pitchFamily="34" charset="0"/>
              </a:rPr>
              <a:t>Lic. Zaira Fernanda Madera Garcia</a:t>
            </a:r>
          </a:p>
          <a:p>
            <a:pPr algn="ctr"/>
            <a:r>
              <a:rPr lang="es-ES" sz="2000" dirty="0" smtClean="0">
                <a:solidFill>
                  <a:schemeClr val="tx2"/>
                </a:solidFill>
                <a:latin typeface="Arial Rounded MT Bold" panose="020F0704030504030204" pitchFamily="34" charset="0"/>
              </a:rPr>
              <a:t>Responsable </a:t>
            </a:r>
            <a:r>
              <a:rPr lang="es-ES" sz="2000" dirty="0">
                <a:solidFill>
                  <a:schemeClr val="tx2"/>
                </a:solidFill>
                <a:latin typeface="Arial Rounded MT Bold" panose="020F0704030504030204" pitchFamily="34" charset="0"/>
              </a:rPr>
              <a:t>del Presupuesto Ciudadano</a:t>
            </a:r>
            <a:endParaRPr lang="es-MX" sz="2000" dirty="0">
              <a:solidFill>
                <a:schemeClr val="tx2"/>
              </a:solidFill>
              <a:latin typeface="Arial Rounded MT Bold" panose="020F0704030504030204" pitchFamily="34" charset="0"/>
            </a:endParaRPr>
          </a:p>
        </p:txBody>
      </p:sp>
      <p:pic>
        <p:nvPicPr>
          <p:cNvPr id="7" name="Imagen 6"/>
          <p:cNvPicPr>
            <a:picLocks noChangeAspect="1"/>
          </p:cNvPicPr>
          <p:nvPr/>
        </p:nvPicPr>
        <p:blipFill>
          <a:blip r:embed="rId4">
            <a:extLst>
              <a:ext uri="{BEBA8EAE-BF5A-486C-A8C5-ECC9F3942E4B}">
                <a14:imgProps xmlns:a14="http://schemas.microsoft.com/office/drawing/2010/main">
                  <a14:imgLayer r:embed="rId5">
                    <a14:imgEffect>
                      <a14:backgroundRemoval t="9504" b="89256" l="1667" r="95833"/>
                    </a14:imgEffect>
                  </a14:imgLayer>
                </a14:imgProps>
              </a:ext>
            </a:extLst>
          </a:blip>
          <a:stretch>
            <a:fillRect/>
          </a:stretch>
        </p:blipFill>
        <p:spPr>
          <a:xfrm>
            <a:off x="4080386" y="5256364"/>
            <a:ext cx="5246171" cy="2115956"/>
          </a:xfrm>
          <a:prstGeom prst="rect">
            <a:avLst/>
          </a:prstGeom>
        </p:spPr>
      </p:pic>
    </p:spTree>
    <p:extLst>
      <p:ext uri="{BB962C8B-B14F-4D97-AF65-F5344CB8AC3E}">
        <p14:creationId xmlns:p14="http://schemas.microsoft.com/office/powerpoint/2010/main" val="35824239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80000">
              <a:schemeClr val="bg1"/>
            </a:gs>
            <a:gs pos="85000">
              <a:schemeClr val="bg1"/>
            </a:gs>
            <a:gs pos="88000">
              <a:schemeClr val="bg1"/>
            </a:gs>
          </a:gsLst>
          <a:lin ang="5400000" scaled="0"/>
        </a:gra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2928" y="281517"/>
            <a:ext cx="1054238" cy="855174"/>
          </a:xfrm>
          <a:prstGeom prst="rect">
            <a:avLst/>
          </a:prstGeom>
        </p:spPr>
      </p:pic>
      <p:pic>
        <p:nvPicPr>
          <p:cNvPr id="11" name="Imagen 10"/>
          <p:cNvPicPr>
            <a:picLocks noChangeAspect="1"/>
          </p:cNvPicPr>
          <p:nvPr/>
        </p:nvPicPr>
        <p:blipFill rotWithShape="1">
          <a:blip r:embed="rId3"/>
          <a:srcRect t="6822"/>
          <a:stretch/>
        </p:blipFill>
        <p:spPr>
          <a:xfrm rot="5400000" flipV="1">
            <a:off x="-3337524" y="3393437"/>
            <a:ext cx="7087496" cy="412445"/>
          </a:xfrm>
          <a:prstGeom prst="rect">
            <a:avLst/>
          </a:prstGeom>
        </p:spPr>
      </p:pic>
      <p:sp>
        <p:nvSpPr>
          <p:cNvPr id="13" name="Paralelogramo 12"/>
          <p:cNvSpPr/>
          <p:nvPr/>
        </p:nvSpPr>
        <p:spPr>
          <a:xfrm>
            <a:off x="866196" y="1248341"/>
            <a:ext cx="5940000" cy="432000"/>
          </a:xfrm>
          <a:prstGeom prst="parallelogram">
            <a:avLst/>
          </a:prstGeom>
          <a:solidFill>
            <a:srgbClr val="689FE2">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r>
              <a:rPr lang="es-ES" sz="1654"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¿QUÉ ES EL PRESUPUESTO CIUDADANO?</a:t>
            </a:r>
          </a:p>
        </p:txBody>
      </p:sp>
      <p:sp>
        <p:nvSpPr>
          <p:cNvPr id="14" name="Anillo 13"/>
          <p:cNvSpPr/>
          <p:nvPr/>
        </p:nvSpPr>
        <p:spPr>
          <a:xfrm>
            <a:off x="11760406" y="6432360"/>
            <a:ext cx="656761" cy="642231"/>
          </a:xfrm>
          <a:prstGeom prst="donut">
            <a:avLst/>
          </a:pr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934" dirty="0">
                <a:ln w="0"/>
                <a:solidFill>
                  <a:schemeClr val="tx1"/>
                </a:solidFill>
                <a:effectLst>
                  <a:outerShdw blurRad="38100" dist="19050" dir="2700000" algn="tl" rotWithShape="0">
                    <a:schemeClr val="dk1">
                      <a:alpha val="40000"/>
                    </a:schemeClr>
                  </a:outerShdw>
                </a:effectLst>
              </a:rPr>
              <a:t>3</a:t>
            </a:r>
            <a:endParaRPr lang="es-MX" sz="1934" dirty="0">
              <a:ln w="0"/>
              <a:solidFill>
                <a:schemeClr val="tx1"/>
              </a:solidFill>
              <a:effectLst>
                <a:outerShdw blurRad="38100" dist="19050" dir="2700000" algn="tl" rotWithShape="0">
                  <a:schemeClr val="dk1">
                    <a:alpha val="40000"/>
                  </a:schemeClr>
                </a:outerShdw>
              </a:effectLst>
            </a:endParaRPr>
          </a:p>
        </p:txBody>
      </p:sp>
      <p:pic>
        <p:nvPicPr>
          <p:cNvPr id="16" name="Imagen 15"/>
          <p:cNvPicPr>
            <a:picLocks noChangeAspect="1"/>
          </p:cNvPicPr>
          <p:nvPr/>
        </p:nvPicPr>
        <p:blipFill rotWithShape="1">
          <a:blip r:embed="rId3"/>
          <a:srcRect t="6822"/>
          <a:stretch/>
        </p:blipFill>
        <p:spPr>
          <a:xfrm rot="10800000" flipV="1">
            <a:off x="418911" y="55911"/>
            <a:ext cx="7087496" cy="305999"/>
          </a:xfrm>
          <a:prstGeom prst="rect">
            <a:avLst/>
          </a:prstGeom>
        </p:spPr>
      </p:pic>
      <p:sp>
        <p:nvSpPr>
          <p:cNvPr id="26" name="Marcador de texto 2"/>
          <p:cNvSpPr txBox="1">
            <a:spLocks/>
          </p:cNvSpPr>
          <p:nvPr/>
        </p:nvSpPr>
        <p:spPr>
          <a:xfrm>
            <a:off x="1150265" y="2566771"/>
            <a:ext cx="5371862" cy="2894960"/>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es-ES" sz="1447" spc="-5" dirty="0">
                <a:solidFill>
                  <a:schemeClr val="tx2"/>
                </a:solidFill>
                <a:latin typeface="Arial Rounded MT Bold" panose="020F0704030504030204" pitchFamily="34" charset="0"/>
                <a:cs typeface="Bahnschrift"/>
              </a:rPr>
              <a:t>Para nosotros como Gobierno, es de suma importancia que ustedes como Ciudadanos estén informados de ¿dónde?, ¿cómo?, ¿cuánto?, y en que se gastan los Recursos Públicos.</a:t>
            </a:r>
          </a:p>
          <a:p>
            <a:pPr algn="just"/>
            <a:endParaRPr lang="es-ES" sz="1447" spc="-5" dirty="0">
              <a:solidFill>
                <a:schemeClr val="tx2"/>
              </a:solidFill>
              <a:latin typeface="Arial Rounded MT Bold" panose="020F0704030504030204" pitchFamily="34" charset="0"/>
              <a:cs typeface="Bahnschrift"/>
            </a:endParaRPr>
          </a:p>
          <a:p>
            <a:pPr algn="just"/>
            <a:r>
              <a:rPr lang="es-ES" sz="1447" spc="-5" dirty="0" smtClean="0">
                <a:solidFill>
                  <a:schemeClr val="tx2"/>
                </a:solidFill>
                <a:latin typeface="Arial Rounded MT Bold" panose="020F0704030504030204" pitchFamily="34" charset="0"/>
                <a:cs typeface="Bahnschrift"/>
              </a:rPr>
              <a:t>Es </a:t>
            </a:r>
            <a:r>
              <a:rPr lang="es-ES" sz="1447" spc="-5" dirty="0">
                <a:solidFill>
                  <a:schemeClr val="tx2"/>
                </a:solidFill>
                <a:latin typeface="Arial Rounded MT Bold" panose="020F0704030504030204" pitchFamily="34" charset="0"/>
                <a:cs typeface="Bahnschrift"/>
              </a:rPr>
              <a:t>por ello, que se elabora el Presupuesto Ciudadano que sirve como Instrumento para darles a conocer de una manera clara y sencilla la información que constituye la Ley de Ingresos y el Presupuesto de Egresos del 2025.</a:t>
            </a:r>
          </a:p>
          <a:p>
            <a:pPr algn="just"/>
            <a:endParaRPr lang="es-ES" sz="1447" spc="-5" dirty="0">
              <a:solidFill>
                <a:schemeClr val="tx2"/>
              </a:solidFill>
              <a:latin typeface="Arial Rounded MT Bold" panose="020F0704030504030204" pitchFamily="34" charset="0"/>
              <a:cs typeface="Bahnschrift"/>
            </a:endParaRPr>
          </a:p>
          <a:p>
            <a:pPr algn="just"/>
            <a:r>
              <a:rPr lang="es-ES" sz="1447" spc="-5" dirty="0">
                <a:solidFill>
                  <a:schemeClr val="tx2"/>
                </a:solidFill>
                <a:latin typeface="Arial Rounded MT Bold" panose="020F0704030504030204" pitchFamily="34" charset="0"/>
                <a:cs typeface="Bahnschrift"/>
              </a:rPr>
              <a:t>Tiene como finalidad establecer el Plan de trabajo conforme las prioridades, así como las acciones para alcanzar las metas y objetivos en beneficio de Nuestra Sociedad.</a:t>
            </a:r>
          </a:p>
        </p:txBody>
      </p:sp>
      <p:pic>
        <p:nvPicPr>
          <p:cNvPr id="4" name="Imagen 3"/>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900"/>
                    </a14:imgEffect>
                    <a14:imgEffect>
                      <a14:saturation sat="300000"/>
                    </a14:imgEffect>
                  </a14:imgLayer>
                </a14:imgProps>
              </a:ext>
            </a:extLst>
          </a:blip>
          <a:srcRect l="9801" t="7997" r="6561" b="4303"/>
          <a:stretch/>
        </p:blipFill>
        <p:spPr>
          <a:xfrm>
            <a:off x="7121041" y="2420879"/>
            <a:ext cx="4943624" cy="3553850"/>
          </a:xfrm>
          <a:prstGeom prst="rect">
            <a:avLst/>
          </a:prstGeom>
        </p:spPr>
      </p:pic>
    </p:spTree>
    <p:extLst>
      <p:ext uri="{BB962C8B-B14F-4D97-AF65-F5344CB8AC3E}">
        <p14:creationId xmlns:p14="http://schemas.microsoft.com/office/powerpoint/2010/main" val="5324196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80000">
              <a:schemeClr val="bg1"/>
            </a:gs>
            <a:gs pos="85000">
              <a:schemeClr val="bg1"/>
            </a:gs>
            <a:gs pos="88000">
              <a:schemeClr val="bg1"/>
            </a:gs>
          </a:gsLst>
          <a:lin ang="5400000" scaled="0"/>
        </a:gra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2928" y="281517"/>
            <a:ext cx="1054238" cy="855174"/>
          </a:xfrm>
          <a:prstGeom prst="rect">
            <a:avLst/>
          </a:prstGeom>
        </p:spPr>
      </p:pic>
      <p:pic>
        <p:nvPicPr>
          <p:cNvPr id="11" name="Imagen 10"/>
          <p:cNvPicPr>
            <a:picLocks noChangeAspect="1"/>
          </p:cNvPicPr>
          <p:nvPr/>
        </p:nvPicPr>
        <p:blipFill rotWithShape="1">
          <a:blip r:embed="rId3"/>
          <a:srcRect t="6822"/>
          <a:stretch/>
        </p:blipFill>
        <p:spPr>
          <a:xfrm rot="5400000" flipV="1">
            <a:off x="-3337524" y="3393437"/>
            <a:ext cx="7087496" cy="412445"/>
          </a:xfrm>
          <a:prstGeom prst="rect">
            <a:avLst/>
          </a:prstGeom>
        </p:spPr>
      </p:pic>
      <p:sp>
        <p:nvSpPr>
          <p:cNvPr id="13" name="Paralelogramo 12"/>
          <p:cNvSpPr/>
          <p:nvPr/>
        </p:nvSpPr>
        <p:spPr>
          <a:xfrm>
            <a:off x="704456" y="1174393"/>
            <a:ext cx="5940000" cy="432000"/>
          </a:xfrm>
          <a:prstGeom prst="parallelogram">
            <a:avLst/>
          </a:prstGeom>
          <a:solidFill>
            <a:srgbClr val="689FE2">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r>
              <a:rPr lang="es-ES" sz="16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¿QUÉ ES LA LEY DE INGRESOS?</a:t>
            </a:r>
          </a:p>
        </p:txBody>
      </p:sp>
      <p:sp>
        <p:nvSpPr>
          <p:cNvPr id="14" name="Anillo 13"/>
          <p:cNvSpPr/>
          <p:nvPr/>
        </p:nvSpPr>
        <p:spPr>
          <a:xfrm>
            <a:off x="11760406" y="6432360"/>
            <a:ext cx="656761" cy="642231"/>
          </a:xfrm>
          <a:prstGeom prst="donut">
            <a:avLst/>
          </a:pr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934" dirty="0">
                <a:ln w="0"/>
                <a:solidFill>
                  <a:schemeClr val="tx1"/>
                </a:solidFill>
                <a:effectLst>
                  <a:outerShdw blurRad="38100" dist="19050" dir="2700000" algn="tl" rotWithShape="0">
                    <a:schemeClr val="dk1">
                      <a:alpha val="40000"/>
                    </a:schemeClr>
                  </a:outerShdw>
                </a:effectLst>
              </a:rPr>
              <a:t>4</a:t>
            </a:r>
            <a:endParaRPr lang="es-MX" sz="1934" dirty="0">
              <a:ln w="0"/>
              <a:solidFill>
                <a:schemeClr val="tx1"/>
              </a:solidFill>
              <a:effectLst>
                <a:outerShdw blurRad="38100" dist="19050" dir="2700000" algn="tl" rotWithShape="0">
                  <a:schemeClr val="dk1">
                    <a:alpha val="40000"/>
                  </a:schemeClr>
                </a:outerShdw>
              </a:effectLst>
            </a:endParaRPr>
          </a:p>
        </p:txBody>
      </p:sp>
      <p:pic>
        <p:nvPicPr>
          <p:cNvPr id="16" name="Imagen 15"/>
          <p:cNvPicPr>
            <a:picLocks noChangeAspect="1"/>
          </p:cNvPicPr>
          <p:nvPr/>
        </p:nvPicPr>
        <p:blipFill rotWithShape="1">
          <a:blip r:embed="rId3"/>
          <a:srcRect t="6822"/>
          <a:stretch/>
        </p:blipFill>
        <p:spPr>
          <a:xfrm rot="10800000" flipV="1">
            <a:off x="418911" y="55911"/>
            <a:ext cx="7087496" cy="305999"/>
          </a:xfrm>
          <a:prstGeom prst="rect">
            <a:avLst/>
          </a:prstGeom>
        </p:spPr>
      </p:pic>
      <p:sp>
        <p:nvSpPr>
          <p:cNvPr id="10" name="Marcador de texto 2">
            <a:extLst>
              <a:ext uri="{FF2B5EF4-FFF2-40B4-BE49-F238E27FC236}">
                <a16:creationId xmlns:a16="http://schemas.microsoft.com/office/drawing/2014/main" id="{266C2F19-D0F6-51DF-A69F-8EEBC1A48F8E}"/>
              </a:ext>
            </a:extLst>
          </p:cNvPr>
          <p:cNvSpPr txBox="1">
            <a:spLocks/>
          </p:cNvSpPr>
          <p:nvPr/>
        </p:nvSpPr>
        <p:spPr>
          <a:xfrm>
            <a:off x="1050528" y="2335797"/>
            <a:ext cx="5386848" cy="3563027"/>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es-ES" sz="1447" spc="-5" dirty="0">
                <a:solidFill>
                  <a:schemeClr val="tx2"/>
                </a:solidFill>
                <a:latin typeface="Arial Rounded MT Bold" panose="020F0704030504030204" pitchFamily="34" charset="0"/>
                <a:cs typeface="Bahnschrift"/>
              </a:rPr>
              <a:t>Es un documento jurídico que, establece la recaudación de los recursos financieros que ingresarán al Municipio de Corregidora en el Ejercicio Fiscal </a:t>
            </a:r>
            <a:r>
              <a:rPr lang="es-ES" sz="1447" spc="-5" dirty="0" smtClean="0">
                <a:solidFill>
                  <a:schemeClr val="tx2"/>
                </a:solidFill>
                <a:latin typeface="Arial Rounded MT Bold" panose="020F0704030504030204" pitchFamily="34" charset="0"/>
                <a:cs typeface="Bahnschrift"/>
              </a:rPr>
              <a:t>2025.</a:t>
            </a:r>
          </a:p>
          <a:p>
            <a:pPr algn="just"/>
            <a:endParaRPr lang="es-ES" sz="1447" spc="-5" dirty="0">
              <a:solidFill>
                <a:schemeClr val="tx2"/>
              </a:solidFill>
              <a:latin typeface="Arial Rounded MT Bold" panose="020F0704030504030204" pitchFamily="34" charset="0"/>
              <a:cs typeface="Bahnschrift"/>
            </a:endParaRPr>
          </a:p>
          <a:p>
            <a:pPr algn="just"/>
            <a:r>
              <a:rPr lang="es-ES" sz="1447" spc="-5" dirty="0">
                <a:solidFill>
                  <a:schemeClr val="tx2"/>
                </a:solidFill>
                <a:latin typeface="Arial Rounded MT Bold" panose="020F0704030504030204" pitchFamily="34" charset="0"/>
                <a:cs typeface="Bahnschrift"/>
              </a:rPr>
              <a:t>I</a:t>
            </a:r>
            <a:r>
              <a:rPr lang="es-ES" sz="1447" spc="-5" dirty="0" smtClean="0">
                <a:solidFill>
                  <a:schemeClr val="tx2"/>
                </a:solidFill>
                <a:latin typeface="Arial Rounded MT Bold" panose="020F0704030504030204" pitchFamily="34" charset="0"/>
                <a:cs typeface="Bahnschrift"/>
              </a:rPr>
              <a:t>ndica </a:t>
            </a:r>
            <a:r>
              <a:rPr lang="es-ES" sz="1447" spc="-5" dirty="0">
                <a:solidFill>
                  <a:schemeClr val="tx2"/>
                </a:solidFill>
                <a:latin typeface="Arial Rounded MT Bold" panose="020F0704030504030204" pitchFamily="34" charset="0"/>
                <a:cs typeface="Bahnschrift"/>
              </a:rPr>
              <a:t>las contribuciones y el ingreso estimado de cada uno de los rubros que la componen como lo son:</a:t>
            </a:r>
          </a:p>
          <a:p>
            <a:pPr marL="295323" indent="-295323" algn="just">
              <a:buFont typeface="Arial" panose="020B0604020202020204" pitchFamily="34" charset="0"/>
              <a:buChar char="•"/>
            </a:pPr>
            <a:endParaRPr lang="es-ES" sz="1447" spc="-5" dirty="0">
              <a:solidFill>
                <a:schemeClr val="tx2"/>
              </a:solidFill>
              <a:latin typeface="Arial Rounded MT Bold" panose="020F0704030504030204" pitchFamily="34" charset="0"/>
              <a:cs typeface="Bahnschrift"/>
            </a:endParaRPr>
          </a:p>
          <a:p>
            <a:pPr marL="295326" indent="-295326" algn="just">
              <a:buClr>
                <a:srgbClr val="E73A8C"/>
              </a:buClr>
              <a:buFont typeface="Arial Rounded MT Bold" panose="020F0704030504030204" pitchFamily="34" charset="0"/>
              <a:buChar char="»"/>
            </a:pPr>
            <a:r>
              <a:rPr lang="es-ES" sz="1447" spc="-5" dirty="0">
                <a:solidFill>
                  <a:schemeClr val="tx2"/>
                </a:solidFill>
                <a:latin typeface="Arial Rounded MT Bold" panose="020F0704030504030204" pitchFamily="34" charset="0"/>
                <a:cs typeface="Bahnschrift"/>
              </a:rPr>
              <a:t>Ingresos propios</a:t>
            </a:r>
          </a:p>
          <a:p>
            <a:pPr marL="295326" indent="-295326" algn="just">
              <a:buClr>
                <a:srgbClr val="E73A8C"/>
              </a:buClr>
              <a:buFont typeface="Arial Rounded MT Bold" panose="020F0704030504030204" pitchFamily="34" charset="0"/>
              <a:buChar char="»"/>
            </a:pPr>
            <a:r>
              <a:rPr lang="es-ES" sz="1447" spc="-5" dirty="0">
                <a:solidFill>
                  <a:schemeClr val="tx2"/>
                </a:solidFill>
                <a:latin typeface="Arial Rounded MT Bold" panose="020F0704030504030204" pitchFamily="34" charset="0"/>
                <a:cs typeface="Bahnschrift"/>
              </a:rPr>
              <a:t>Ingresos por participaciones</a:t>
            </a:r>
          </a:p>
          <a:p>
            <a:pPr marL="295326" indent="-295326" algn="just">
              <a:buClr>
                <a:srgbClr val="E73A8C"/>
              </a:buClr>
              <a:buFont typeface="Arial Rounded MT Bold" panose="020F0704030504030204" pitchFamily="34" charset="0"/>
              <a:buChar char="»"/>
            </a:pPr>
            <a:r>
              <a:rPr lang="es-ES" sz="1447" spc="-5" dirty="0">
                <a:solidFill>
                  <a:schemeClr val="tx2"/>
                </a:solidFill>
                <a:latin typeface="Arial Rounded MT Bold" panose="020F0704030504030204" pitchFamily="34" charset="0"/>
                <a:cs typeface="Bahnschrift"/>
              </a:rPr>
              <a:t>Aportaciones Federales </a:t>
            </a:r>
          </a:p>
          <a:p>
            <a:pPr marL="295326" indent="-295326" algn="just">
              <a:buClr>
                <a:srgbClr val="E73A8C"/>
              </a:buClr>
              <a:buFont typeface="Arial Rounded MT Bold" panose="020F0704030504030204" pitchFamily="34" charset="0"/>
              <a:buChar char="»"/>
            </a:pPr>
            <a:r>
              <a:rPr lang="es-ES" sz="1447" spc="-5" dirty="0">
                <a:solidFill>
                  <a:schemeClr val="tx2"/>
                </a:solidFill>
                <a:latin typeface="Arial Rounded MT Bold" panose="020F0704030504030204" pitchFamily="34" charset="0"/>
                <a:cs typeface="Bahnschrift"/>
              </a:rPr>
              <a:t>Financiamiento Propio.</a:t>
            </a:r>
          </a:p>
          <a:p>
            <a:pPr algn="just">
              <a:buClr>
                <a:srgbClr val="E73A8C"/>
              </a:buClr>
            </a:pPr>
            <a:endParaRPr lang="es-ES" sz="1447" spc="-5" dirty="0">
              <a:solidFill>
                <a:schemeClr val="tx2"/>
              </a:solidFill>
              <a:latin typeface="Arial Rounded MT Bold" panose="020F0704030504030204" pitchFamily="34" charset="0"/>
              <a:cs typeface="Bahnschrift"/>
            </a:endParaRPr>
          </a:p>
          <a:p>
            <a:pPr algn="just"/>
            <a:endParaRPr lang="es-ES" sz="1447" spc="-5" dirty="0">
              <a:solidFill>
                <a:schemeClr val="tx2"/>
              </a:solidFill>
              <a:latin typeface="Arial Rounded MT Bold" panose="020F0704030504030204" pitchFamily="34" charset="0"/>
              <a:cs typeface="Bahnschrift"/>
            </a:endParaRPr>
          </a:p>
          <a:p>
            <a:pPr algn="just"/>
            <a:r>
              <a:rPr lang="es-ES" sz="1447" spc="-5" dirty="0">
                <a:solidFill>
                  <a:schemeClr val="tx2"/>
                </a:solidFill>
                <a:latin typeface="Arial Rounded MT Bold" panose="020F0704030504030204" pitchFamily="34" charset="0"/>
                <a:cs typeface="Bahnschrift"/>
              </a:rPr>
              <a:t>E</a:t>
            </a:r>
            <a:r>
              <a:rPr lang="es-ES" sz="1447" spc="-5" dirty="0" smtClean="0">
                <a:solidFill>
                  <a:schemeClr val="tx2"/>
                </a:solidFill>
                <a:latin typeface="Arial Rounded MT Bold" panose="020F0704030504030204" pitchFamily="34" charset="0"/>
                <a:cs typeface="Bahnschrift"/>
              </a:rPr>
              <a:t>s </a:t>
            </a:r>
            <a:r>
              <a:rPr lang="es-ES" sz="1447" spc="-5" dirty="0">
                <a:solidFill>
                  <a:schemeClr val="tx2"/>
                </a:solidFill>
                <a:latin typeface="Arial Rounded MT Bold" panose="020F0704030504030204" pitchFamily="34" charset="0"/>
                <a:cs typeface="Bahnschrift"/>
              </a:rPr>
              <a:t>de suma </a:t>
            </a:r>
            <a:r>
              <a:rPr lang="es-ES" sz="1447" spc="-5" dirty="0" smtClean="0">
                <a:solidFill>
                  <a:schemeClr val="tx2"/>
                </a:solidFill>
                <a:latin typeface="Arial Rounded MT Bold" panose="020F0704030504030204" pitchFamily="34" charset="0"/>
                <a:cs typeface="Bahnschrift"/>
              </a:rPr>
              <a:t>importancia para que el Municipio </a:t>
            </a:r>
            <a:r>
              <a:rPr lang="es-ES" sz="1447" spc="-5" dirty="0">
                <a:solidFill>
                  <a:schemeClr val="tx2"/>
                </a:solidFill>
                <a:latin typeface="Arial Rounded MT Bold" panose="020F0704030504030204" pitchFamily="34" charset="0"/>
                <a:cs typeface="Bahnschrift"/>
              </a:rPr>
              <a:t>cuente con los recursos necesarios para atender las </a:t>
            </a:r>
            <a:r>
              <a:rPr lang="es-ES" sz="1447" spc="-5" dirty="0" smtClean="0">
                <a:solidFill>
                  <a:schemeClr val="tx2"/>
                </a:solidFill>
                <a:latin typeface="Arial Rounded MT Bold" panose="020F0704030504030204" pitchFamily="34" charset="0"/>
                <a:cs typeface="Bahnschrift"/>
              </a:rPr>
              <a:t>necesidades </a:t>
            </a:r>
            <a:r>
              <a:rPr lang="es-ES" sz="1447" spc="-5" dirty="0">
                <a:solidFill>
                  <a:schemeClr val="tx2"/>
                </a:solidFill>
                <a:latin typeface="Arial Rounded MT Bold" panose="020F0704030504030204" pitchFamily="34" charset="0"/>
                <a:cs typeface="Bahnschrift"/>
              </a:rPr>
              <a:t>de la población.</a:t>
            </a:r>
          </a:p>
        </p:txBody>
      </p:sp>
      <p:grpSp>
        <p:nvGrpSpPr>
          <p:cNvPr id="6" name="Grupo 5"/>
          <p:cNvGrpSpPr/>
          <p:nvPr/>
        </p:nvGrpSpPr>
        <p:grpSpPr>
          <a:xfrm>
            <a:off x="7075457" y="2270389"/>
            <a:ext cx="4508410" cy="4161972"/>
            <a:chOff x="6964113" y="1652577"/>
            <a:chExt cx="4818311" cy="4664575"/>
          </a:xfrm>
        </p:grpSpPr>
        <p:pic>
          <p:nvPicPr>
            <p:cNvPr id="4" name="Imagen 3"/>
            <p:cNvPicPr>
              <a:picLocks noChangeAspect="1"/>
            </p:cNvPicPr>
            <p:nvPr/>
          </p:nvPicPr>
          <p:blipFill rotWithShape="1">
            <a:blip r:embed="rId4"/>
            <a:srcRect l="8210" t="18664" r="7512"/>
            <a:stretch/>
          </p:blipFill>
          <p:spPr>
            <a:xfrm>
              <a:off x="6964113" y="1652577"/>
              <a:ext cx="4818311" cy="3712029"/>
            </a:xfrm>
            <a:prstGeom prst="rect">
              <a:avLst/>
            </a:prstGeom>
          </p:spPr>
        </p:pic>
        <p:pic>
          <p:nvPicPr>
            <p:cNvPr id="15" name="Imagen 14"/>
            <p:cNvPicPr>
              <a:picLocks noChangeAspect="1"/>
            </p:cNvPicPr>
            <p:nvPr/>
          </p:nvPicPr>
          <p:blipFill rotWithShape="1">
            <a:blip r:embed="rId5">
              <a:extLst>
                <a:ext uri="{BEBA8EAE-BF5A-486C-A8C5-ECC9F3942E4B}">
                  <a14:imgProps xmlns:a14="http://schemas.microsoft.com/office/drawing/2010/main">
                    <a14:imgLayer r:embed="rId6">
                      <a14:imgEffect>
                        <a14:backgroundRemoval t="16700" b="92950" l="0" r="98500">
                          <a14:foregroundMark x1="43600" y1="87000" x2="54050" y2="87200"/>
                        </a14:backgroundRemoval>
                      </a14:imgEffect>
                    </a14:imgLayer>
                  </a14:imgProps>
                </a:ext>
              </a:extLst>
            </a:blip>
            <a:srcRect t="18318"/>
            <a:stretch/>
          </p:blipFill>
          <p:spPr>
            <a:xfrm>
              <a:off x="7813588" y="3508592"/>
              <a:ext cx="3305992" cy="2808560"/>
            </a:xfrm>
            <a:prstGeom prst="rect">
              <a:avLst/>
            </a:prstGeom>
          </p:spPr>
        </p:pic>
      </p:grpSp>
    </p:spTree>
    <p:extLst>
      <p:ext uri="{BB962C8B-B14F-4D97-AF65-F5344CB8AC3E}">
        <p14:creationId xmlns:p14="http://schemas.microsoft.com/office/powerpoint/2010/main" val="23989127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80000">
              <a:schemeClr val="bg1"/>
            </a:gs>
            <a:gs pos="85000">
              <a:schemeClr val="bg1"/>
            </a:gs>
            <a:gs pos="88000">
              <a:schemeClr val="bg1"/>
            </a:gs>
          </a:gsLst>
          <a:lin ang="5400000" scaled="0"/>
        </a:gra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2928" y="281517"/>
            <a:ext cx="1054238" cy="855174"/>
          </a:xfrm>
          <a:prstGeom prst="rect">
            <a:avLst/>
          </a:prstGeom>
        </p:spPr>
      </p:pic>
      <p:pic>
        <p:nvPicPr>
          <p:cNvPr id="11" name="Imagen 10"/>
          <p:cNvPicPr>
            <a:picLocks noChangeAspect="1"/>
          </p:cNvPicPr>
          <p:nvPr/>
        </p:nvPicPr>
        <p:blipFill rotWithShape="1">
          <a:blip r:embed="rId3"/>
          <a:srcRect t="6822"/>
          <a:stretch/>
        </p:blipFill>
        <p:spPr>
          <a:xfrm rot="5400000" flipV="1">
            <a:off x="-3337524" y="3393437"/>
            <a:ext cx="7087496" cy="412445"/>
          </a:xfrm>
          <a:prstGeom prst="rect">
            <a:avLst/>
          </a:prstGeom>
        </p:spPr>
      </p:pic>
      <p:sp>
        <p:nvSpPr>
          <p:cNvPr id="13" name="Paralelogramo 12"/>
          <p:cNvSpPr/>
          <p:nvPr/>
        </p:nvSpPr>
        <p:spPr>
          <a:xfrm>
            <a:off x="946722" y="912350"/>
            <a:ext cx="5940000" cy="432000"/>
          </a:xfrm>
          <a:prstGeom prst="parallelogram">
            <a:avLst/>
          </a:prstGeom>
          <a:solidFill>
            <a:srgbClr val="689FE2">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r>
              <a:rPr lang="es-ES" sz="16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¿DE DONDE SE OBTIENEN LOS RECURSOS?</a:t>
            </a:r>
          </a:p>
        </p:txBody>
      </p:sp>
      <p:sp>
        <p:nvSpPr>
          <p:cNvPr id="14" name="Anillo 13"/>
          <p:cNvSpPr/>
          <p:nvPr/>
        </p:nvSpPr>
        <p:spPr>
          <a:xfrm>
            <a:off x="11760406" y="6432360"/>
            <a:ext cx="656761" cy="642231"/>
          </a:xfrm>
          <a:prstGeom prst="donut">
            <a:avLst/>
          </a:pr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934" dirty="0">
                <a:ln w="0"/>
                <a:solidFill>
                  <a:schemeClr val="tx1"/>
                </a:solidFill>
                <a:effectLst>
                  <a:outerShdw blurRad="38100" dist="19050" dir="2700000" algn="tl" rotWithShape="0">
                    <a:schemeClr val="dk1">
                      <a:alpha val="40000"/>
                    </a:schemeClr>
                  </a:outerShdw>
                </a:effectLst>
              </a:rPr>
              <a:t>5</a:t>
            </a:r>
            <a:endParaRPr lang="es-MX" sz="1934" dirty="0">
              <a:ln w="0"/>
              <a:solidFill>
                <a:schemeClr val="tx1"/>
              </a:solidFill>
              <a:effectLst>
                <a:outerShdw blurRad="38100" dist="19050" dir="2700000" algn="tl" rotWithShape="0">
                  <a:schemeClr val="dk1">
                    <a:alpha val="40000"/>
                  </a:schemeClr>
                </a:outerShdw>
              </a:effectLst>
            </a:endParaRPr>
          </a:p>
        </p:txBody>
      </p:sp>
      <p:pic>
        <p:nvPicPr>
          <p:cNvPr id="16" name="Imagen 15"/>
          <p:cNvPicPr>
            <a:picLocks noChangeAspect="1"/>
          </p:cNvPicPr>
          <p:nvPr/>
        </p:nvPicPr>
        <p:blipFill rotWithShape="1">
          <a:blip r:embed="rId3"/>
          <a:srcRect t="6822"/>
          <a:stretch/>
        </p:blipFill>
        <p:spPr>
          <a:xfrm rot="10800000" flipV="1">
            <a:off x="418911" y="55911"/>
            <a:ext cx="7087496" cy="305999"/>
          </a:xfrm>
          <a:prstGeom prst="rect">
            <a:avLst/>
          </a:prstGeom>
        </p:spPr>
      </p:pic>
      <p:sp>
        <p:nvSpPr>
          <p:cNvPr id="12" name="Rectángulo 11"/>
          <p:cNvSpPr/>
          <p:nvPr/>
        </p:nvSpPr>
        <p:spPr>
          <a:xfrm>
            <a:off x="1218705" y="1408450"/>
            <a:ext cx="5487908" cy="693651"/>
          </a:xfrm>
          <a:prstGeom prst="rect">
            <a:avLst/>
          </a:prstGeom>
        </p:spPr>
        <p:txBody>
          <a:bodyPr wrap="square">
            <a:spAutoFit/>
          </a:bodyPr>
          <a:lstStyle/>
          <a:p>
            <a:pPr marR="5250" algn="just">
              <a:lnSpc>
                <a:spcPct val="90000"/>
              </a:lnSpc>
              <a:defRPr/>
            </a:pPr>
            <a:r>
              <a:rPr lang="es-ES" sz="1400" spc="-5" dirty="0">
                <a:solidFill>
                  <a:schemeClr val="tx2"/>
                </a:solidFill>
                <a:latin typeface="Arial Rounded MT Bold" panose="020F0704030504030204" pitchFamily="34" charset="0"/>
                <a:cs typeface="Bahnschrift"/>
              </a:rPr>
              <a:t>Los recursos con los que dispone El Municipio de Corregidora para el cumplimiento de programas y </a:t>
            </a:r>
            <a:r>
              <a:rPr lang="es-ES" sz="1400" spc="-5" dirty="0" smtClean="0">
                <a:solidFill>
                  <a:schemeClr val="tx2"/>
                </a:solidFill>
                <a:latin typeface="Arial Rounded MT Bold" panose="020F0704030504030204" pitchFamily="34" charset="0"/>
                <a:cs typeface="Bahnschrift"/>
              </a:rPr>
              <a:t>objetivos, </a:t>
            </a:r>
            <a:r>
              <a:rPr lang="es-ES" sz="1400" spc="-5" dirty="0">
                <a:solidFill>
                  <a:schemeClr val="tx2"/>
                </a:solidFill>
                <a:latin typeface="Arial Rounded MT Bold" panose="020F0704030504030204" pitchFamily="34" charset="0"/>
                <a:cs typeface="Bahnschrift"/>
              </a:rPr>
              <a:t>se </a:t>
            </a:r>
            <a:r>
              <a:rPr lang="es-ES" sz="1400" spc="-5" dirty="0" smtClean="0">
                <a:solidFill>
                  <a:schemeClr val="tx2"/>
                </a:solidFill>
                <a:latin typeface="Arial Rounded MT Bold" panose="020F0704030504030204" pitchFamily="34" charset="0"/>
                <a:cs typeface="Bahnschrift"/>
              </a:rPr>
              <a:t>encuentran </a:t>
            </a:r>
            <a:r>
              <a:rPr lang="es-ES" sz="1400" spc="-5" dirty="0">
                <a:solidFill>
                  <a:schemeClr val="tx2"/>
                </a:solidFill>
                <a:latin typeface="Arial Rounded MT Bold" panose="020F0704030504030204" pitchFamily="34" charset="0"/>
                <a:cs typeface="Bahnschrift"/>
              </a:rPr>
              <a:t>asignados de la siguiente manera: </a:t>
            </a:r>
          </a:p>
        </p:txBody>
      </p:sp>
      <p:sp>
        <p:nvSpPr>
          <p:cNvPr id="18" name="Google Shape;1658;p65"/>
          <p:cNvSpPr/>
          <p:nvPr/>
        </p:nvSpPr>
        <p:spPr>
          <a:xfrm>
            <a:off x="6973088" y="5001546"/>
            <a:ext cx="3060000" cy="338554"/>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rgbClr val="689FE2">
              <a:alpha val="50000"/>
            </a:srgbClr>
          </a:solidFill>
          <a:ln>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sz="16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Ingresos de Participaciones </a:t>
            </a:r>
          </a:p>
        </p:txBody>
      </p:sp>
      <p:sp>
        <p:nvSpPr>
          <p:cNvPr id="19" name="Google Shape;2609;p85"/>
          <p:cNvSpPr/>
          <p:nvPr/>
        </p:nvSpPr>
        <p:spPr>
          <a:xfrm rot="5400000">
            <a:off x="8246349" y="3596458"/>
            <a:ext cx="471208" cy="2376000"/>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6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$481,315,959.00</a:t>
            </a:r>
            <a:endParaRPr sz="16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20" name="CuadroTexto 19"/>
          <p:cNvSpPr txBox="1"/>
          <p:nvPr/>
        </p:nvSpPr>
        <p:spPr>
          <a:xfrm>
            <a:off x="7144314" y="5468100"/>
            <a:ext cx="2861541" cy="523220"/>
          </a:xfrm>
          <a:prstGeom prst="rect">
            <a:avLst/>
          </a:prstGeom>
          <a:noFill/>
        </p:spPr>
        <p:txBody>
          <a:bodyPr wrap="square" rtlCol="0">
            <a:spAutoFit/>
          </a:bodyPr>
          <a:lstStyle/>
          <a:p>
            <a:pPr algn="ctr"/>
            <a:r>
              <a:rPr lang="es-ES" sz="1400" b="1" spc="-5" dirty="0">
                <a:solidFill>
                  <a:schemeClr val="tx2"/>
                </a:solidFill>
                <a:latin typeface="Arial Rounded MT Bold" panose="020F0704030504030204" pitchFamily="34" charset="0"/>
              </a:rPr>
              <a:t>Ingresos de </a:t>
            </a:r>
            <a:endParaRPr lang="es-ES" sz="1400" b="1" spc="-5" dirty="0" smtClean="0">
              <a:solidFill>
                <a:schemeClr val="tx2"/>
              </a:solidFill>
              <a:latin typeface="Arial Rounded MT Bold" panose="020F0704030504030204" pitchFamily="34" charset="0"/>
            </a:endParaRPr>
          </a:p>
          <a:p>
            <a:pPr algn="ctr"/>
            <a:r>
              <a:rPr lang="es-ES" sz="1400" b="1" spc="-5" dirty="0" smtClean="0">
                <a:solidFill>
                  <a:schemeClr val="tx2"/>
                </a:solidFill>
                <a:latin typeface="Arial Rounded MT Bold" panose="020F0704030504030204" pitchFamily="34" charset="0"/>
              </a:rPr>
              <a:t>Libre </a:t>
            </a:r>
            <a:r>
              <a:rPr lang="es-ES" sz="1400" b="1" spc="-5" dirty="0">
                <a:solidFill>
                  <a:schemeClr val="tx2"/>
                </a:solidFill>
                <a:latin typeface="Arial Rounded MT Bold" panose="020F0704030504030204" pitchFamily="34" charset="0"/>
              </a:rPr>
              <a:t>Deposición</a:t>
            </a:r>
            <a:endParaRPr lang="es-ES" sz="1200" b="1" spc="-5" dirty="0">
              <a:solidFill>
                <a:schemeClr val="tx2"/>
              </a:solidFill>
              <a:latin typeface="Arial Rounded MT Bold" panose="020F0704030504030204" pitchFamily="34" charset="0"/>
            </a:endParaRPr>
          </a:p>
        </p:txBody>
      </p:sp>
      <p:sp>
        <p:nvSpPr>
          <p:cNvPr id="21" name="Google Shape;1658;p65"/>
          <p:cNvSpPr/>
          <p:nvPr/>
        </p:nvSpPr>
        <p:spPr>
          <a:xfrm>
            <a:off x="3104428" y="5001736"/>
            <a:ext cx="3060000" cy="338554"/>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rgbClr val="689FE2">
              <a:alpha val="50000"/>
            </a:srgbClr>
          </a:solidFill>
          <a:ln>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sz="16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Aportaciones Federales</a:t>
            </a:r>
          </a:p>
        </p:txBody>
      </p:sp>
      <p:sp>
        <p:nvSpPr>
          <p:cNvPr id="22" name="CuadroTexto 21"/>
          <p:cNvSpPr txBox="1"/>
          <p:nvPr/>
        </p:nvSpPr>
        <p:spPr>
          <a:xfrm>
            <a:off x="3128212" y="5464172"/>
            <a:ext cx="2593764" cy="523220"/>
          </a:xfrm>
          <a:prstGeom prst="rect">
            <a:avLst/>
          </a:prstGeom>
          <a:noFill/>
        </p:spPr>
        <p:txBody>
          <a:bodyPr wrap="square" rtlCol="0">
            <a:spAutoFit/>
          </a:bodyPr>
          <a:lstStyle/>
          <a:p>
            <a:pPr algn="ctr"/>
            <a:r>
              <a:rPr lang="es-ES" sz="1400" b="1" spc="-5" dirty="0" smtClean="0">
                <a:solidFill>
                  <a:schemeClr val="tx2"/>
                </a:solidFill>
                <a:latin typeface="Arial Rounded MT Bold" panose="020F0704030504030204" pitchFamily="34" charset="0"/>
              </a:rPr>
              <a:t>Ingresos</a:t>
            </a:r>
          </a:p>
          <a:p>
            <a:pPr algn="ctr"/>
            <a:r>
              <a:rPr lang="es-ES" sz="1400" b="1" spc="-5" dirty="0" smtClean="0">
                <a:solidFill>
                  <a:schemeClr val="tx2"/>
                </a:solidFill>
                <a:latin typeface="Arial Rounded MT Bold" panose="020F0704030504030204" pitchFamily="34" charset="0"/>
              </a:rPr>
              <a:t> Etiquetados</a:t>
            </a:r>
            <a:endParaRPr lang="es-ES" sz="1400" b="1" spc="-5" dirty="0">
              <a:solidFill>
                <a:schemeClr val="tx2"/>
              </a:solidFill>
              <a:latin typeface="Arial Rounded MT Bold" panose="020F0704030504030204" pitchFamily="34" charset="0"/>
            </a:endParaRPr>
          </a:p>
        </p:txBody>
      </p:sp>
      <p:sp>
        <p:nvSpPr>
          <p:cNvPr id="23" name="Google Shape;2609;p85"/>
          <p:cNvSpPr/>
          <p:nvPr/>
        </p:nvSpPr>
        <p:spPr>
          <a:xfrm rot="5400000">
            <a:off x="4336862" y="3609226"/>
            <a:ext cx="481667" cy="2340000"/>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600" b="1"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$243,166,352.00</a:t>
            </a:r>
            <a:endParaRPr sz="16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grpSp>
        <p:nvGrpSpPr>
          <p:cNvPr id="24" name="Grupo 23"/>
          <p:cNvGrpSpPr/>
          <p:nvPr/>
        </p:nvGrpSpPr>
        <p:grpSpPr>
          <a:xfrm>
            <a:off x="5625098" y="5332132"/>
            <a:ext cx="2571344" cy="1811276"/>
            <a:chOff x="2034571" y="2985959"/>
            <a:chExt cx="2976410" cy="2179394"/>
          </a:xfrm>
        </p:grpSpPr>
        <p:pic>
          <p:nvPicPr>
            <p:cNvPr id="25" name="Imagen 24"/>
            <p:cNvPicPr>
              <a:picLocks noChangeAspect="1"/>
            </p:cNvPicPr>
            <p:nvPr/>
          </p:nvPicPr>
          <p:blipFill>
            <a:blip r:embed="rId4">
              <a:extLst>
                <a:ext uri="{BEBA8EAE-BF5A-486C-A8C5-ECC9F3942E4B}">
                  <a14:imgProps xmlns:a14="http://schemas.microsoft.com/office/drawing/2010/main">
                    <a14:imgLayer r:embed="rId5">
                      <a14:imgEffect>
                        <a14:backgroundRemoval t="3794" b="97269" l="2556" r="99889"/>
                      </a14:imgEffect>
                    </a14:imgLayer>
                  </a14:imgProps>
                </a:ext>
              </a:extLst>
            </a:blip>
            <a:stretch>
              <a:fillRect/>
            </a:stretch>
          </p:blipFill>
          <p:spPr>
            <a:xfrm>
              <a:off x="2034571" y="2985959"/>
              <a:ext cx="2976410" cy="2179394"/>
            </a:xfrm>
            <a:prstGeom prst="rect">
              <a:avLst/>
            </a:prstGeom>
          </p:spPr>
        </p:pic>
        <p:pic>
          <p:nvPicPr>
            <p:cNvPr id="26" name="Imagen 25"/>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810079" y="3348440"/>
              <a:ext cx="1714341" cy="1718158"/>
            </a:xfrm>
            <a:prstGeom prst="rect">
              <a:avLst/>
            </a:prstGeom>
          </p:spPr>
        </p:pic>
      </p:grpSp>
      <p:sp>
        <p:nvSpPr>
          <p:cNvPr id="30" name="Google Shape;1658;p65"/>
          <p:cNvSpPr/>
          <p:nvPr/>
        </p:nvSpPr>
        <p:spPr>
          <a:xfrm>
            <a:off x="2282764" y="2861678"/>
            <a:ext cx="3060000" cy="338554"/>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rgbClr val="689FE2">
              <a:alpha val="50000"/>
            </a:srgbClr>
          </a:solidFill>
          <a:ln>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sz="16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Ingresos Propios </a:t>
            </a:r>
          </a:p>
        </p:txBody>
      </p:sp>
      <p:sp>
        <p:nvSpPr>
          <p:cNvPr id="31" name="Google Shape;2609;p85"/>
          <p:cNvSpPr/>
          <p:nvPr/>
        </p:nvSpPr>
        <p:spPr>
          <a:xfrm rot="5400000">
            <a:off x="3598146" y="1486204"/>
            <a:ext cx="429236" cy="2340000"/>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6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$1,131,748,625.00</a:t>
            </a:r>
            <a:endParaRPr sz="16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32" name="CuadroTexto 31"/>
          <p:cNvSpPr txBox="1"/>
          <p:nvPr/>
        </p:nvSpPr>
        <p:spPr>
          <a:xfrm>
            <a:off x="2182617" y="3462187"/>
            <a:ext cx="1477626" cy="523220"/>
          </a:xfrm>
          <a:prstGeom prst="rect">
            <a:avLst/>
          </a:prstGeom>
          <a:noFill/>
        </p:spPr>
        <p:txBody>
          <a:bodyPr wrap="square" rtlCol="0">
            <a:spAutoFit/>
          </a:bodyPr>
          <a:lstStyle/>
          <a:p>
            <a:pPr algn="ctr"/>
            <a:r>
              <a:rPr lang="es-ES" sz="1400" b="1" spc="-5" dirty="0">
                <a:solidFill>
                  <a:schemeClr val="tx2"/>
                </a:solidFill>
                <a:latin typeface="Arial Rounded MT Bold" panose="020F0704030504030204" pitchFamily="34" charset="0"/>
              </a:rPr>
              <a:t>Recursos </a:t>
            </a:r>
            <a:endParaRPr lang="es-ES" sz="1400" b="1" spc="-5" dirty="0" smtClean="0">
              <a:solidFill>
                <a:schemeClr val="tx2"/>
              </a:solidFill>
              <a:latin typeface="Arial Rounded MT Bold" panose="020F0704030504030204" pitchFamily="34" charset="0"/>
            </a:endParaRPr>
          </a:p>
          <a:p>
            <a:pPr algn="ctr"/>
            <a:r>
              <a:rPr lang="es-ES" sz="1400" b="1" spc="-5" dirty="0" smtClean="0">
                <a:solidFill>
                  <a:schemeClr val="tx2"/>
                </a:solidFill>
                <a:latin typeface="Arial Rounded MT Bold" panose="020F0704030504030204" pitchFamily="34" charset="0"/>
              </a:rPr>
              <a:t>Fiscales</a:t>
            </a:r>
            <a:endParaRPr lang="es-ES" sz="1400" b="1" spc="-5" dirty="0">
              <a:solidFill>
                <a:schemeClr val="tx2"/>
              </a:solidFill>
              <a:latin typeface="Arial Rounded MT Bold" panose="020F0704030504030204" pitchFamily="34" charset="0"/>
            </a:endParaRPr>
          </a:p>
        </p:txBody>
      </p:sp>
      <p:pic>
        <p:nvPicPr>
          <p:cNvPr id="29" name="Imagen 28"/>
          <p:cNvPicPr>
            <a:picLocks noChangeAspect="1"/>
          </p:cNvPicPr>
          <p:nvPr/>
        </p:nvPicPr>
        <p:blipFill>
          <a:blip r:embed="rId8">
            <a:extLst>
              <a:ext uri="{BEBA8EAE-BF5A-486C-A8C5-ECC9F3942E4B}">
                <a14:imgProps xmlns:a14="http://schemas.microsoft.com/office/drawing/2010/main">
                  <a14:imgLayer r:embed="rId9">
                    <a14:imgEffect>
                      <a14:backgroundRemoval t="2687" b="99104" l="1918" r="98082">
                        <a14:foregroundMark x1="12329" y1="22687" x2="12329" y2="22687"/>
                        <a14:foregroundMark x1="12877" y1="32239" x2="12877" y2="32239"/>
                        <a14:foregroundMark x1="49315" y1="36716" x2="49315" y2="36716"/>
                        <a14:foregroundMark x1="63562" y1="11343" x2="63562" y2="11343"/>
                        <a14:foregroundMark x1="50137" y1="10149" x2="50137" y2="10149"/>
                        <a14:foregroundMark x1="59726" y1="14627" x2="60000" y2="15224"/>
                        <a14:foregroundMark x1="23836" y1="79104" x2="23836" y2="79104"/>
                        <a14:foregroundMark x1="11233" y1="77612" x2="16986" y2="64776"/>
                        <a14:foregroundMark x1="13973" y1="84179" x2="13973" y2="84179"/>
                        <a14:foregroundMark x1="20000" y1="88657" x2="20000" y2="88657"/>
                        <a14:foregroundMark x1="26027" y1="88358" x2="26027" y2="88358"/>
                        <a14:foregroundMark x1="81096" y1="92836" x2="81096" y2="92836"/>
                        <a14:foregroundMark x1="89041" y1="92537" x2="89041" y2="92537"/>
                        <a14:foregroundMark x1="87123" y1="18806" x2="87123" y2="18806"/>
                        <a14:foregroundMark x1="87123" y1="19104" x2="86849" y2="33433"/>
                        <a14:foregroundMark x1="61096" y1="6866" x2="61644" y2="12537"/>
                        <a14:foregroundMark x1="14247" y1="83881" x2="14795" y2="78806"/>
                      </a14:backgroundRemoval>
                    </a14:imgEffect>
                  </a14:imgLayer>
                </a14:imgProps>
              </a:ext>
            </a:extLst>
          </a:blip>
          <a:stretch>
            <a:fillRect/>
          </a:stretch>
        </p:blipFill>
        <p:spPr>
          <a:xfrm>
            <a:off x="3538728" y="3165014"/>
            <a:ext cx="1525414" cy="1309278"/>
          </a:xfrm>
          <a:prstGeom prst="rect">
            <a:avLst/>
          </a:prstGeom>
        </p:spPr>
      </p:pic>
      <p:sp>
        <p:nvSpPr>
          <p:cNvPr id="34" name="Google Shape;1658;p65"/>
          <p:cNvSpPr/>
          <p:nvPr/>
        </p:nvSpPr>
        <p:spPr>
          <a:xfrm>
            <a:off x="7895407" y="2703201"/>
            <a:ext cx="3060000" cy="338554"/>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rgbClr val="689FE2">
              <a:alpha val="50000"/>
            </a:srgbClr>
          </a:solidFill>
          <a:ln>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sz="16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Financiamiento Propio</a:t>
            </a:r>
          </a:p>
        </p:txBody>
      </p:sp>
      <p:sp>
        <p:nvSpPr>
          <p:cNvPr id="35" name="CuadroTexto 34"/>
          <p:cNvSpPr txBox="1"/>
          <p:nvPr/>
        </p:nvSpPr>
        <p:spPr>
          <a:xfrm>
            <a:off x="9205399" y="3197188"/>
            <a:ext cx="2033571" cy="954107"/>
          </a:xfrm>
          <a:prstGeom prst="rect">
            <a:avLst/>
          </a:prstGeom>
          <a:noFill/>
        </p:spPr>
        <p:txBody>
          <a:bodyPr wrap="square" rtlCol="0">
            <a:spAutoFit/>
          </a:bodyPr>
          <a:lstStyle/>
          <a:p>
            <a:pPr algn="ctr"/>
            <a:r>
              <a:rPr lang="es-ES" sz="1400" b="1" spc="-5" dirty="0">
                <a:solidFill>
                  <a:schemeClr val="tx2"/>
                </a:solidFill>
                <a:latin typeface="Arial Rounded MT Bold" panose="020F0704030504030204" pitchFamily="34" charset="0"/>
              </a:rPr>
              <a:t>Recurso </a:t>
            </a:r>
            <a:r>
              <a:rPr lang="es-ES" sz="1400" b="1" spc="-5" dirty="0" smtClean="0">
                <a:solidFill>
                  <a:schemeClr val="tx2"/>
                </a:solidFill>
                <a:latin typeface="Arial Rounded MT Bold" panose="020F0704030504030204" pitchFamily="34" charset="0"/>
              </a:rPr>
              <a:t>recaudado del Ejercicio Anterior pendiente por Ejercer 2025</a:t>
            </a:r>
            <a:endParaRPr lang="es-ES" sz="1200" b="1" spc="-5" dirty="0">
              <a:solidFill>
                <a:schemeClr val="tx2"/>
              </a:solidFill>
              <a:latin typeface="Arial Rounded MT Bold" panose="020F0704030504030204" pitchFamily="34" charset="0"/>
            </a:endParaRPr>
          </a:p>
        </p:txBody>
      </p:sp>
      <p:sp>
        <p:nvSpPr>
          <p:cNvPr id="36" name="Google Shape;2609;p85"/>
          <p:cNvSpPr/>
          <p:nvPr/>
        </p:nvSpPr>
        <p:spPr>
          <a:xfrm rot="5400000">
            <a:off x="9212277" y="1330155"/>
            <a:ext cx="424380" cy="2340000"/>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6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$206,500,843.00</a:t>
            </a:r>
            <a:endParaRPr sz="16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pic>
        <p:nvPicPr>
          <p:cNvPr id="37" name="Imagen 36"/>
          <p:cNvPicPr>
            <a:picLocks noChangeAspect="1"/>
          </p:cNvPicPr>
          <p:nvPr/>
        </p:nvPicPr>
        <p:blipFill rotWithShape="1">
          <a:blip r:embed="rId10">
            <a:extLst>
              <a:ext uri="{BEBA8EAE-BF5A-486C-A8C5-ECC9F3942E4B}">
                <a14:imgProps xmlns:a14="http://schemas.microsoft.com/office/drawing/2010/main">
                  <a14:imgLayer r:embed="rId11">
                    <a14:imgEffect>
                      <a14:backgroundRemoval t="7500" b="91429" l="6527" r="95571">
                        <a14:foregroundMark x1="25641" y1="32500" x2="22378" y2="53214"/>
                        <a14:foregroundMark x1="39394" y1="18571" x2="47786" y2="20714"/>
                        <a14:foregroundMark x1="76923" y1="29643" x2="81818" y2="37857"/>
                        <a14:foregroundMark x1="80420" y1="67857" x2="81119" y2="72143"/>
                        <a14:foregroundMark x1="38228" y1="65714" x2="39627" y2="75714"/>
                        <a14:foregroundMark x1="20280" y1="67143" x2="21911" y2="71786"/>
                        <a14:backgroundMark x1="15152" y1="71429" x2="15851" y2="72143"/>
                        <a14:backgroundMark x1="51981" y1="75714" x2="51981" y2="75714"/>
                        <a14:backgroundMark x1="76923" y1="53929" x2="76923" y2="53929"/>
                        <a14:backgroundMark x1="36364" y1="71786" x2="36364" y2="71786"/>
                        <a14:backgroundMark x1="26340" y1="69286" x2="26340" y2="69286"/>
                        <a14:backgroundMark x1="58042" y1="32143" x2="58042" y2="32143"/>
                        <a14:backgroundMark x1="76923" y1="53214" x2="76923" y2="53214"/>
                        <a14:backgroundMark x1="45921" y1="73571" x2="45921" y2="73571"/>
                        <a14:backgroundMark x1="80186" y1="28571" x2="77389" y2="79286"/>
                        <a14:backgroundMark x1="74126" y1="22857" x2="74825" y2="71786"/>
                        <a14:backgroundMark x1="84615" y1="28214" x2="85548" y2="43214"/>
                        <a14:backgroundMark x1="80186" y1="26429" x2="79487" y2="29643"/>
                        <a14:backgroundMark x1="79254" y1="29643" x2="79254" y2="29643"/>
                        <a14:backgroundMark x1="77156" y1="65714" x2="80420" y2="75714"/>
                        <a14:backgroundMark x1="78788" y1="66071" x2="78788" y2="66071"/>
                        <a14:backgroundMark x1="79487" y1="63929" x2="79487" y2="63929"/>
                        <a14:backgroundMark x1="79953" y1="63929" x2="78788" y2="61429"/>
                        <a14:backgroundMark x1="75758" y1="26071" x2="75758" y2="26071"/>
                        <a14:backgroundMark x1="75758" y1="26071" x2="75758" y2="26071"/>
                        <a14:backgroundMark x1="77156" y1="23929" x2="78555" y2="26071"/>
                        <a14:backgroundMark x1="82284" y1="33214" x2="82284" y2="33214"/>
                        <a14:backgroundMark x1="82284" y1="33929" x2="82284" y2="33929"/>
                        <a14:backgroundMark x1="82284" y1="33929" x2="82284" y2="33929"/>
                        <a14:backgroundMark x1="55245" y1="67857" x2="55245" y2="67857"/>
                        <a14:backgroundMark x1="48485" y1="68214" x2="48485" y2="68214"/>
                        <a14:backgroundMark x1="49883" y1="74643" x2="49883" y2="74643"/>
                        <a14:backgroundMark x1="48252" y1="75000" x2="48252" y2="75000"/>
                        <a14:backgroundMark x1="45688" y1="69286" x2="45688" y2="69286"/>
                        <a14:backgroundMark x1="47086" y1="65000" x2="47086" y2="65000"/>
                        <a14:backgroundMark x1="13287" y1="73571" x2="13287" y2="73571"/>
                        <a14:backgroundMark x1="18415" y1="58929" x2="18415" y2="58929"/>
                        <a14:backgroundMark x1="21212" y1="55714" x2="21212" y2="55714"/>
                        <a14:backgroundMark x1="82517" y1="35357" x2="82517" y2="35357"/>
                        <a14:backgroundMark x1="81585" y1="71429" x2="81585" y2="71429"/>
                      </a14:backgroundRemoval>
                    </a14:imgEffect>
                  </a14:imgLayer>
                </a14:imgProps>
              </a:ext>
            </a:extLst>
          </a:blip>
          <a:srcRect l="12016" t="9767" r="26291" b="15032"/>
          <a:stretch/>
        </p:blipFill>
        <p:spPr>
          <a:xfrm>
            <a:off x="7693345" y="3041778"/>
            <a:ext cx="1619486" cy="1316983"/>
          </a:xfrm>
          <a:prstGeom prst="rect">
            <a:avLst/>
          </a:prstGeom>
        </p:spPr>
      </p:pic>
      <p:sp>
        <p:nvSpPr>
          <p:cNvPr id="40" name="Google Shape;6786;p122"/>
          <p:cNvSpPr/>
          <p:nvPr/>
        </p:nvSpPr>
        <p:spPr>
          <a:xfrm>
            <a:off x="1755142" y="2496096"/>
            <a:ext cx="394812" cy="349142"/>
          </a:xfrm>
          <a:custGeom>
            <a:avLst/>
            <a:gdLst/>
            <a:ahLst/>
            <a:cxnLst/>
            <a:rect l="l" t="t" r="r" b="b"/>
            <a:pathLst>
              <a:path w="3933" h="3552" extrusionOk="0">
                <a:moveTo>
                  <a:pt x="1981" y="10"/>
                </a:moveTo>
                <a:cubicBezTo>
                  <a:pt x="3132" y="10"/>
                  <a:pt x="3932" y="966"/>
                  <a:pt x="3727" y="2059"/>
                </a:cubicBezTo>
                <a:cubicBezTo>
                  <a:pt x="3542" y="2869"/>
                  <a:pt x="2849" y="3454"/>
                  <a:pt x="2020" y="3503"/>
                </a:cubicBezTo>
                <a:cubicBezTo>
                  <a:pt x="1210" y="3551"/>
                  <a:pt x="479" y="3034"/>
                  <a:pt x="254" y="2264"/>
                </a:cubicBezTo>
                <a:cubicBezTo>
                  <a:pt x="1" y="1278"/>
                  <a:pt x="606" y="274"/>
                  <a:pt x="1601" y="49"/>
                </a:cubicBezTo>
                <a:cubicBezTo>
                  <a:pt x="1728" y="20"/>
                  <a:pt x="1854" y="0"/>
                  <a:pt x="1981" y="10"/>
                </a:cubicBezTo>
                <a:close/>
              </a:path>
            </a:pathLst>
          </a:custGeom>
          <a:solidFill>
            <a:srgbClr val="B3CFF0"/>
          </a:solidFill>
          <a:ln>
            <a:solidFill>
              <a:schemeClr val="tx1"/>
            </a:solid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normalizeH="0" baseline="0" noProof="0" dirty="0" smtClean="0">
                <a:ln w="0"/>
                <a:effectLst>
                  <a:outerShdw blurRad="38100" dist="19050" dir="2700000" algn="tl" rotWithShape="0">
                    <a:schemeClr val="dk1">
                      <a:alpha val="40000"/>
                    </a:schemeClr>
                  </a:outerShdw>
                </a:effectLst>
                <a:uLnTx/>
                <a:uFillTx/>
                <a:latin typeface="Arial"/>
                <a:cs typeface="Arial"/>
                <a:sym typeface="Arial"/>
              </a:rPr>
              <a:t>1</a:t>
            </a:r>
            <a:endParaRPr kumimoji="0" sz="1400" b="1" i="0" u="none" strike="noStrike" kern="0" normalizeH="0" baseline="0" noProof="0" dirty="0" smtClean="0">
              <a:ln w="0"/>
              <a:effectLst>
                <a:outerShdw blurRad="38100" dist="19050" dir="2700000" algn="tl" rotWithShape="0">
                  <a:schemeClr val="dk1">
                    <a:alpha val="40000"/>
                  </a:schemeClr>
                </a:outerShdw>
              </a:effectLst>
              <a:uLnTx/>
              <a:uFillTx/>
              <a:latin typeface="Arial"/>
              <a:cs typeface="Arial"/>
              <a:sym typeface="Arial"/>
            </a:endParaRPr>
          </a:p>
        </p:txBody>
      </p:sp>
      <p:sp>
        <p:nvSpPr>
          <p:cNvPr id="41" name="Google Shape;6786;p122"/>
          <p:cNvSpPr/>
          <p:nvPr/>
        </p:nvSpPr>
        <p:spPr>
          <a:xfrm>
            <a:off x="6295065" y="4228271"/>
            <a:ext cx="394812" cy="349142"/>
          </a:xfrm>
          <a:custGeom>
            <a:avLst/>
            <a:gdLst/>
            <a:ahLst/>
            <a:cxnLst/>
            <a:rect l="l" t="t" r="r" b="b"/>
            <a:pathLst>
              <a:path w="3933" h="3552" extrusionOk="0">
                <a:moveTo>
                  <a:pt x="1981" y="10"/>
                </a:moveTo>
                <a:cubicBezTo>
                  <a:pt x="3132" y="10"/>
                  <a:pt x="3932" y="966"/>
                  <a:pt x="3727" y="2059"/>
                </a:cubicBezTo>
                <a:cubicBezTo>
                  <a:pt x="3542" y="2869"/>
                  <a:pt x="2849" y="3454"/>
                  <a:pt x="2020" y="3503"/>
                </a:cubicBezTo>
                <a:cubicBezTo>
                  <a:pt x="1210" y="3551"/>
                  <a:pt x="479" y="3034"/>
                  <a:pt x="254" y="2264"/>
                </a:cubicBezTo>
                <a:cubicBezTo>
                  <a:pt x="1" y="1278"/>
                  <a:pt x="606" y="274"/>
                  <a:pt x="1601" y="49"/>
                </a:cubicBezTo>
                <a:cubicBezTo>
                  <a:pt x="1728" y="20"/>
                  <a:pt x="1854" y="0"/>
                  <a:pt x="1981" y="10"/>
                </a:cubicBezTo>
                <a:close/>
              </a:path>
            </a:pathLst>
          </a:custGeom>
          <a:solidFill>
            <a:srgbClr val="B3CFF0"/>
          </a:solidFill>
          <a:ln>
            <a:solidFill>
              <a:schemeClr val="tx1"/>
            </a:solid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S" sz="1400" b="1" kern="0" dirty="0">
                <a:ln w="0"/>
                <a:effectLst>
                  <a:outerShdw blurRad="38100" dist="19050" dir="2700000" algn="tl" rotWithShape="0">
                    <a:schemeClr val="dk1">
                      <a:alpha val="40000"/>
                    </a:schemeClr>
                  </a:outerShdw>
                </a:effectLst>
                <a:latin typeface="Arial"/>
                <a:cs typeface="Arial"/>
                <a:sym typeface="Arial"/>
              </a:rPr>
              <a:t>2</a:t>
            </a:r>
            <a:endParaRPr kumimoji="0" sz="1400" b="1" i="0" u="none" strike="noStrike" kern="0" normalizeH="0" baseline="0" noProof="0" dirty="0" smtClean="0">
              <a:ln w="0"/>
              <a:effectLst>
                <a:outerShdw blurRad="38100" dist="19050" dir="2700000" algn="tl" rotWithShape="0">
                  <a:schemeClr val="dk1">
                    <a:alpha val="40000"/>
                  </a:schemeClr>
                </a:outerShdw>
              </a:effectLst>
              <a:uLnTx/>
              <a:uFillTx/>
              <a:latin typeface="Arial"/>
              <a:cs typeface="Arial"/>
              <a:sym typeface="Arial"/>
            </a:endParaRPr>
          </a:p>
        </p:txBody>
      </p:sp>
      <p:sp>
        <p:nvSpPr>
          <p:cNvPr id="42" name="Google Shape;6786;p122"/>
          <p:cNvSpPr/>
          <p:nvPr/>
        </p:nvSpPr>
        <p:spPr>
          <a:xfrm>
            <a:off x="11130815" y="2348741"/>
            <a:ext cx="394812" cy="349142"/>
          </a:xfrm>
          <a:custGeom>
            <a:avLst/>
            <a:gdLst/>
            <a:ahLst/>
            <a:cxnLst/>
            <a:rect l="l" t="t" r="r" b="b"/>
            <a:pathLst>
              <a:path w="3933" h="3552" extrusionOk="0">
                <a:moveTo>
                  <a:pt x="1981" y="10"/>
                </a:moveTo>
                <a:cubicBezTo>
                  <a:pt x="3132" y="10"/>
                  <a:pt x="3932" y="966"/>
                  <a:pt x="3727" y="2059"/>
                </a:cubicBezTo>
                <a:cubicBezTo>
                  <a:pt x="3542" y="2869"/>
                  <a:pt x="2849" y="3454"/>
                  <a:pt x="2020" y="3503"/>
                </a:cubicBezTo>
                <a:cubicBezTo>
                  <a:pt x="1210" y="3551"/>
                  <a:pt x="479" y="3034"/>
                  <a:pt x="254" y="2264"/>
                </a:cubicBezTo>
                <a:cubicBezTo>
                  <a:pt x="1" y="1278"/>
                  <a:pt x="606" y="274"/>
                  <a:pt x="1601" y="49"/>
                </a:cubicBezTo>
                <a:cubicBezTo>
                  <a:pt x="1728" y="20"/>
                  <a:pt x="1854" y="0"/>
                  <a:pt x="1981" y="10"/>
                </a:cubicBezTo>
                <a:close/>
              </a:path>
            </a:pathLst>
          </a:custGeom>
          <a:solidFill>
            <a:srgbClr val="B3CFF0"/>
          </a:solidFill>
          <a:ln>
            <a:solidFill>
              <a:schemeClr val="tx1"/>
            </a:solid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S" sz="1400" b="1" kern="0" noProof="0" dirty="0" smtClean="0">
                <a:ln w="0"/>
                <a:effectLst>
                  <a:outerShdw blurRad="38100" dist="19050" dir="2700000" algn="tl" rotWithShape="0">
                    <a:schemeClr val="dk1">
                      <a:alpha val="40000"/>
                    </a:schemeClr>
                  </a:outerShdw>
                </a:effectLst>
                <a:latin typeface="Arial"/>
                <a:cs typeface="Arial"/>
                <a:sym typeface="Arial"/>
              </a:rPr>
              <a:t>3</a:t>
            </a:r>
            <a:endParaRPr kumimoji="0" sz="1400" b="1" i="0" u="none" strike="noStrike" kern="0" normalizeH="0" baseline="0" noProof="0" dirty="0" smtClean="0">
              <a:ln w="0"/>
              <a:effectLst>
                <a:outerShdw blurRad="38100" dist="19050" dir="2700000" algn="tl" rotWithShape="0">
                  <a:schemeClr val="dk1">
                    <a:alpha val="40000"/>
                  </a:schemeClr>
                </a:outerShdw>
              </a:effectLst>
              <a:uLnTx/>
              <a:uFillTx/>
              <a:latin typeface="Arial"/>
              <a:cs typeface="Arial"/>
              <a:sym typeface="Arial"/>
            </a:endParaRPr>
          </a:p>
        </p:txBody>
      </p:sp>
    </p:spTree>
    <p:extLst>
      <p:ext uri="{BB962C8B-B14F-4D97-AF65-F5344CB8AC3E}">
        <p14:creationId xmlns:p14="http://schemas.microsoft.com/office/powerpoint/2010/main" val="728611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80000">
              <a:schemeClr val="bg1"/>
            </a:gs>
            <a:gs pos="85000">
              <a:schemeClr val="bg1"/>
            </a:gs>
            <a:gs pos="88000">
              <a:schemeClr val="bg1"/>
            </a:gs>
          </a:gsLst>
          <a:lin ang="5400000" scaled="0"/>
        </a:gra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2928" y="281517"/>
            <a:ext cx="1054238" cy="855174"/>
          </a:xfrm>
          <a:prstGeom prst="rect">
            <a:avLst/>
          </a:prstGeom>
        </p:spPr>
      </p:pic>
      <p:pic>
        <p:nvPicPr>
          <p:cNvPr id="11" name="Imagen 10"/>
          <p:cNvPicPr>
            <a:picLocks noChangeAspect="1"/>
          </p:cNvPicPr>
          <p:nvPr/>
        </p:nvPicPr>
        <p:blipFill rotWithShape="1">
          <a:blip r:embed="rId3"/>
          <a:srcRect t="6822"/>
          <a:stretch/>
        </p:blipFill>
        <p:spPr>
          <a:xfrm rot="5400000" flipV="1">
            <a:off x="-3337524" y="3393437"/>
            <a:ext cx="7087496" cy="412445"/>
          </a:xfrm>
          <a:prstGeom prst="rect">
            <a:avLst/>
          </a:prstGeom>
        </p:spPr>
      </p:pic>
      <p:sp>
        <p:nvSpPr>
          <p:cNvPr id="13" name="Paralelogramo 12"/>
          <p:cNvSpPr/>
          <p:nvPr/>
        </p:nvSpPr>
        <p:spPr>
          <a:xfrm>
            <a:off x="846332" y="1120338"/>
            <a:ext cx="7200000" cy="472953"/>
          </a:xfrm>
          <a:prstGeom prst="parallelogram">
            <a:avLst/>
          </a:prstGeom>
          <a:solidFill>
            <a:srgbClr val="E73A8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600" dirty="0">
                <a:ln w="0"/>
                <a:solidFill>
                  <a:schemeClr val="bg1">
                    <a:lumMod val="95000"/>
                  </a:schemeClr>
                </a:solidFill>
                <a:effectLst>
                  <a:outerShdw blurRad="38100" dist="19050" dir="2700000" algn="tl" rotWithShape="0">
                    <a:schemeClr val="dk1">
                      <a:alpha val="40000"/>
                    </a:schemeClr>
                  </a:outerShdw>
                </a:effectLst>
                <a:latin typeface="Arial Rounded MT Bold" panose="020F0704030504030204" pitchFamily="34" charset="0"/>
              </a:rPr>
              <a:t>INGRESOS PARA EL MUNICIPIO DE  CORREGIDORA 2025</a:t>
            </a:r>
          </a:p>
        </p:txBody>
      </p:sp>
      <p:sp>
        <p:nvSpPr>
          <p:cNvPr id="14" name="Anillo 13"/>
          <p:cNvSpPr/>
          <p:nvPr/>
        </p:nvSpPr>
        <p:spPr>
          <a:xfrm>
            <a:off x="11760406" y="6432360"/>
            <a:ext cx="656761" cy="642231"/>
          </a:xfrm>
          <a:prstGeom prst="donut">
            <a:avLst/>
          </a:pr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934" dirty="0">
                <a:ln w="0"/>
                <a:solidFill>
                  <a:schemeClr val="tx1"/>
                </a:solidFill>
                <a:effectLst>
                  <a:outerShdw blurRad="38100" dist="19050" dir="2700000" algn="tl" rotWithShape="0">
                    <a:schemeClr val="dk1">
                      <a:alpha val="40000"/>
                    </a:schemeClr>
                  </a:outerShdw>
                </a:effectLst>
              </a:rPr>
              <a:t>6</a:t>
            </a:r>
            <a:endParaRPr lang="es-MX" sz="1934" dirty="0">
              <a:ln w="0"/>
              <a:solidFill>
                <a:schemeClr val="tx1"/>
              </a:solidFill>
              <a:effectLst>
                <a:outerShdw blurRad="38100" dist="19050" dir="2700000" algn="tl" rotWithShape="0">
                  <a:schemeClr val="dk1">
                    <a:alpha val="40000"/>
                  </a:schemeClr>
                </a:outerShdw>
              </a:effectLst>
            </a:endParaRPr>
          </a:p>
        </p:txBody>
      </p:sp>
      <p:pic>
        <p:nvPicPr>
          <p:cNvPr id="16" name="Imagen 15"/>
          <p:cNvPicPr>
            <a:picLocks noChangeAspect="1"/>
          </p:cNvPicPr>
          <p:nvPr/>
        </p:nvPicPr>
        <p:blipFill rotWithShape="1">
          <a:blip r:embed="rId3"/>
          <a:srcRect t="6822"/>
          <a:stretch/>
        </p:blipFill>
        <p:spPr>
          <a:xfrm rot="10800000" flipV="1">
            <a:off x="418911" y="55911"/>
            <a:ext cx="7087496" cy="305999"/>
          </a:xfrm>
          <a:prstGeom prst="rect">
            <a:avLst/>
          </a:prstGeom>
        </p:spPr>
      </p:pic>
      <p:sp>
        <p:nvSpPr>
          <p:cNvPr id="2" name="Rectángulo 1"/>
          <p:cNvSpPr/>
          <p:nvPr/>
        </p:nvSpPr>
        <p:spPr>
          <a:xfrm>
            <a:off x="1275547" y="1663032"/>
            <a:ext cx="6301194" cy="480131"/>
          </a:xfrm>
          <a:prstGeom prst="rect">
            <a:avLst/>
          </a:prstGeom>
        </p:spPr>
        <p:txBody>
          <a:bodyPr wrap="square">
            <a:spAutoFit/>
          </a:bodyPr>
          <a:lstStyle/>
          <a:p>
            <a:pPr marR="5250" algn="just">
              <a:lnSpc>
                <a:spcPct val="90000"/>
              </a:lnSpc>
              <a:defRPr/>
            </a:pPr>
            <a:r>
              <a:rPr lang="es-ES" sz="1400" spc="-5" dirty="0">
                <a:solidFill>
                  <a:schemeClr val="tx2"/>
                </a:solidFill>
                <a:latin typeface="Arial Rounded MT Bold" panose="020F0704030504030204" pitchFamily="34" charset="0"/>
                <a:cs typeface="Bahnschrift"/>
              </a:rPr>
              <a:t>D</a:t>
            </a:r>
            <a:r>
              <a:rPr lang="es-ES" sz="1400" spc="-5" dirty="0" smtClean="0">
                <a:solidFill>
                  <a:schemeClr val="tx2"/>
                </a:solidFill>
                <a:latin typeface="Arial Rounded MT Bold" panose="020F0704030504030204" pitchFamily="34" charset="0"/>
                <a:cs typeface="Bahnschrift"/>
              </a:rPr>
              <a:t>erivado de la Ley de Ingresos del Municipio de Corregidora el Presupuesto de Egresos para el Ejercicio </a:t>
            </a:r>
            <a:r>
              <a:rPr lang="es-ES" sz="1400" spc="-5" dirty="0">
                <a:solidFill>
                  <a:schemeClr val="tx2"/>
                </a:solidFill>
                <a:latin typeface="Arial Rounded MT Bold" panose="020F0704030504030204" pitchFamily="34" charset="0"/>
                <a:cs typeface="Bahnschrift"/>
              </a:rPr>
              <a:t>F</a:t>
            </a:r>
            <a:r>
              <a:rPr lang="es-ES" sz="1400" spc="-5" dirty="0" smtClean="0">
                <a:solidFill>
                  <a:schemeClr val="tx2"/>
                </a:solidFill>
                <a:latin typeface="Arial Rounded MT Bold" panose="020F0704030504030204" pitchFamily="34" charset="0"/>
                <a:cs typeface="Bahnschrift"/>
              </a:rPr>
              <a:t>iscal 2025 asciende a:</a:t>
            </a:r>
            <a:endParaRPr lang="es-ES" sz="1400" spc="-5" dirty="0">
              <a:solidFill>
                <a:schemeClr val="tx2"/>
              </a:solidFill>
              <a:latin typeface="Arial Rounded MT Bold" panose="020F0704030504030204" pitchFamily="34" charset="0"/>
              <a:cs typeface="Bahnschrift"/>
            </a:endParaRPr>
          </a:p>
        </p:txBody>
      </p:sp>
      <p:grpSp>
        <p:nvGrpSpPr>
          <p:cNvPr id="41" name="Google Shape;2824;p88"/>
          <p:cNvGrpSpPr/>
          <p:nvPr/>
        </p:nvGrpSpPr>
        <p:grpSpPr>
          <a:xfrm>
            <a:off x="3724994" y="2624039"/>
            <a:ext cx="5214926" cy="1395482"/>
            <a:chOff x="7728915" y="1917859"/>
            <a:chExt cx="1034486" cy="222599"/>
          </a:xfrm>
          <a:solidFill>
            <a:schemeClr val="bg1">
              <a:lumMod val="95000"/>
            </a:schemeClr>
          </a:solidFill>
        </p:grpSpPr>
        <p:sp>
          <p:nvSpPr>
            <p:cNvPr id="43" name="Google Shape;2825;p88"/>
            <p:cNvSpPr/>
            <p:nvPr/>
          </p:nvSpPr>
          <p:spPr>
            <a:xfrm>
              <a:off x="8619035" y="1957671"/>
              <a:ext cx="135129" cy="175206"/>
            </a:xfrm>
            <a:custGeom>
              <a:avLst/>
              <a:gdLst/>
              <a:ahLst/>
              <a:cxnLst/>
              <a:rect l="l" t="t" r="r" b="b"/>
              <a:pathLst>
                <a:path w="2549" h="3305" extrusionOk="0">
                  <a:moveTo>
                    <a:pt x="2549" y="0"/>
                  </a:moveTo>
                  <a:cubicBezTo>
                    <a:pt x="2549" y="0"/>
                    <a:pt x="2548" y="0"/>
                    <a:pt x="2548" y="1"/>
                  </a:cubicBezTo>
                  <a:lnTo>
                    <a:pt x="2548" y="1"/>
                  </a:lnTo>
                  <a:cubicBezTo>
                    <a:pt x="2548" y="0"/>
                    <a:pt x="2549" y="0"/>
                    <a:pt x="2549" y="0"/>
                  </a:cubicBezTo>
                  <a:close/>
                  <a:moveTo>
                    <a:pt x="999" y="255"/>
                  </a:moveTo>
                  <a:cubicBezTo>
                    <a:pt x="1054" y="255"/>
                    <a:pt x="1109" y="256"/>
                    <a:pt x="1163" y="259"/>
                  </a:cubicBezTo>
                  <a:cubicBezTo>
                    <a:pt x="1206" y="261"/>
                    <a:pt x="1206" y="322"/>
                    <a:pt x="1163" y="325"/>
                  </a:cubicBezTo>
                  <a:cubicBezTo>
                    <a:pt x="1109" y="327"/>
                    <a:pt x="1054" y="328"/>
                    <a:pt x="999" y="328"/>
                  </a:cubicBezTo>
                  <a:cubicBezTo>
                    <a:pt x="889" y="328"/>
                    <a:pt x="778" y="325"/>
                    <a:pt x="668" y="322"/>
                  </a:cubicBezTo>
                  <a:cubicBezTo>
                    <a:pt x="628" y="321"/>
                    <a:pt x="629" y="263"/>
                    <a:pt x="668" y="262"/>
                  </a:cubicBezTo>
                  <a:cubicBezTo>
                    <a:pt x="778" y="259"/>
                    <a:pt x="889" y="255"/>
                    <a:pt x="999" y="255"/>
                  </a:cubicBezTo>
                  <a:close/>
                  <a:moveTo>
                    <a:pt x="1958" y="347"/>
                  </a:moveTo>
                  <a:cubicBezTo>
                    <a:pt x="2042" y="347"/>
                    <a:pt x="2125" y="350"/>
                    <a:pt x="2207" y="360"/>
                  </a:cubicBezTo>
                  <a:cubicBezTo>
                    <a:pt x="2247" y="366"/>
                    <a:pt x="2247" y="417"/>
                    <a:pt x="2207" y="422"/>
                  </a:cubicBezTo>
                  <a:cubicBezTo>
                    <a:pt x="2127" y="432"/>
                    <a:pt x="2045" y="435"/>
                    <a:pt x="1963" y="435"/>
                  </a:cubicBezTo>
                  <a:cubicBezTo>
                    <a:pt x="1829" y="435"/>
                    <a:pt x="1694" y="427"/>
                    <a:pt x="1562" y="425"/>
                  </a:cubicBezTo>
                  <a:cubicBezTo>
                    <a:pt x="1517" y="425"/>
                    <a:pt x="1517" y="357"/>
                    <a:pt x="1562" y="357"/>
                  </a:cubicBezTo>
                  <a:cubicBezTo>
                    <a:pt x="1692" y="355"/>
                    <a:pt x="1825" y="347"/>
                    <a:pt x="1958" y="347"/>
                  </a:cubicBezTo>
                  <a:close/>
                  <a:moveTo>
                    <a:pt x="1261" y="2801"/>
                  </a:moveTo>
                  <a:cubicBezTo>
                    <a:pt x="1263" y="2801"/>
                    <a:pt x="1266" y="2802"/>
                    <a:pt x="1269" y="2802"/>
                  </a:cubicBezTo>
                  <a:cubicBezTo>
                    <a:pt x="1481" y="2855"/>
                    <a:pt x="1692" y="2877"/>
                    <a:pt x="1909" y="2894"/>
                  </a:cubicBezTo>
                  <a:cubicBezTo>
                    <a:pt x="1949" y="2897"/>
                    <a:pt x="1950" y="2955"/>
                    <a:pt x="1909" y="2957"/>
                  </a:cubicBezTo>
                  <a:cubicBezTo>
                    <a:pt x="1891" y="2958"/>
                    <a:pt x="1873" y="2958"/>
                    <a:pt x="1855" y="2958"/>
                  </a:cubicBezTo>
                  <a:cubicBezTo>
                    <a:pt x="1652" y="2958"/>
                    <a:pt x="1447" y="2920"/>
                    <a:pt x="1253" y="2864"/>
                  </a:cubicBezTo>
                  <a:cubicBezTo>
                    <a:pt x="1216" y="2853"/>
                    <a:pt x="1227" y="2801"/>
                    <a:pt x="1261" y="2801"/>
                  </a:cubicBezTo>
                  <a:close/>
                  <a:moveTo>
                    <a:pt x="2548" y="1"/>
                  </a:moveTo>
                  <a:cubicBezTo>
                    <a:pt x="2390" y="75"/>
                    <a:pt x="2206" y="93"/>
                    <a:pt x="2020" y="93"/>
                  </a:cubicBezTo>
                  <a:cubicBezTo>
                    <a:pt x="1861" y="93"/>
                    <a:pt x="1699" y="80"/>
                    <a:pt x="1549" y="77"/>
                  </a:cubicBezTo>
                  <a:cubicBezTo>
                    <a:pt x="1232" y="74"/>
                    <a:pt x="916" y="70"/>
                    <a:pt x="599" y="48"/>
                  </a:cubicBezTo>
                  <a:lnTo>
                    <a:pt x="599" y="48"/>
                  </a:lnTo>
                  <a:cubicBezTo>
                    <a:pt x="661" y="876"/>
                    <a:pt x="712" y="1715"/>
                    <a:pt x="658" y="2537"/>
                  </a:cubicBezTo>
                  <a:cubicBezTo>
                    <a:pt x="663" y="2549"/>
                    <a:pt x="663" y="2564"/>
                    <a:pt x="652" y="2579"/>
                  </a:cubicBezTo>
                  <a:cubicBezTo>
                    <a:pt x="574" y="2685"/>
                    <a:pt x="489" y="2787"/>
                    <a:pt x="401" y="2889"/>
                  </a:cubicBezTo>
                  <a:cubicBezTo>
                    <a:pt x="554" y="2867"/>
                    <a:pt x="709" y="2844"/>
                    <a:pt x="865" y="2841"/>
                  </a:cubicBezTo>
                  <a:cubicBezTo>
                    <a:pt x="895" y="2841"/>
                    <a:pt x="903" y="2889"/>
                    <a:pt x="873" y="2895"/>
                  </a:cubicBezTo>
                  <a:cubicBezTo>
                    <a:pt x="707" y="2928"/>
                    <a:pt x="537" y="2940"/>
                    <a:pt x="370" y="2955"/>
                  </a:cubicBezTo>
                  <a:cubicBezTo>
                    <a:pt x="368" y="2955"/>
                    <a:pt x="367" y="2955"/>
                    <a:pt x="366" y="2955"/>
                  </a:cubicBezTo>
                  <a:cubicBezTo>
                    <a:pt x="358" y="2955"/>
                    <a:pt x="353" y="2952"/>
                    <a:pt x="348" y="2949"/>
                  </a:cubicBezTo>
                  <a:cubicBezTo>
                    <a:pt x="236" y="3073"/>
                    <a:pt x="120" y="3192"/>
                    <a:pt x="0" y="3304"/>
                  </a:cubicBezTo>
                  <a:cubicBezTo>
                    <a:pt x="511" y="3250"/>
                    <a:pt x="1027" y="3229"/>
                    <a:pt x="1542" y="3229"/>
                  </a:cubicBezTo>
                  <a:cubicBezTo>
                    <a:pt x="1872" y="3229"/>
                    <a:pt x="2202" y="3238"/>
                    <a:pt x="2530" y="3252"/>
                  </a:cubicBezTo>
                  <a:cubicBezTo>
                    <a:pt x="2365" y="3054"/>
                    <a:pt x="2233" y="2833"/>
                    <a:pt x="2080" y="2626"/>
                  </a:cubicBezTo>
                  <a:cubicBezTo>
                    <a:pt x="1864" y="2331"/>
                    <a:pt x="1625" y="2061"/>
                    <a:pt x="1376" y="1793"/>
                  </a:cubicBezTo>
                  <a:cubicBezTo>
                    <a:pt x="1336" y="1751"/>
                    <a:pt x="1365" y="1698"/>
                    <a:pt x="1407" y="1685"/>
                  </a:cubicBezTo>
                  <a:cubicBezTo>
                    <a:pt x="1379" y="1670"/>
                    <a:pt x="1363" y="1630"/>
                    <a:pt x="1391" y="1598"/>
                  </a:cubicBezTo>
                  <a:cubicBezTo>
                    <a:pt x="1796" y="1111"/>
                    <a:pt x="2189" y="625"/>
                    <a:pt x="2534" y="93"/>
                  </a:cubicBezTo>
                  <a:cubicBezTo>
                    <a:pt x="2511" y="64"/>
                    <a:pt x="2507" y="20"/>
                    <a:pt x="2548" y="1"/>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2826;p88"/>
            <p:cNvSpPr/>
            <p:nvPr/>
          </p:nvSpPr>
          <p:spPr>
            <a:xfrm>
              <a:off x="8615165" y="2098841"/>
              <a:ext cx="25234" cy="25128"/>
            </a:xfrm>
            <a:custGeom>
              <a:avLst/>
              <a:gdLst/>
              <a:ahLst/>
              <a:cxnLst/>
              <a:rect l="l" t="t" r="r" b="b"/>
              <a:pathLst>
                <a:path w="476" h="474" extrusionOk="0">
                  <a:moveTo>
                    <a:pt x="476" y="0"/>
                  </a:moveTo>
                  <a:cubicBezTo>
                    <a:pt x="470" y="4"/>
                    <a:pt x="464" y="7"/>
                    <a:pt x="458" y="7"/>
                  </a:cubicBezTo>
                  <a:cubicBezTo>
                    <a:pt x="305" y="5"/>
                    <a:pt x="152" y="4"/>
                    <a:pt x="0" y="3"/>
                  </a:cubicBezTo>
                  <a:lnTo>
                    <a:pt x="0" y="3"/>
                  </a:lnTo>
                  <a:cubicBezTo>
                    <a:pt x="24" y="157"/>
                    <a:pt x="29" y="317"/>
                    <a:pt x="15" y="474"/>
                  </a:cubicBezTo>
                  <a:cubicBezTo>
                    <a:pt x="159" y="309"/>
                    <a:pt x="313" y="149"/>
                    <a:pt x="476" y="0"/>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2827;p88"/>
            <p:cNvSpPr/>
            <p:nvPr/>
          </p:nvSpPr>
          <p:spPr>
            <a:xfrm>
              <a:off x="7873160" y="2103135"/>
              <a:ext cx="41032" cy="27513"/>
            </a:xfrm>
            <a:custGeom>
              <a:avLst/>
              <a:gdLst/>
              <a:ahLst/>
              <a:cxnLst/>
              <a:rect l="l" t="t" r="r" b="b"/>
              <a:pathLst>
                <a:path w="774" h="519" extrusionOk="0">
                  <a:moveTo>
                    <a:pt x="1" y="1"/>
                  </a:moveTo>
                  <a:lnTo>
                    <a:pt x="1" y="1"/>
                  </a:lnTo>
                  <a:cubicBezTo>
                    <a:pt x="258" y="174"/>
                    <a:pt x="512" y="350"/>
                    <a:pt x="773" y="519"/>
                  </a:cubicBezTo>
                  <a:cubicBezTo>
                    <a:pt x="753" y="348"/>
                    <a:pt x="747" y="175"/>
                    <a:pt x="761" y="4"/>
                  </a:cubicBezTo>
                  <a:cubicBezTo>
                    <a:pt x="507" y="4"/>
                    <a:pt x="255" y="4"/>
                    <a:pt x="1" y="1"/>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2828;p88"/>
            <p:cNvSpPr/>
            <p:nvPr/>
          </p:nvSpPr>
          <p:spPr>
            <a:xfrm>
              <a:off x="7869820" y="1922737"/>
              <a:ext cx="779814" cy="175047"/>
            </a:xfrm>
            <a:custGeom>
              <a:avLst/>
              <a:gdLst/>
              <a:ahLst/>
              <a:cxnLst/>
              <a:rect l="l" t="t" r="r" b="b"/>
              <a:pathLst>
                <a:path w="14710" h="3302" extrusionOk="0">
                  <a:moveTo>
                    <a:pt x="1575" y="266"/>
                  </a:moveTo>
                  <a:cubicBezTo>
                    <a:pt x="1647" y="266"/>
                    <a:pt x="1718" y="267"/>
                    <a:pt x="1789" y="272"/>
                  </a:cubicBezTo>
                  <a:cubicBezTo>
                    <a:pt x="1832" y="276"/>
                    <a:pt x="1832" y="334"/>
                    <a:pt x="1789" y="338"/>
                  </a:cubicBezTo>
                  <a:cubicBezTo>
                    <a:pt x="1717" y="343"/>
                    <a:pt x="1644" y="344"/>
                    <a:pt x="1572" y="344"/>
                  </a:cubicBezTo>
                  <a:cubicBezTo>
                    <a:pt x="1462" y="344"/>
                    <a:pt x="1353" y="341"/>
                    <a:pt x="1243" y="339"/>
                  </a:cubicBezTo>
                  <a:cubicBezTo>
                    <a:pt x="1200" y="338"/>
                    <a:pt x="1200" y="272"/>
                    <a:pt x="1243" y="272"/>
                  </a:cubicBezTo>
                  <a:cubicBezTo>
                    <a:pt x="1353" y="270"/>
                    <a:pt x="1465" y="266"/>
                    <a:pt x="1575" y="266"/>
                  </a:cubicBezTo>
                  <a:close/>
                  <a:moveTo>
                    <a:pt x="4373" y="242"/>
                  </a:moveTo>
                  <a:cubicBezTo>
                    <a:pt x="4393" y="242"/>
                    <a:pt x="4409" y="273"/>
                    <a:pt x="4385" y="283"/>
                  </a:cubicBezTo>
                  <a:cubicBezTo>
                    <a:pt x="4284" y="328"/>
                    <a:pt x="4176" y="345"/>
                    <a:pt x="4067" y="345"/>
                  </a:cubicBezTo>
                  <a:cubicBezTo>
                    <a:pt x="4001" y="345"/>
                    <a:pt x="3934" y="338"/>
                    <a:pt x="3868" y="328"/>
                  </a:cubicBezTo>
                  <a:cubicBezTo>
                    <a:pt x="3834" y="323"/>
                    <a:pt x="3847" y="274"/>
                    <a:pt x="3878" y="274"/>
                  </a:cubicBezTo>
                  <a:cubicBezTo>
                    <a:pt x="3880" y="274"/>
                    <a:pt x="3881" y="274"/>
                    <a:pt x="3883" y="275"/>
                  </a:cubicBezTo>
                  <a:cubicBezTo>
                    <a:pt x="3928" y="281"/>
                    <a:pt x="3973" y="284"/>
                    <a:pt x="4017" y="284"/>
                  </a:cubicBezTo>
                  <a:cubicBezTo>
                    <a:pt x="4135" y="284"/>
                    <a:pt x="4250" y="264"/>
                    <a:pt x="4369" y="243"/>
                  </a:cubicBezTo>
                  <a:cubicBezTo>
                    <a:pt x="4370" y="242"/>
                    <a:pt x="4372" y="242"/>
                    <a:pt x="4373" y="242"/>
                  </a:cubicBezTo>
                  <a:close/>
                  <a:moveTo>
                    <a:pt x="2907" y="327"/>
                  </a:moveTo>
                  <a:cubicBezTo>
                    <a:pt x="2965" y="327"/>
                    <a:pt x="3023" y="328"/>
                    <a:pt x="3081" y="330"/>
                  </a:cubicBezTo>
                  <a:cubicBezTo>
                    <a:pt x="3113" y="331"/>
                    <a:pt x="3113" y="379"/>
                    <a:pt x="3081" y="379"/>
                  </a:cubicBezTo>
                  <a:cubicBezTo>
                    <a:pt x="3017" y="382"/>
                    <a:pt x="2955" y="383"/>
                    <a:pt x="2892" y="383"/>
                  </a:cubicBezTo>
                  <a:cubicBezTo>
                    <a:pt x="2806" y="383"/>
                    <a:pt x="2720" y="381"/>
                    <a:pt x="2634" y="379"/>
                  </a:cubicBezTo>
                  <a:cubicBezTo>
                    <a:pt x="2603" y="379"/>
                    <a:pt x="2603" y="331"/>
                    <a:pt x="2634" y="331"/>
                  </a:cubicBezTo>
                  <a:cubicBezTo>
                    <a:pt x="2726" y="329"/>
                    <a:pt x="2816" y="327"/>
                    <a:pt x="2907" y="327"/>
                  </a:cubicBezTo>
                  <a:close/>
                  <a:moveTo>
                    <a:pt x="5330" y="318"/>
                  </a:moveTo>
                  <a:cubicBezTo>
                    <a:pt x="5408" y="318"/>
                    <a:pt x="5486" y="320"/>
                    <a:pt x="5563" y="324"/>
                  </a:cubicBezTo>
                  <a:cubicBezTo>
                    <a:pt x="5605" y="325"/>
                    <a:pt x="5605" y="385"/>
                    <a:pt x="5563" y="387"/>
                  </a:cubicBezTo>
                  <a:cubicBezTo>
                    <a:pt x="5492" y="390"/>
                    <a:pt x="5421" y="392"/>
                    <a:pt x="5350" y="392"/>
                  </a:cubicBezTo>
                  <a:cubicBezTo>
                    <a:pt x="5273" y="392"/>
                    <a:pt x="5195" y="390"/>
                    <a:pt x="5117" y="388"/>
                  </a:cubicBezTo>
                  <a:cubicBezTo>
                    <a:pt x="5074" y="386"/>
                    <a:pt x="5074" y="324"/>
                    <a:pt x="5117" y="322"/>
                  </a:cubicBezTo>
                  <a:cubicBezTo>
                    <a:pt x="5188" y="320"/>
                    <a:pt x="5259" y="318"/>
                    <a:pt x="5330" y="318"/>
                  </a:cubicBezTo>
                  <a:close/>
                  <a:moveTo>
                    <a:pt x="9432" y="313"/>
                  </a:moveTo>
                  <a:cubicBezTo>
                    <a:pt x="9504" y="313"/>
                    <a:pt x="9577" y="318"/>
                    <a:pt x="9643" y="337"/>
                  </a:cubicBezTo>
                  <a:cubicBezTo>
                    <a:pt x="9668" y="343"/>
                    <a:pt x="9672" y="386"/>
                    <a:pt x="9643" y="389"/>
                  </a:cubicBezTo>
                  <a:cubicBezTo>
                    <a:pt x="9615" y="393"/>
                    <a:pt x="9586" y="395"/>
                    <a:pt x="9557" y="395"/>
                  </a:cubicBezTo>
                  <a:cubicBezTo>
                    <a:pt x="9449" y="395"/>
                    <a:pt x="9335" y="370"/>
                    <a:pt x="9231" y="356"/>
                  </a:cubicBezTo>
                  <a:cubicBezTo>
                    <a:pt x="9208" y="354"/>
                    <a:pt x="9215" y="317"/>
                    <a:pt x="9237" y="317"/>
                  </a:cubicBezTo>
                  <a:cubicBezTo>
                    <a:pt x="9299" y="317"/>
                    <a:pt x="9365" y="313"/>
                    <a:pt x="9432" y="313"/>
                  </a:cubicBezTo>
                  <a:close/>
                  <a:moveTo>
                    <a:pt x="8298" y="328"/>
                  </a:moveTo>
                  <a:cubicBezTo>
                    <a:pt x="8322" y="328"/>
                    <a:pt x="8327" y="371"/>
                    <a:pt x="8301" y="376"/>
                  </a:cubicBezTo>
                  <a:cubicBezTo>
                    <a:pt x="8135" y="402"/>
                    <a:pt x="7967" y="418"/>
                    <a:pt x="7799" y="435"/>
                  </a:cubicBezTo>
                  <a:cubicBezTo>
                    <a:pt x="7798" y="435"/>
                    <a:pt x="7797" y="435"/>
                    <a:pt x="7797" y="435"/>
                  </a:cubicBezTo>
                  <a:cubicBezTo>
                    <a:pt x="7772" y="435"/>
                    <a:pt x="7768" y="392"/>
                    <a:pt x="7793" y="388"/>
                  </a:cubicBezTo>
                  <a:cubicBezTo>
                    <a:pt x="7961" y="365"/>
                    <a:pt x="8127" y="341"/>
                    <a:pt x="8295" y="328"/>
                  </a:cubicBezTo>
                  <a:cubicBezTo>
                    <a:pt x="8296" y="328"/>
                    <a:pt x="8297" y="328"/>
                    <a:pt x="8298" y="328"/>
                  </a:cubicBezTo>
                  <a:close/>
                  <a:moveTo>
                    <a:pt x="10929" y="339"/>
                  </a:moveTo>
                  <a:cubicBezTo>
                    <a:pt x="10961" y="339"/>
                    <a:pt x="10968" y="392"/>
                    <a:pt x="10937" y="397"/>
                  </a:cubicBezTo>
                  <a:cubicBezTo>
                    <a:pt x="10770" y="424"/>
                    <a:pt x="10598" y="427"/>
                    <a:pt x="10431" y="440"/>
                  </a:cubicBezTo>
                  <a:cubicBezTo>
                    <a:pt x="10431" y="440"/>
                    <a:pt x="10430" y="440"/>
                    <a:pt x="10429" y="440"/>
                  </a:cubicBezTo>
                  <a:cubicBezTo>
                    <a:pt x="10399" y="440"/>
                    <a:pt x="10400" y="393"/>
                    <a:pt x="10431" y="389"/>
                  </a:cubicBezTo>
                  <a:cubicBezTo>
                    <a:pt x="10596" y="371"/>
                    <a:pt x="10763" y="343"/>
                    <a:pt x="10928" y="339"/>
                  </a:cubicBezTo>
                  <a:cubicBezTo>
                    <a:pt x="10929" y="339"/>
                    <a:pt x="10929" y="339"/>
                    <a:pt x="10929" y="339"/>
                  </a:cubicBezTo>
                  <a:close/>
                  <a:moveTo>
                    <a:pt x="11898" y="365"/>
                  </a:moveTo>
                  <a:cubicBezTo>
                    <a:pt x="11988" y="365"/>
                    <a:pt x="12078" y="367"/>
                    <a:pt x="12168" y="373"/>
                  </a:cubicBezTo>
                  <a:cubicBezTo>
                    <a:pt x="12209" y="376"/>
                    <a:pt x="12209" y="434"/>
                    <a:pt x="12168" y="436"/>
                  </a:cubicBezTo>
                  <a:cubicBezTo>
                    <a:pt x="12078" y="442"/>
                    <a:pt x="11988" y="444"/>
                    <a:pt x="11898" y="444"/>
                  </a:cubicBezTo>
                  <a:cubicBezTo>
                    <a:pt x="11790" y="444"/>
                    <a:pt x="11681" y="441"/>
                    <a:pt x="11572" y="440"/>
                  </a:cubicBezTo>
                  <a:cubicBezTo>
                    <a:pt x="11528" y="440"/>
                    <a:pt x="11528" y="370"/>
                    <a:pt x="11572" y="369"/>
                  </a:cubicBezTo>
                  <a:cubicBezTo>
                    <a:pt x="11681" y="367"/>
                    <a:pt x="11790" y="365"/>
                    <a:pt x="11898" y="365"/>
                  </a:cubicBezTo>
                  <a:close/>
                  <a:moveTo>
                    <a:pt x="6306" y="365"/>
                  </a:moveTo>
                  <a:cubicBezTo>
                    <a:pt x="6307" y="365"/>
                    <a:pt x="6308" y="365"/>
                    <a:pt x="6309" y="365"/>
                  </a:cubicBezTo>
                  <a:cubicBezTo>
                    <a:pt x="6510" y="378"/>
                    <a:pt x="6716" y="381"/>
                    <a:pt x="6915" y="409"/>
                  </a:cubicBezTo>
                  <a:cubicBezTo>
                    <a:pt x="6957" y="414"/>
                    <a:pt x="6947" y="482"/>
                    <a:pt x="6906" y="482"/>
                  </a:cubicBezTo>
                  <a:cubicBezTo>
                    <a:pt x="6906" y="482"/>
                    <a:pt x="6905" y="482"/>
                    <a:pt x="6905" y="482"/>
                  </a:cubicBezTo>
                  <a:cubicBezTo>
                    <a:pt x="6707" y="478"/>
                    <a:pt x="6507" y="447"/>
                    <a:pt x="6309" y="426"/>
                  </a:cubicBezTo>
                  <a:cubicBezTo>
                    <a:pt x="6271" y="422"/>
                    <a:pt x="6271" y="365"/>
                    <a:pt x="6306" y="365"/>
                  </a:cubicBezTo>
                  <a:close/>
                  <a:moveTo>
                    <a:pt x="14278" y="413"/>
                  </a:moveTo>
                  <a:cubicBezTo>
                    <a:pt x="14353" y="413"/>
                    <a:pt x="14428" y="415"/>
                    <a:pt x="14503" y="424"/>
                  </a:cubicBezTo>
                  <a:cubicBezTo>
                    <a:pt x="14541" y="428"/>
                    <a:pt x="14541" y="481"/>
                    <a:pt x="14503" y="485"/>
                  </a:cubicBezTo>
                  <a:cubicBezTo>
                    <a:pt x="14429" y="493"/>
                    <a:pt x="14355" y="496"/>
                    <a:pt x="14280" y="496"/>
                  </a:cubicBezTo>
                  <a:cubicBezTo>
                    <a:pt x="14188" y="496"/>
                    <a:pt x="14096" y="492"/>
                    <a:pt x="14006" y="491"/>
                  </a:cubicBezTo>
                  <a:cubicBezTo>
                    <a:pt x="13958" y="490"/>
                    <a:pt x="13958" y="418"/>
                    <a:pt x="14006" y="418"/>
                  </a:cubicBezTo>
                  <a:cubicBezTo>
                    <a:pt x="14096" y="417"/>
                    <a:pt x="14187" y="413"/>
                    <a:pt x="14278" y="413"/>
                  </a:cubicBezTo>
                  <a:close/>
                  <a:moveTo>
                    <a:pt x="12862" y="459"/>
                  </a:moveTo>
                  <a:cubicBezTo>
                    <a:pt x="12863" y="459"/>
                    <a:pt x="12863" y="459"/>
                    <a:pt x="12864" y="459"/>
                  </a:cubicBezTo>
                  <a:cubicBezTo>
                    <a:pt x="13066" y="474"/>
                    <a:pt x="13269" y="486"/>
                    <a:pt x="13469" y="515"/>
                  </a:cubicBezTo>
                  <a:cubicBezTo>
                    <a:pt x="13502" y="520"/>
                    <a:pt x="13494" y="575"/>
                    <a:pt x="13461" y="575"/>
                  </a:cubicBezTo>
                  <a:cubicBezTo>
                    <a:pt x="13461" y="575"/>
                    <a:pt x="13460" y="575"/>
                    <a:pt x="13460" y="575"/>
                  </a:cubicBezTo>
                  <a:cubicBezTo>
                    <a:pt x="13261" y="570"/>
                    <a:pt x="13063" y="549"/>
                    <a:pt x="12864" y="530"/>
                  </a:cubicBezTo>
                  <a:cubicBezTo>
                    <a:pt x="12822" y="525"/>
                    <a:pt x="12819" y="459"/>
                    <a:pt x="12862" y="459"/>
                  </a:cubicBezTo>
                  <a:close/>
                  <a:moveTo>
                    <a:pt x="12989" y="2701"/>
                  </a:moveTo>
                  <a:cubicBezTo>
                    <a:pt x="13063" y="2701"/>
                    <a:pt x="13137" y="2704"/>
                    <a:pt x="13211" y="2710"/>
                  </a:cubicBezTo>
                  <a:cubicBezTo>
                    <a:pt x="13247" y="2713"/>
                    <a:pt x="13247" y="2763"/>
                    <a:pt x="13211" y="2766"/>
                  </a:cubicBezTo>
                  <a:cubicBezTo>
                    <a:pt x="13139" y="2773"/>
                    <a:pt x="13066" y="2775"/>
                    <a:pt x="12993" y="2775"/>
                  </a:cubicBezTo>
                  <a:cubicBezTo>
                    <a:pt x="12901" y="2775"/>
                    <a:pt x="12808" y="2771"/>
                    <a:pt x="12715" y="2769"/>
                  </a:cubicBezTo>
                  <a:cubicBezTo>
                    <a:pt x="12674" y="2769"/>
                    <a:pt x="12675" y="2708"/>
                    <a:pt x="12715" y="2707"/>
                  </a:cubicBezTo>
                  <a:cubicBezTo>
                    <a:pt x="12806" y="2705"/>
                    <a:pt x="12898" y="2701"/>
                    <a:pt x="12989" y="2701"/>
                  </a:cubicBezTo>
                  <a:close/>
                  <a:moveTo>
                    <a:pt x="13704" y="2700"/>
                  </a:moveTo>
                  <a:cubicBezTo>
                    <a:pt x="13705" y="2700"/>
                    <a:pt x="13707" y="2701"/>
                    <a:pt x="13708" y="2701"/>
                  </a:cubicBezTo>
                  <a:cubicBezTo>
                    <a:pt x="13859" y="2716"/>
                    <a:pt x="14017" y="2724"/>
                    <a:pt x="14163" y="2764"/>
                  </a:cubicBezTo>
                  <a:cubicBezTo>
                    <a:pt x="14201" y="2773"/>
                    <a:pt x="14193" y="2831"/>
                    <a:pt x="14155" y="2831"/>
                  </a:cubicBezTo>
                  <a:cubicBezTo>
                    <a:pt x="14155" y="2831"/>
                    <a:pt x="14155" y="2831"/>
                    <a:pt x="14154" y="2831"/>
                  </a:cubicBezTo>
                  <a:cubicBezTo>
                    <a:pt x="14003" y="2830"/>
                    <a:pt x="13848" y="2796"/>
                    <a:pt x="13699" y="2770"/>
                  </a:cubicBezTo>
                  <a:cubicBezTo>
                    <a:pt x="13661" y="2764"/>
                    <a:pt x="13668" y="2700"/>
                    <a:pt x="13704" y="2700"/>
                  </a:cubicBezTo>
                  <a:close/>
                  <a:moveTo>
                    <a:pt x="7797" y="2812"/>
                  </a:moveTo>
                  <a:cubicBezTo>
                    <a:pt x="7831" y="2812"/>
                    <a:pt x="7864" y="2813"/>
                    <a:pt x="7897" y="2816"/>
                  </a:cubicBezTo>
                  <a:cubicBezTo>
                    <a:pt x="7925" y="2818"/>
                    <a:pt x="7925" y="2857"/>
                    <a:pt x="7897" y="2860"/>
                  </a:cubicBezTo>
                  <a:cubicBezTo>
                    <a:pt x="7863" y="2863"/>
                    <a:pt x="7828" y="2864"/>
                    <a:pt x="7792" y="2864"/>
                  </a:cubicBezTo>
                  <a:cubicBezTo>
                    <a:pt x="7695" y="2864"/>
                    <a:pt x="7596" y="2855"/>
                    <a:pt x="7500" y="2852"/>
                  </a:cubicBezTo>
                  <a:cubicBezTo>
                    <a:pt x="7483" y="2851"/>
                    <a:pt x="7483" y="2825"/>
                    <a:pt x="7500" y="2825"/>
                  </a:cubicBezTo>
                  <a:cubicBezTo>
                    <a:pt x="7598" y="2821"/>
                    <a:pt x="7698" y="2812"/>
                    <a:pt x="7797" y="2812"/>
                  </a:cubicBezTo>
                  <a:close/>
                  <a:moveTo>
                    <a:pt x="9936" y="2762"/>
                  </a:moveTo>
                  <a:cubicBezTo>
                    <a:pt x="9964" y="2762"/>
                    <a:pt x="9971" y="2804"/>
                    <a:pt x="9942" y="2816"/>
                  </a:cubicBezTo>
                  <a:cubicBezTo>
                    <a:pt x="9845" y="2857"/>
                    <a:pt x="9744" y="2873"/>
                    <a:pt x="9641" y="2873"/>
                  </a:cubicBezTo>
                  <a:cubicBezTo>
                    <a:pt x="9588" y="2873"/>
                    <a:pt x="9534" y="2869"/>
                    <a:pt x="9481" y="2861"/>
                  </a:cubicBezTo>
                  <a:cubicBezTo>
                    <a:pt x="9453" y="2857"/>
                    <a:pt x="9458" y="2809"/>
                    <a:pt x="9484" y="2809"/>
                  </a:cubicBezTo>
                  <a:cubicBezTo>
                    <a:pt x="9485" y="2809"/>
                    <a:pt x="9486" y="2810"/>
                    <a:pt x="9487" y="2810"/>
                  </a:cubicBezTo>
                  <a:cubicBezTo>
                    <a:pt x="9523" y="2814"/>
                    <a:pt x="9558" y="2816"/>
                    <a:pt x="9593" y="2816"/>
                  </a:cubicBezTo>
                  <a:cubicBezTo>
                    <a:pt x="9706" y="2816"/>
                    <a:pt x="9815" y="2795"/>
                    <a:pt x="9926" y="2764"/>
                  </a:cubicBezTo>
                  <a:cubicBezTo>
                    <a:pt x="9930" y="2763"/>
                    <a:pt x="9933" y="2762"/>
                    <a:pt x="9936" y="2762"/>
                  </a:cubicBezTo>
                  <a:close/>
                  <a:moveTo>
                    <a:pt x="11620" y="2766"/>
                  </a:moveTo>
                  <a:cubicBezTo>
                    <a:pt x="11622" y="2766"/>
                    <a:pt x="11625" y="2766"/>
                    <a:pt x="11628" y="2767"/>
                  </a:cubicBezTo>
                  <a:cubicBezTo>
                    <a:pt x="11742" y="2801"/>
                    <a:pt x="11857" y="2813"/>
                    <a:pt x="11974" y="2813"/>
                  </a:cubicBezTo>
                  <a:cubicBezTo>
                    <a:pt x="12021" y="2813"/>
                    <a:pt x="12070" y="2811"/>
                    <a:pt x="12118" y="2807"/>
                  </a:cubicBezTo>
                  <a:cubicBezTo>
                    <a:pt x="12119" y="2807"/>
                    <a:pt x="12120" y="2807"/>
                    <a:pt x="12120" y="2807"/>
                  </a:cubicBezTo>
                  <a:cubicBezTo>
                    <a:pt x="12148" y="2807"/>
                    <a:pt x="12154" y="2854"/>
                    <a:pt x="12126" y="2860"/>
                  </a:cubicBezTo>
                  <a:cubicBezTo>
                    <a:pt x="12063" y="2874"/>
                    <a:pt x="12000" y="2880"/>
                    <a:pt x="11937" y="2880"/>
                  </a:cubicBezTo>
                  <a:cubicBezTo>
                    <a:pt x="11827" y="2880"/>
                    <a:pt x="11718" y="2860"/>
                    <a:pt x="11611" y="2828"/>
                  </a:cubicBezTo>
                  <a:cubicBezTo>
                    <a:pt x="11575" y="2817"/>
                    <a:pt x="11587" y="2766"/>
                    <a:pt x="11620" y="2766"/>
                  </a:cubicBezTo>
                  <a:close/>
                  <a:moveTo>
                    <a:pt x="10709" y="2805"/>
                  </a:moveTo>
                  <a:cubicBezTo>
                    <a:pt x="10803" y="2805"/>
                    <a:pt x="10894" y="2823"/>
                    <a:pt x="10985" y="2860"/>
                  </a:cubicBezTo>
                  <a:cubicBezTo>
                    <a:pt x="11012" y="2870"/>
                    <a:pt x="11004" y="2910"/>
                    <a:pt x="10981" y="2910"/>
                  </a:cubicBezTo>
                  <a:cubicBezTo>
                    <a:pt x="10978" y="2910"/>
                    <a:pt x="10975" y="2909"/>
                    <a:pt x="10972" y="2908"/>
                  </a:cubicBezTo>
                  <a:cubicBezTo>
                    <a:pt x="10880" y="2873"/>
                    <a:pt x="10784" y="2856"/>
                    <a:pt x="10686" y="2856"/>
                  </a:cubicBezTo>
                  <a:cubicBezTo>
                    <a:pt x="10651" y="2856"/>
                    <a:pt x="10615" y="2858"/>
                    <a:pt x="10579" y="2863"/>
                  </a:cubicBezTo>
                  <a:cubicBezTo>
                    <a:pt x="10578" y="2863"/>
                    <a:pt x="10577" y="2863"/>
                    <a:pt x="10576" y="2863"/>
                  </a:cubicBezTo>
                  <a:cubicBezTo>
                    <a:pt x="10553" y="2863"/>
                    <a:pt x="10548" y="2820"/>
                    <a:pt x="10572" y="2817"/>
                  </a:cubicBezTo>
                  <a:cubicBezTo>
                    <a:pt x="10619" y="2809"/>
                    <a:pt x="10664" y="2805"/>
                    <a:pt x="10709" y="2805"/>
                  </a:cubicBezTo>
                  <a:close/>
                  <a:moveTo>
                    <a:pt x="2656" y="2863"/>
                  </a:moveTo>
                  <a:cubicBezTo>
                    <a:pt x="2682" y="2863"/>
                    <a:pt x="2708" y="2863"/>
                    <a:pt x="2733" y="2864"/>
                  </a:cubicBezTo>
                  <a:cubicBezTo>
                    <a:pt x="2763" y="2865"/>
                    <a:pt x="2763" y="2910"/>
                    <a:pt x="2733" y="2911"/>
                  </a:cubicBezTo>
                  <a:cubicBezTo>
                    <a:pt x="2707" y="2912"/>
                    <a:pt x="2681" y="2912"/>
                    <a:pt x="2655" y="2912"/>
                  </a:cubicBezTo>
                  <a:cubicBezTo>
                    <a:pt x="2548" y="2912"/>
                    <a:pt x="2442" y="2908"/>
                    <a:pt x="2336" y="2907"/>
                  </a:cubicBezTo>
                  <a:cubicBezTo>
                    <a:pt x="2311" y="2906"/>
                    <a:pt x="2311" y="2869"/>
                    <a:pt x="2336" y="2869"/>
                  </a:cubicBezTo>
                  <a:cubicBezTo>
                    <a:pt x="2442" y="2868"/>
                    <a:pt x="2549" y="2863"/>
                    <a:pt x="2656" y="2863"/>
                  </a:cubicBezTo>
                  <a:close/>
                  <a:moveTo>
                    <a:pt x="8732" y="2860"/>
                  </a:moveTo>
                  <a:cubicBezTo>
                    <a:pt x="8818" y="2860"/>
                    <a:pt x="8904" y="2862"/>
                    <a:pt x="8990" y="2868"/>
                  </a:cubicBezTo>
                  <a:cubicBezTo>
                    <a:pt x="9015" y="2869"/>
                    <a:pt x="9015" y="2905"/>
                    <a:pt x="8990" y="2907"/>
                  </a:cubicBezTo>
                  <a:cubicBezTo>
                    <a:pt x="8900" y="2913"/>
                    <a:pt x="8810" y="2914"/>
                    <a:pt x="8720" y="2914"/>
                  </a:cubicBezTo>
                  <a:cubicBezTo>
                    <a:pt x="8645" y="2914"/>
                    <a:pt x="8569" y="2913"/>
                    <a:pt x="8494" y="2912"/>
                  </a:cubicBezTo>
                  <a:cubicBezTo>
                    <a:pt x="8462" y="2912"/>
                    <a:pt x="8462" y="2863"/>
                    <a:pt x="8494" y="2863"/>
                  </a:cubicBezTo>
                  <a:cubicBezTo>
                    <a:pt x="8573" y="2862"/>
                    <a:pt x="8653" y="2860"/>
                    <a:pt x="8732" y="2860"/>
                  </a:cubicBezTo>
                  <a:close/>
                  <a:moveTo>
                    <a:pt x="3513" y="2854"/>
                  </a:moveTo>
                  <a:cubicBezTo>
                    <a:pt x="3584" y="2854"/>
                    <a:pt x="3655" y="2856"/>
                    <a:pt x="3726" y="2861"/>
                  </a:cubicBezTo>
                  <a:cubicBezTo>
                    <a:pt x="3761" y="2863"/>
                    <a:pt x="3761" y="2911"/>
                    <a:pt x="3726" y="2914"/>
                  </a:cubicBezTo>
                  <a:cubicBezTo>
                    <a:pt x="3657" y="2919"/>
                    <a:pt x="3589" y="2921"/>
                    <a:pt x="3521" y="2921"/>
                  </a:cubicBezTo>
                  <a:cubicBezTo>
                    <a:pt x="3440" y="2921"/>
                    <a:pt x="3360" y="2919"/>
                    <a:pt x="3279" y="2918"/>
                  </a:cubicBezTo>
                  <a:cubicBezTo>
                    <a:pt x="3241" y="2918"/>
                    <a:pt x="3241" y="2858"/>
                    <a:pt x="3279" y="2857"/>
                  </a:cubicBezTo>
                  <a:cubicBezTo>
                    <a:pt x="3357" y="2856"/>
                    <a:pt x="3435" y="2854"/>
                    <a:pt x="3513" y="2854"/>
                  </a:cubicBezTo>
                  <a:close/>
                  <a:moveTo>
                    <a:pt x="5734" y="2850"/>
                  </a:moveTo>
                  <a:cubicBezTo>
                    <a:pt x="5778" y="2850"/>
                    <a:pt x="5820" y="2851"/>
                    <a:pt x="5862" y="2857"/>
                  </a:cubicBezTo>
                  <a:cubicBezTo>
                    <a:pt x="5901" y="2862"/>
                    <a:pt x="5901" y="2913"/>
                    <a:pt x="5862" y="2918"/>
                  </a:cubicBezTo>
                  <a:cubicBezTo>
                    <a:pt x="5819" y="2923"/>
                    <a:pt x="5774" y="2925"/>
                    <a:pt x="5729" y="2925"/>
                  </a:cubicBezTo>
                  <a:cubicBezTo>
                    <a:pt x="5641" y="2925"/>
                    <a:pt x="5551" y="2918"/>
                    <a:pt x="5464" y="2915"/>
                  </a:cubicBezTo>
                  <a:cubicBezTo>
                    <a:pt x="5429" y="2914"/>
                    <a:pt x="5429" y="2860"/>
                    <a:pt x="5464" y="2860"/>
                  </a:cubicBezTo>
                  <a:cubicBezTo>
                    <a:pt x="5553" y="2858"/>
                    <a:pt x="5644" y="2850"/>
                    <a:pt x="5734" y="2850"/>
                  </a:cubicBezTo>
                  <a:close/>
                  <a:moveTo>
                    <a:pt x="4222" y="2815"/>
                  </a:moveTo>
                  <a:cubicBezTo>
                    <a:pt x="4224" y="2815"/>
                    <a:pt x="4226" y="2815"/>
                    <a:pt x="4229" y="2816"/>
                  </a:cubicBezTo>
                  <a:cubicBezTo>
                    <a:pt x="4351" y="2848"/>
                    <a:pt x="4472" y="2861"/>
                    <a:pt x="4596" y="2861"/>
                  </a:cubicBezTo>
                  <a:cubicBezTo>
                    <a:pt x="4653" y="2861"/>
                    <a:pt x="4710" y="2858"/>
                    <a:pt x="4768" y="2853"/>
                  </a:cubicBezTo>
                  <a:cubicBezTo>
                    <a:pt x="4769" y="2853"/>
                    <a:pt x="4770" y="2853"/>
                    <a:pt x="4771" y="2853"/>
                  </a:cubicBezTo>
                  <a:cubicBezTo>
                    <a:pt x="4804" y="2853"/>
                    <a:pt x="4811" y="2911"/>
                    <a:pt x="4777" y="2915"/>
                  </a:cubicBezTo>
                  <a:cubicBezTo>
                    <a:pt x="4719" y="2924"/>
                    <a:pt x="4661" y="2928"/>
                    <a:pt x="4603" y="2928"/>
                  </a:cubicBezTo>
                  <a:cubicBezTo>
                    <a:pt x="4472" y="2928"/>
                    <a:pt x="4342" y="2907"/>
                    <a:pt x="4214" y="2868"/>
                  </a:cubicBezTo>
                  <a:cubicBezTo>
                    <a:pt x="4183" y="2859"/>
                    <a:pt x="4193" y="2815"/>
                    <a:pt x="4222" y="2815"/>
                  </a:cubicBezTo>
                  <a:close/>
                  <a:moveTo>
                    <a:pt x="1378" y="2817"/>
                  </a:moveTo>
                  <a:cubicBezTo>
                    <a:pt x="1486" y="2817"/>
                    <a:pt x="1594" y="2834"/>
                    <a:pt x="1693" y="2874"/>
                  </a:cubicBezTo>
                  <a:cubicBezTo>
                    <a:pt x="1724" y="2885"/>
                    <a:pt x="1716" y="2928"/>
                    <a:pt x="1688" y="2928"/>
                  </a:cubicBezTo>
                  <a:cubicBezTo>
                    <a:pt x="1685" y="2928"/>
                    <a:pt x="1682" y="2928"/>
                    <a:pt x="1679" y="2927"/>
                  </a:cubicBezTo>
                  <a:cubicBezTo>
                    <a:pt x="1552" y="2898"/>
                    <a:pt x="1434" y="2880"/>
                    <a:pt x="1310" y="2880"/>
                  </a:cubicBezTo>
                  <a:cubicBezTo>
                    <a:pt x="1257" y="2880"/>
                    <a:pt x="1202" y="2883"/>
                    <a:pt x="1146" y="2891"/>
                  </a:cubicBezTo>
                  <a:cubicBezTo>
                    <a:pt x="1145" y="2891"/>
                    <a:pt x="1144" y="2891"/>
                    <a:pt x="1143" y="2891"/>
                  </a:cubicBezTo>
                  <a:cubicBezTo>
                    <a:pt x="1117" y="2891"/>
                    <a:pt x="1105" y="2853"/>
                    <a:pt x="1134" y="2846"/>
                  </a:cubicBezTo>
                  <a:cubicBezTo>
                    <a:pt x="1213" y="2827"/>
                    <a:pt x="1296" y="2817"/>
                    <a:pt x="1378" y="2817"/>
                  </a:cubicBezTo>
                  <a:close/>
                  <a:moveTo>
                    <a:pt x="6410" y="2856"/>
                  </a:moveTo>
                  <a:cubicBezTo>
                    <a:pt x="6412" y="2856"/>
                    <a:pt x="6414" y="2856"/>
                    <a:pt x="6416" y="2857"/>
                  </a:cubicBezTo>
                  <a:cubicBezTo>
                    <a:pt x="6595" y="2894"/>
                    <a:pt x="6773" y="2901"/>
                    <a:pt x="6954" y="2910"/>
                  </a:cubicBezTo>
                  <a:cubicBezTo>
                    <a:pt x="6992" y="2911"/>
                    <a:pt x="6991" y="2962"/>
                    <a:pt x="6954" y="2967"/>
                  </a:cubicBezTo>
                  <a:cubicBezTo>
                    <a:pt x="6911" y="2972"/>
                    <a:pt x="6869" y="2974"/>
                    <a:pt x="6826" y="2974"/>
                  </a:cubicBezTo>
                  <a:cubicBezTo>
                    <a:pt x="6683" y="2974"/>
                    <a:pt x="6540" y="2949"/>
                    <a:pt x="6401" y="2913"/>
                  </a:cubicBezTo>
                  <a:cubicBezTo>
                    <a:pt x="6367" y="2904"/>
                    <a:pt x="6379" y="2856"/>
                    <a:pt x="6410" y="2856"/>
                  </a:cubicBezTo>
                  <a:close/>
                  <a:moveTo>
                    <a:pt x="1" y="0"/>
                  </a:moveTo>
                  <a:lnTo>
                    <a:pt x="1" y="0"/>
                  </a:lnTo>
                  <a:cubicBezTo>
                    <a:pt x="4" y="6"/>
                    <a:pt x="7" y="12"/>
                    <a:pt x="7" y="20"/>
                  </a:cubicBezTo>
                  <a:cubicBezTo>
                    <a:pt x="16" y="90"/>
                    <a:pt x="23" y="160"/>
                    <a:pt x="31" y="231"/>
                  </a:cubicBezTo>
                  <a:cubicBezTo>
                    <a:pt x="35" y="220"/>
                    <a:pt x="43" y="214"/>
                    <a:pt x="55" y="214"/>
                  </a:cubicBezTo>
                  <a:cubicBezTo>
                    <a:pt x="58" y="214"/>
                    <a:pt x="61" y="214"/>
                    <a:pt x="64" y="215"/>
                  </a:cubicBezTo>
                  <a:cubicBezTo>
                    <a:pt x="186" y="248"/>
                    <a:pt x="309" y="265"/>
                    <a:pt x="432" y="265"/>
                  </a:cubicBezTo>
                  <a:cubicBezTo>
                    <a:pt x="518" y="265"/>
                    <a:pt x="605" y="257"/>
                    <a:pt x="692" y="240"/>
                  </a:cubicBezTo>
                  <a:cubicBezTo>
                    <a:pt x="695" y="240"/>
                    <a:pt x="697" y="240"/>
                    <a:pt x="700" y="240"/>
                  </a:cubicBezTo>
                  <a:cubicBezTo>
                    <a:pt x="735" y="240"/>
                    <a:pt x="747" y="291"/>
                    <a:pt x="709" y="301"/>
                  </a:cubicBezTo>
                  <a:cubicBezTo>
                    <a:pt x="615" y="326"/>
                    <a:pt x="520" y="339"/>
                    <a:pt x="426" y="339"/>
                  </a:cubicBezTo>
                  <a:cubicBezTo>
                    <a:pt x="299" y="339"/>
                    <a:pt x="173" y="316"/>
                    <a:pt x="49" y="271"/>
                  </a:cubicBezTo>
                  <a:cubicBezTo>
                    <a:pt x="42" y="269"/>
                    <a:pt x="37" y="266"/>
                    <a:pt x="34" y="261"/>
                  </a:cubicBezTo>
                  <a:lnTo>
                    <a:pt x="34" y="261"/>
                  </a:lnTo>
                  <a:cubicBezTo>
                    <a:pt x="126" y="1122"/>
                    <a:pt x="181" y="2046"/>
                    <a:pt x="66" y="2910"/>
                  </a:cubicBezTo>
                  <a:cubicBezTo>
                    <a:pt x="184" y="2907"/>
                    <a:pt x="301" y="2904"/>
                    <a:pt x="419" y="2904"/>
                  </a:cubicBezTo>
                  <a:cubicBezTo>
                    <a:pt x="495" y="2904"/>
                    <a:pt x="571" y="2905"/>
                    <a:pt x="647" y="2908"/>
                  </a:cubicBezTo>
                  <a:cubicBezTo>
                    <a:pt x="686" y="2908"/>
                    <a:pt x="686" y="2966"/>
                    <a:pt x="647" y="2968"/>
                  </a:cubicBezTo>
                  <a:cubicBezTo>
                    <a:pt x="575" y="2969"/>
                    <a:pt x="503" y="2970"/>
                    <a:pt x="431" y="2970"/>
                  </a:cubicBezTo>
                  <a:cubicBezTo>
                    <a:pt x="306" y="2970"/>
                    <a:pt x="182" y="2968"/>
                    <a:pt x="58" y="2965"/>
                  </a:cubicBezTo>
                  <a:cubicBezTo>
                    <a:pt x="42" y="3078"/>
                    <a:pt x="23" y="3191"/>
                    <a:pt x="1" y="3301"/>
                  </a:cubicBezTo>
                  <a:cubicBezTo>
                    <a:pt x="1465" y="3228"/>
                    <a:pt x="2933" y="3217"/>
                    <a:pt x="4402" y="3217"/>
                  </a:cubicBezTo>
                  <a:cubicBezTo>
                    <a:pt x="5078" y="3217"/>
                    <a:pt x="5753" y="3219"/>
                    <a:pt x="6429" y="3219"/>
                  </a:cubicBezTo>
                  <a:cubicBezTo>
                    <a:pt x="6697" y="3219"/>
                    <a:pt x="6964" y="3219"/>
                    <a:pt x="7232" y="3218"/>
                  </a:cubicBezTo>
                  <a:cubicBezTo>
                    <a:pt x="7778" y="3216"/>
                    <a:pt x="8323" y="3215"/>
                    <a:pt x="8869" y="3215"/>
                  </a:cubicBezTo>
                  <a:cubicBezTo>
                    <a:pt x="10559" y="3215"/>
                    <a:pt x="12249" y="3224"/>
                    <a:pt x="13939" y="3241"/>
                  </a:cubicBezTo>
                  <a:cubicBezTo>
                    <a:pt x="13952" y="3227"/>
                    <a:pt x="13972" y="3219"/>
                    <a:pt x="13992" y="3219"/>
                  </a:cubicBezTo>
                  <a:cubicBezTo>
                    <a:pt x="14012" y="3219"/>
                    <a:pt x="14031" y="3227"/>
                    <a:pt x="14042" y="3242"/>
                  </a:cubicBezTo>
                  <a:cubicBezTo>
                    <a:pt x="14185" y="3243"/>
                    <a:pt x="14330" y="3244"/>
                    <a:pt x="14474" y="3245"/>
                  </a:cubicBezTo>
                  <a:cubicBezTo>
                    <a:pt x="14477" y="3227"/>
                    <a:pt x="14492" y="3210"/>
                    <a:pt x="14518" y="3210"/>
                  </a:cubicBezTo>
                  <a:cubicBezTo>
                    <a:pt x="14559" y="3208"/>
                    <a:pt x="14601" y="3207"/>
                    <a:pt x="14642" y="3206"/>
                  </a:cubicBezTo>
                  <a:lnTo>
                    <a:pt x="14670" y="3206"/>
                  </a:lnTo>
                  <a:cubicBezTo>
                    <a:pt x="14682" y="3196"/>
                    <a:pt x="14693" y="3186"/>
                    <a:pt x="14705" y="3176"/>
                  </a:cubicBezTo>
                  <a:cubicBezTo>
                    <a:pt x="14707" y="3175"/>
                    <a:pt x="14708" y="3175"/>
                    <a:pt x="14710" y="3173"/>
                  </a:cubicBezTo>
                  <a:cubicBezTo>
                    <a:pt x="14632" y="2148"/>
                    <a:pt x="14635" y="1117"/>
                    <a:pt x="14546" y="92"/>
                  </a:cubicBezTo>
                  <a:lnTo>
                    <a:pt x="14543" y="92"/>
                  </a:lnTo>
                  <a:cubicBezTo>
                    <a:pt x="13978" y="99"/>
                    <a:pt x="13413" y="102"/>
                    <a:pt x="12848" y="102"/>
                  </a:cubicBezTo>
                  <a:cubicBezTo>
                    <a:pt x="10969" y="102"/>
                    <a:pt x="9088" y="71"/>
                    <a:pt x="7210" y="57"/>
                  </a:cubicBezTo>
                  <a:cubicBezTo>
                    <a:pt x="5992" y="47"/>
                    <a:pt x="4772" y="37"/>
                    <a:pt x="3553" y="30"/>
                  </a:cubicBezTo>
                  <a:cubicBezTo>
                    <a:pt x="3436" y="29"/>
                    <a:pt x="3319" y="29"/>
                    <a:pt x="3203" y="29"/>
                  </a:cubicBezTo>
                  <a:cubicBezTo>
                    <a:pt x="2689" y="29"/>
                    <a:pt x="2175" y="35"/>
                    <a:pt x="1660" y="35"/>
                  </a:cubicBezTo>
                  <a:cubicBezTo>
                    <a:pt x="1106" y="35"/>
                    <a:pt x="552" y="28"/>
                    <a:pt x="1" y="0"/>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vert="horz" wrap="square" lIns="94484" tIns="94484" rIns="94484" bIns="94484" anchor="ctr" anchorCtr="0">
              <a:noAutofit/>
            </a:bodyPr>
            <a:lstStyle/>
            <a:p>
              <a:pPr algn="ctr"/>
              <a:r>
                <a:rPr lang="es-ES" sz="28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$2,062,731,779.00</a:t>
              </a:r>
              <a:endParaRPr sz="28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47" name="Google Shape;2829;p88"/>
            <p:cNvSpPr/>
            <p:nvPr/>
          </p:nvSpPr>
          <p:spPr>
            <a:xfrm>
              <a:off x="7737238" y="1961276"/>
              <a:ext cx="167201" cy="172927"/>
            </a:xfrm>
            <a:custGeom>
              <a:avLst/>
              <a:gdLst/>
              <a:ahLst/>
              <a:cxnLst/>
              <a:rect l="l" t="t" r="r" b="b"/>
              <a:pathLst>
                <a:path w="3154" h="3262" extrusionOk="0">
                  <a:moveTo>
                    <a:pt x="366" y="143"/>
                  </a:moveTo>
                  <a:cubicBezTo>
                    <a:pt x="369" y="143"/>
                    <a:pt x="372" y="143"/>
                    <a:pt x="376" y="144"/>
                  </a:cubicBezTo>
                  <a:cubicBezTo>
                    <a:pt x="514" y="178"/>
                    <a:pt x="652" y="186"/>
                    <a:pt x="792" y="186"/>
                  </a:cubicBezTo>
                  <a:cubicBezTo>
                    <a:pt x="832" y="186"/>
                    <a:pt x="872" y="185"/>
                    <a:pt x="913" y="184"/>
                  </a:cubicBezTo>
                  <a:cubicBezTo>
                    <a:pt x="914" y="184"/>
                    <a:pt x="914" y="184"/>
                    <a:pt x="914" y="184"/>
                  </a:cubicBezTo>
                  <a:cubicBezTo>
                    <a:pt x="955" y="184"/>
                    <a:pt x="963" y="248"/>
                    <a:pt x="924" y="257"/>
                  </a:cubicBezTo>
                  <a:cubicBezTo>
                    <a:pt x="859" y="271"/>
                    <a:pt x="795" y="277"/>
                    <a:pt x="730" y="277"/>
                  </a:cubicBezTo>
                  <a:cubicBezTo>
                    <a:pt x="604" y="277"/>
                    <a:pt x="478" y="253"/>
                    <a:pt x="357" y="214"/>
                  </a:cubicBezTo>
                  <a:cubicBezTo>
                    <a:pt x="316" y="200"/>
                    <a:pt x="328" y="143"/>
                    <a:pt x="366" y="143"/>
                  </a:cubicBezTo>
                  <a:close/>
                  <a:moveTo>
                    <a:pt x="1611" y="244"/>
                  </a:moveTo>
                  <a:cubicBezTo>
                    <a:pt x="1660" y="244"/>
                    <a:pt x="1709" y="246"/>
                    <a:pt x="1758" y="249"/>
                  </a:cubicBezTo>
                  <a:cubicBezTo>
                    <a:pt x="1790" y="252"/>
                    <a:pt x="1790" y="295"/>
                    <a:pt x="1758" y="299"/>
                  </a:cubicBezTo>
                  <a:cubicBezTo>
                    <a:pt x="1712" y="302"/>
                    <a:pt x="1667" y="303"/>
                    <a:pt x="1621" y="303"/>
                  </a:cubicBezTo>
                  <a:cubicBezTo>
                    <a:pt x="1517" y="303"/>
                    <a:pt x="1413" y="297"/>
                    <a:pt x="1311" y="293"/>
                  </a:cubicBezTo>
                  <a:cubicBezTo>
                    <a:pt x="1286" y="292"/>
                    <a:pt x="1286" y="255"/>
                    <a:pt x="1311" y="254"/>
                  </a:cubicBezTo>
                  <a:cubicBezTo>
                    <a:pt x="1410" y="250"/>
                    <a:pt x="1511" y="244"/>
                    <a:pt x="1611" y="244"/>
                  </a:cubicBezTo>
                  <a:close/>
                  <a:moveTo>
                    <a:pt x="2205" y="293"/>
                  </a:moveTo>
                  <a:cubicBezTo>
                    <a:pt x="2255" y="293"/>
                    <a:pt x="2304" y="295"/>
                    <a:pt x="2353" y="301"/>
                  </a:cubicBezTo>
                  <a:cubicBezTo>
                    <a:pt x="2382" y="305"/>
                    <a:pt x="2382" y="341"/>
                    <a:pt x="2353" y="346"/>
                  </a:cubicBezTo>
                  <a:cubicBezTo>
                    <a:pt x="2304" y="351"/>
                    <a:pt x="2255" y="353"/>
                    <a:pt x="2205" y="353"/>
                  </a:cubicBezTo>
                  <a:cubicBezTo>
                    <a:pt x="2156" y="353"/>
                    <a:pt x="2106" y="351"/>
                    <a:pt x="2056" y="351"/>
                  </a:cubicBezTo>
                  <a:cubicBezTo>
                    <a:pt x="2020" y="350"/>
                    <a:pt x="2020" y="295"/>
                    <a:pt x="2056" y="295"/>
                  </a:cubicBezTo>
                  <a:cubicBezTo>
                    <a:pt x="2106" y="295"/>
                    <a:pt x="2156" y="293"/>
                    <a:pt x="2205" y="293"/>
                  </a:cubicBezTo>
                  <a:close/>
                  <a:moveTo>
                    <a:pt x="1887" y="2866"/>
                  </a:moveTo>
                  <a:cubicBezTo>
                    <a:pt x="1927" y="2866"/>
                    <a:pt x="1967" y="2868"/>
                    <a:pt x="2006" y="2873"/>
                  </a:cubicBezTo>
                  <a:cubicBezTo>
                    <a:pt x="2048" y="2878"/>
                    <a:pt x="2048" y="2933"/>
                    <a:pt x="2006" y="2937"/>
                  </a:cubicBezTo>
                  <a:cubicBezTo>
                    <a:pt x="1965" y="2942"/>
                    <a:pt x="1924" y="2944"/>
                    <a:pt x="1883" y="2944"/>
                  </a:cubicBezTo>
                  <a:cubicBezTo>
                    <a:pt x="1792" y="2944"/>
                    <a:pt x="1699" y="2935"/>
                    <a:pt x="1610" y="2930"/>
                  </a:cubicBezTo>
                  <a:cubicBezTo>
                    <a:pt x="1578" y="2928"/>
                    <a:pt x="1578" y="2883"/>
                    <a:pt x="1610" y="2881"/>
                  </a:cubicBezTo>
                  <a:cubicBezTo>
                    <a:pt x="1701" y="2876"/>
                    <a:pt x="1794" y="2866"/>
                    <a:pt x="1887" y="2866"/>
                  </a:cubicBezTo>
                  <a:close/>
                  <a:moveTo>
                    <a:pt x="934" y="2918"/>
                  </a:moveTo>
                  <a:cubicBezTo>
                    <a:pt x="977" y="2918"/>
                    <a:pt x="1020" y="2920"/>
                    <a:pt x="1063" y="2923"/>
                  </a:cubicBezTo>
                  <a:cubicBezTo>
                    <a:pt x="1103" y="2928"/>
                    <a:pt x="1103" y="2983"/>
                    <a:pt x="1063" y="2986"/>
                  </a:cubicBezTo>
                  <a:cubicBezTo>
                    <a:pt x="1020" y="2990"/>
                    <a:pt x="977" y="2992"/>
                    <a:pt x="934" y="2992"/>
                  </a:cubicBezTo>
                  <a:cubicBezTo>
                    <a:pt x="844" y="2992"/>
                    <a:pt x="755" y="2985"/>
                    <a:pt x="665" y="2981"/>
                  </a:cubicBezTo>
                  <a:cubicBezTo>
                    <a:pt x="631" y="2980"/>
                    <a:pt x="631" y="2930"/>
                    <a:pt x="665" y="2929"/>
                  </a:cubicBezTo>
                  <a:cubicBezTo>
                    <a:pt x="755" y="2924"/>
                    <a:pt x="844" y="2918"/>
                    <a:pt x="934" y="2918"/>
                  </a:cubicBezTo>
                  <a:close/>
                  <a:moveTo>
                    <a:pt x="2588" y="2921"/>
                  </a:moveTo>
                  <a:cubicBezTo>
                    <a:pt x="2612" y="2921"/>
                    <a:pt x="2636" y="2925"/>
                    <a:pt x="2659" y="2933"/>
                  </a:cubicBezTo>
                  <a:cubicBezTo>
                    <a:pt x="2683" y="2942"/>
                    <a:pt x="2681" y="2982"/>
                    <a:pt x="2652" y="2982"/>
                  </a:cubicBezTo>
                  <a:cubicBezTo>
                    <a:pt x="2652" y="2982"/>
                    <a:pt x="2652" y="2982"/>
                    <a:pt x="2651" y="2982"/>
                  </a:cubicBezTo>
                  <a:cubicBezTo>
                    <a:pt x="2623" y="2982"/>
                    <a:pt x="2595" y="2978"/>
                    <a:pt x="2567" y="2978"/>
                  </a:cubicBezTo>
                  <a:cubicBezTo>
                    <a:pt x="2555" y="2978"/>
                    <a:pt x="2542" y="2979"/>
                    <a:pt x="2530" y="2981"/>
                  </a:cubicBezTo>
                  <a:cubicBezTo>
                    <a:pt x="2488" y="2989"/>
                    <a:pt x="2450" y="3003"/>
                    <a:pt x="2416" y="3026"/>
                  </a:cubicBezTo>
                  <a:cubicBezTo>
                    <a:pt x="2412" y="3028"/>
                    <a:pt x="2408" y="3030"/>
                    <a:pt x="2404" y="3030"/>
                  </a:cubicBezTo>
                  <a:cubicBezTo>
                    <a:pt x="2383" y="3030"/>
                    <a:pt x="2370" y="2999"/>
                    <a:pt x="2392" y="2985"/>
                  </a:cubicBezTo>
                  <a:cubicBezTo>
                    <a:pt x="2445" y="2950"/>
                    <a:pt x="2518" y="2921"/>
                    <a:pt x="2588" y="2921"/>
                  </a:cubicBezTo>
                  <a:close/>
                  <a:moveTo>
                    <a:pt x="2414" y="1"/>
                  </a:moveTo>
                  <a:lnTo>
                    <a:pt x="2396" y="2"/>
                  </a:lnTo>
                  <a:cubicBezTo>
                    <a:pt x="2396" y="27"/>
                    <a:pt x="2379" y="54"/>
                    <a:pt x="2341" y="56"/>
                  </a:cubicBezTo>
                  <a:cubicBezTo>
                    <a:pt x="2156" y="66"/>
                    <a:pt x="1968" y="70"/>
                    <a:pt x="1778" y="70"/>
                  </a:cubicBezTo>
                  <a:cubicBezTo>
                    <a:pt x="1257" y="70"/>
                    <a:pt x="728" y="39"/>
                    <a:pt x="217" y="5"/>
                  </a:cubicBezTo>
                  <a:lnTo>
                    <a:pt x="217" y="5"/>
                  </a:lnTo>
                  <a:cubicBezTo>
                    <a:pt x="557" y="614"/>
                    <a:pt x="989" y="1161"/>
                    <a:pt x="1436" y="1697"/>
                  </a:cubicBezTo>
                  <a:cubicBezTo>
                    <a:pt x="1452" y="1717"/>
                    <a:pt x="1453" y="1741"/>
                    <a:pt x="1445" y="1759"/>
                  </a:cubicBezTo>
                  <a:cubicBezTo>
                    <a:pt x="1459" y="1782"/>
                    <a:pt x="1461" y="1812"/>
                    <a:pt x="1437" y="1839"/>
                  </a:cubicBezTo>
                  <a:cubicBezTo>
                    <a:pt x="978" y="2327"/>
                    <a:pt x="493" y="2808"/>
                    <a:pt x="1" y="3262"/>
                  </a:cubicBezTo>
                  <a:cubicBezTo>
                    <a:pt x="1049" y="3216"/>
                    <a:pt x="2102" y="3225"/>
                    <a:pt x="3153" y="3218"/>
                  </a:cubicBezTo>
                  <a:cubicBezTo>
                    <a:pt x="2894" y="3064"/>
                    <a:pt x="2646" y="2893"/>
                    <a:pt x="2419" y="2690"/>
                  </a:cubicBezTo>
                  <a:cubicBezTo>
                    <a:pt x="2407" y="2680"/>
                    <a:pt x="2405" y="2666"/>
                    <a:pt x="2407" y="2652"/>
                  </a:cubicBezTo>
                  <a:cubicBezTo>
                    <a:pt x="2397" y="2634"/>
                    <a:pt x="2398" y="2610"/>
                    <a:pt x="2412" y="2594"/>
                  </a:cubicBezTo>
                  <a:cubicBezTo>
                    <a:pt x="2411" y="2590"/>
                    <a:pt x="2409" y="2586"/>
                    <a:pt x="2409" y="2580"/>
                  </a:cubicBezTo>
                  <a:cubicBezTo>
                    <a:pt x="2396" y="2033"/>
                    <a:pt x="2454" y="1485"/>
                    <a:pt x="2449" y="936"/>
                  </a:cubicBezTo>
                  <a:cubicBezTo>
                    <a:pt x="2448" y="623"/>
                    <a:pt x="2435" y="311"/>
                    <a:pt x="2414" y="1"/>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2830;p88"/>
            <p:cNvSpPr/>
            <p:nvPr/>
          </p:nvSpPr>
          <p:spPr>
            <a:xfrm>
              <a:off x="7728915" y="1917859"/>
              <a:ext cx="1034486" cy="222599"/>
            </a:xfrm>
            <a:custGeom>
              <a:avLst/>
              <a:gdLst/>
              <a:ahLst/>
              <a:cxnLst/>
              <a:rect l="l" t="t" r="r" b="b"/>
              <a:pathLst>
                <a:path w="19514" h="4199" extrusionOk="0">
                  <a:moveTo>
                    <a:pt x="2659" y="92"/>
                  </a:moveTo>
                  <a:lnTo>
                    <a:pt x="2659" y="92"/>
                  </a:lnTo>
                  <a:cubicBezTo>
                    <a:pt x="3210" y="120"/>
                    <a:pt x="3764" y="127"/>
                    <a:pt x="4318" y="127"/>
                  </a:cubicBezTo>
                  <a:cubicBezTo>
                    <a:pt x="4833" y="127"/>
                    <a:pt x="5347" y="121"/>
                    <a:pt x="5861" y="121"/>
                  </a:cubicBezTo>
                  <a:cubicBezTo>
                    <a:pt x="5977" y="121"/>
                    <a:pt x="6094" y="121"/>
                    <a:pt x="6211" y="122"/>
                  </a:cubicBezTo>
                  <a:cubicBezTo>
                    <a:pt x="7430" y="129"/>
                    <a:pt x="8650" y="139"/>
                    <a:pt x="9868" y="149"/>
                  </a:cubicBezTo>
                  <a:cubicBezTo>
                    <a:pt x="11746" y="163"/>
                    <a:pt x="13627" y="194"/>
                    <a:pt x="15506" y="194"/>
                  </a:cubicBezTo>
                  <a:cubicBezTo>
                    <a:pt x="16071" y="194"/>
                    <a:pt x="16636" y="191"/>
                    <a:pt x="17201" y="184"/>
                  </a:cubicBezTo>
                  <a:lnTo>
                    <a:pt x="17204" y="184"/>
                  </a:lnTo>
                  <a:cubicBezTo>
                    <a:pt x="17293" y="1209"/>
                    <a:pt x="17290" y="2240"/>
                    <a:pt x="17368" y="3265"/>
                  </a:cubicBezTo>
                  <a:cubicBezTo>
                    <a:pt x="17366" y="3267"/>
                    <a:pt x="17365" y="3267"/>
                    <a:pt x="17363" y="3268"/>
                  </a:cubicBezTo>
                  <a:cubicBezTo>
                    <a:pt x="17351" y="3278"/>
                    <a:pt x="17339" y="3288"/>
                    <a:pt x="17328" y="3298"/>
                  </a:cubicBezTo>
                  <a:lnTo>
                    <a:pt x="17300" y="3298"/>
                  </a:lnTo>
                  <a:cubicBezTo>
                    <a:pt x="17259" y="3298"/>
                    <a:pt x="17217" y="3300"/>
                    <a:pt x="17176" y="3301"/>
                  </a:cubicBezTo>
                  <a:cubicBezTo>
                    <a:pt x="17150" y="3302"/>
                    <a:pt x="17135" y="3319"/>
                    <a:pt x="17132" y="3337"/>
                  </a:cubicBezTo>
                  <a:cubicBezTo>
                    <a:pt x="16988" y="3336"/>
                    <a:pt x="16843" y="3335"/>
                    <a:pt x="16699" y="3333"/>
                  </a:cubicBezTo>
                  <a:cubicBezTo>
                    <a:pt x="16688" y="3318"/>
                    <a:pt x="16670" y="3311"/>
                    <a:pt x="16651" y="3311"/>
                  </a:cubicBezTo>
                  <a:cubicBezTo>
                    <a:pt x="16631" y="3311"/>
                    <a:pt x="16610" y="3319"/>
                    <a:pt x="16597" y="3333"/>
                  </a:cubicBezTo>
                  <a:cubicBezTo>
                    <a:pt x="14907" y="3316"/>
                    <a:pt x="13217" y="3307"/>
                    <a:pt x="11527" y="3307"/>
                  </a:cubicBezTo>
                  <a:cubicBezTo>
                    <a:pt x="10981" y="3307"/>
                    <a:pt x="10436" y="3308"/>
                    <a:pt x="9890" y="3310"/>
                  </a:cubicBezTo>
                  <a:cubicBezTo>
                    <a:pt x="9622" y="3311"/>
                    <a:pt x="9355" y="3311"/>
                    <a:pt x="9087" y="3311"/>
                  </a:cubicBezTo>
                  <a:cubicBezTo>
                    <a:pt x="8412" y="3311"/>
                    <a:pt x="7736" y="3309"/>
                    <a:pt x="7060" y="3309"/>
                  </a:cubicBezTo>
                  <a:cubicBezTo>
                    <a:pt x="5592" y="3309"/>
                    <a:pt x="4124" y="3320"/>
                    <a:pt x="2659" y="3393"/>
                  </a:cubicBezTo>
                  <a:cubicBezTo>
                    <a:pt x="2681" y="3283"/>
                    <a:pt x="2700" y="3171"/>
                    <a:pt x="2716" y="3057"/>
                  </a:cubicBezTo>
                  <a:cubicBezTo>
                    <a:pt x="2840" y="3060"/>
                    <a:pt x="2964" y="3062"/>
                    <a:pt x="3089" y="3062"/>
                  </a:cubicBezTo>
                  <a:cubicBezTo>
                    <a:pt x="3161" y="3062"/>
                    <a:pt x="3233" y="3061"/>
                    <a:pt x="3305" y="3060"/>
                  </a:cubicBezTo>
                  <a:cubicBezTo>
                    <a:pt x="3344" y="3058"/>
                    <a:pt x="3344" y="3000"/>
                    <a:pt x="3305" y="3000"/>
                  </a:cubicBezTo>
                  <a:cubicBezTo>
                    <a:pt x="3229" y="2997"/>
                    <a:pt x="3153" y="2996"/>
                    <a:pt x="3077" y="2996"/>
                  </a:cubicBezTo>
                  <a:cubicBezTo>
                    <a:pt x="2959" y="2996"/>
                    <a:pt x="2842" y="2999"/>
                    <a:pt x="2724" y="3002"/>
                  </a:cubicBezTo>
                  <a:cubicBezTo>
                    <a:pt x="2839" y="2138"/>
                    <a:pt x="2784" y="1214"/>
                    <a:pt x="2692" y="353"/>
                  </a:cubicBezTo>
                  <a:lnTo>
                    <a:pt x="2692" y="353"/>
                  </a:lnTo>
                  <a:cubicBezTo>
                    <a:pt x="2695" y="358"/>
                    <a:pt x="2700" y="361"/>
                    <a:pt x="2707" y="363"/>
                  </a:cubicBezTo>
                  <a:cubicBezTo>
                    <a:pt x="2830" y="408"/>
                    <a:pt x="2957" y="430"/>
                    <a:pt x="3083" y="430"/>
                  </a:cubicBezTo>
                  <a:cubicBezTo>
                    <a:pt x="3178" y="430"/>
                    <a:pt x="3273" y="418"/>
                    <a:pt x="3367" y="393"/>
                  </a:cubicBezTo>
                  <a:cubicBezTo>
                    <a:pt x="3405" y="383"/>
                    <a:pt x="3393" y="332"/>
                    <a:pt x="3358" y="332"/>
                  </a:cubicBezTo>
                  <a:cubicBezTo>
                    <a:pt x="3355" y="332"/>
                    <a:pt x="3353" y="332"/>
                    <a:pt x="3350" y="332"/>
                  </a:cubicBezTo>
                  <a:cubicBezTo>
                    <a:pt x="3263" y="349"/>
                    <a:pt x="3176" y="357"/>
                    <a:pt x="3090" y="357"/>
                  </a:cubicBezTo>
                  <a:cubicBezTo>
                    <a:pt x="2967" y="357"/>
                    <a:pt x="2844" y="340"/>
                    <a:pt x="2722" y="307"/>
                  </a:cubicBezTo>
                  <a:cubicBezTo>
                    <a:pt x="2719" y="306"/>
                    <a:pt x="2716" y="306"/>
                    <a:pt x="2713" y="306"/>
                  </a:cubicBezTo>
                  <a:cubicBezTo>
                    <a:pt x="2701" y="306"/>
                    <a:pt x="2693" y="312"/>
                    <a:pt x="2689" y="323"/>
                  </a:cubicBezTo>
                  <a:cubicBezTo>
                    <a:pt x="2681" y="252"/>
                    <a:pt x="2674" y="182"/>
                    <a:pt x="2665" y="112"/>
                  </a:cubicBezTo>
                  <a:cubicBezTo>
                    <a:pt x="2665" y="104"/>
                    <a:pt x="2662" y="98"/>
                    <a:pt x="2659" y="92"/>
                  </a:cubicBezTo>
                  <a:close/>
                  <a:moveTo>
                    <a:pt x="17194" y="3414"/>
                  </a:moveTo>
                  <a:cubicBezTo>
                    <a:pt x="17031" y="3563"/>
                    <a:pt x="16877" y="3724"/>
                    <a:pt x="16733" y="3888"/>
                  </a:cubicBezTo>
                  <a:cubicBezTo>
                    <a:pt x="16747" y="3730"/>
                    <a:pt x="16742" y="3571"/>
                    <a:pt x="16718" y="3417"/>
                  </a:cubicBezTo>
                  <a:lnTo>
                    <a:pt x="16718" y="3417"/>
                  </a:lnTo>
                  <a:cubicBezTo>
                    <a:pt x="16870" y="3418"/>
                    <a:pt x="17023" y="3419"/>
                    <a:pt x="17176" y="3421"/>
                  </a:cubicBezTo>
                  <a:cubicBezTo>
                    <a:pt x="17182" y="3421"/>
                    <a:pt x="17188" y="3418"/>
                    <a:pt x="17194" y="3414"/>
                  </a:cubicBezTo>
                  <a:close/>
                  <a:moveTo>
                    <a:pt x="2722" y="3496"/>
                  </a:moveTo>
                  <a:cubicBezTo>
                    <a:pt x="2883" y="3498"/>
                    <a:pt x="3043" y="3498"/>
                    <a:pt x="3204" y="3498"/>
                  </a:cubicBezTo>
                  <a:cubicBezTo>
                    <a:pt x="3297" y="3498"/>
                    <a:pt x="3389" y="3498"/>
                    <a:pt x="3482" y="3498"/>
                  </a:cubicBezTo>
                  <a:lnTo>
                    <a:pt x="3482" y="3498"/>
                  </a:lnTo>
                  <a:cubicBezTo>
                    <a:pt x="3468" y="3670"/>
                    <a:pt x="3474" y="3843"/>
                    <a:pt x="3494" y="4014"/>
                  </a:cubicBezTo>
                  <a:cubicBezTo>
                    <a:pt x="3233" y="3845"/>
                    <a:pt x="2979" y="3669"/>
                    <a:pt x="2722" y="3496"/>
                  </a:cubicBezTo>
                  <a:close/>
                  <a:moveTo>
                    <a:pt x="19339" y="752"/>
                  </a:moveTo>
                  <a:cubicBezTo>
                    <a:pt x="19298" y="771"/>
                    <a:pt x="19302" y="815"/>
                    <a:pt x="19325" y="844"/>
                  </a:cubicBezTo>
                  <a:cubicBezTo>
                    <a:pt x="18980" y="1376"/>
                    <a:pt x="18587" y="1862"/>
                    <a:pt x="18182" y="2349"/>
                  </a:cubicBezTo>
                  <a:cubicBezTo>
                    <a:pt x="18154" y="2381"/>
                    <a:pt x="18169" y="2421"/>
                    <a:pt x="18198" y="2436"/>
                  </a:cubicBezTo>
                  <a:cubicBezTo>
                    <a:pt x="18156" y="2449"/>
                    <a:pt x="18127" y="2502"/>
                    <a:pt x="18166" y="2544"/>
                  </a:cubicBezTo>
                  <a:cubicBezTo>
                    <a:pt x="18416" y="2812"/>
                    <a:pt x="18655" y="3082"/>
                    <a:pt x="18871" y="3377"/>
                  </a:cubicBezTo>
                  <a:cubicBezTo>
                    <a:pt x="19024" y="3584"/>
                    <a:pt x="19156" y="3805"/>
                    <a:pt x="19321" y="4003"/>
                  </a:cubicBezTo>
                  <a:cubicBezTo>
                    <a:pt x="18993" y="3989"/>
                    <a:pt x="18663" y="3980"/>
                    <a:pt x="18333" y="3980"/>
                  </a:cubicBezTo>
                  <a:cubicBezTo>
                    <a:pt x="17818" y="3980"/>
                    <a:pt x="17302" y="4001"/>
                    <a:pt x="16791" y="4055"/>
                  </a:cubicBezTo>
                  <a:cubicBezTo>
                    <a:pt x="16911" y="3943"/>
                    <a:pt x="17027" y="3822"/>
                    <a:pt x="17139" y="3700"/>
                  </a:cubicBezTo>
                  <a:cubicBezTo>
                    <a:pt x="17144" y="3703"/>
                    <a:pt x="17149" y="3706"/>
                    <a:pt x="17157" y="3706"/>
                  </a:cubicBezTo>
                  <a:cubicBezTo>
                    <a:pt x="17158" y="3706"/>
                    <a:pt x="17159" y="3706"/>
                    <a:pt x="17161" y="3706"/>
                  </a:cubicBezTo>
                  <a:cubicBezTo>
                    <a:pt x="17328" y="3691"/>
                    <a:pt x="17498" y="3679"/>
                    <a:pt x="17664" y="3646"/>
                  </a:cubicBezTo>
                  <a:cubicBezTo>
                    <a:pt x="17694" y="3640"/>
                    <a:pt x="17686" y="3592"/>
                    <a:pt x="17656" y="3592"/>
                  </a:cubicBezTo>
                  <a:cubicBezTo>
                    <a:pt x="17500" y="3595"/>
                    <a:pt x="17345" y="3618"/>
                    <a:pt x="17192" y="3640"/>
                  </a:cubicBezTo>
                  <a:cubicBezTo>
                    <a:pt x="17280" y="3538"/>
                    <a:pt x="17365" y="3436"/>
                    <a:pt x="17443" y="3330"/>
                  </a:cubicBezTo>
                  <a:cubicBezTo>
                    <a:pt x="17454" y="3315"/>
                    <a:pt x="17454" y="3300"/>
                    <a:pt x="17449" y="3288"/>
                  </a:cubicBezTo>
                  <a:cubicBezTo>
                    <a:pt x="17503" y="2466"/>
                    <a:pt x="17452" y="1627"/>
                    <a:pt x="17390" y="799"/>
                  </a:cubicBezTo>
                  <a:lnTo>
                    <a:pt x="17390" y="799"/>
                  </a:lnTo>
                  <a:cubicBezTo>
                    <a:pt x="17707" y="821"/>
                    <a:pt x="18023" y="825"/>
                    <a:pt x="18340" y="828"/>
                  </a:cubicBezTo>
                  <a:cubicBezTo>
                    <a:pt x="18490" y="831"/>
                    <a:pt x="18652" y="844"/>
                    <a:pt x="18811" y="844"/>
                  </a:cubicBezTo>
                  <a:cubicBezTo>
                    <a:pt x="18997" y="844"/>
                    <a:pt x="19181" y="826"/>
                    <a:pt x="19339" y="752"/>
                  </a:cubicBezTo>
                  <a:close/>
                  <a:moveTo>
                    <a:pt x="3781" y="1"/>
                  </a:moveTo>
                  <a:cubicBezTo>
                    <a:pt x="3380" y="1"/>
                    <a:pt x="2979" y="7"/>
                    <a:pt x="2580" y="25"/>
                  </a:cubicBezTo>
                  <a:cubicBezTo>
                    <a:pt x="2563" y="26"/>
                    <a:pt x="2553" y="36"/>
                    <a:pt x="2550" y="49"/>
                  </a:cubicBezTo>
                  <a:cubicBezTo>
                    <a:pt x="2528" y="59"/>
                    <a:pt x="2513" y="79"/>
                    <a:pt x="2516" y="112"/>
                  </a:cubicBezTo>
                  <a:cubicBezTo>
                    <a:pt x="2537" y="347"/>
                    <a:pt x="2556" y="583"/>
                    <a:pt x="2572" y="820"/>
                  </a:cubicBezTo>
                  <a:cubicBezTo>
                    <a:pt x="2592" y="1130"/>
                    <a:pt x="2605" y="1442"/>
                    <a:pt x="2607" y="1755"/>
                  </a:cubicBezTo>
                  <a:cubicBezTo>
                    <a:pt x="2611" y="2304"/>
                    <a:pt x="2553" y="2852"/>
                    <a:pt x="2566" y="3399"/>
                  </a:cubicBezTo>
                  <a:cubicBezTo>
                    <a:pt x="2566" y="3405"/>
                    <a:pt x="2568" y="3409"/>
                    <a:pt x="2569" y="3413"/>
                  </a:cubicBezTo>
                  <a:cubicBezTo>
                    <a:pt x="2556" y="3429"/>
                    <a:pt x="2554" y="3453"/>
                    <a:pt x="2564" y="3471"/>
                  </a:cubicBezTo>
                  <a:cubicBezTo>
                    <a:pt x="2562" y="3485"/>
                    <a:pt x="2564" y="3499"/>
                    <a:pt x="2576" y="3509"/>
                  </a:cubicBezTo>
                  <a:cubicBezTo>
                    <a:pt x="2803" y="3712"/>
                    <a:pt x="3051" y="3883"/>
                    <a:pt x="3310" y="4037"/>
                  </a:cubicBezTo>
                  <a:cubicBezTo>
                    <a:pt x="2260" y="4044"/>
                    <a:pt x="1207" y="4035"/>
                    <a:pt x="158" y="4081"/>
                  </a:cubicBezTo>
                  <a:cubicBezTo>
                    <a:pt x="650" y="3626"/>
                    <a:pt x="1136" y="3146"/>
                    <a:pt x="1594" y="2657"/>
                  </a:cubicBezTo>
                  <a:cubicBezTo>
                    <a:pt x="1619" y="2631"/>
                    <a:pt x="1616" y="2601"/>
                    <a:pt x="1602" y="2578"/>
                  </a:cubicBezTo>
                  <a:cubicBezTo>
                    <a:pt x="1610" y="2560"/>
                    <a:pt x="1610" y="2536"/>
                    <a:pt x="1593" y="2516"/>
                  </a:cubicBezTo>
                  <a:cubicBezTo>
                    <a:pt x="1146" y="1980"/>
                    <a:pt x="716" y="1433"/>
                    <a:pt x="374" y="823"/>
                  </a:cubicBezTo>
                  <a:lnTo>
                    <a:pt x="374" y="823"/>
                  </a:lnTo>
                  <a:cubicBezTo>
                    <a:pt x="883" y="857"/>
                    <a:pt x="1409" y="888"/>
                    <a:pt x="1927" y="888"/>
                  </a:cubicBezTo>
                  <a:cubicBezTo>
                    <a:pt x="2119" y="888"/>
                    <a:pt x="2310" y="884"/>
                    <a:pt x="2498" y="874"/>
                  </a:cubicBezTo>
                  <a:cubicBezTo>
                    <a:pt x="2536" y="873"/>
                    <a:pt x="2553" y="846"/>
                    <a:pt x="2553" y="820"/>
                  </a:cubicBezTo>
                  <a:cubicBezTo>
                    <a:pt x="2553" y="793"/>
                    <a:pt x="2535" y="765"/>
                    <a:pt x="2498" y="762"/>
                  </a:cubicBezTo>
                  <a:cubicBezTo>
                    <a:pt x="2051" y="717"/>
                    <a:pt x="1588" y="704"/>
                    <a:pt x="1128" y="704"/>
                  </a:cubicBezTo>
                  <a:cubicBezTo>
                    <a:pt x="861" y="704"/>
                    <a:pt x="595" y="709"/>
                    <a:pt x="333" y="714"/>
                  </a:cubicBezTo>
                  <a:cubicBezTo>
                    <a:pt x="320" y="715"/>
                    <a:pt x="311" y="719"/>
                    <a:pt x="301" y="726"/>
                  </a:cubicBezTo>
                  <a:cubicBezTo>
                    <a:pt x="296" y="724"/>
                    <a:pt x="291" y="723"/>
                    <a:pt x="286" y="723"/>
                  </a:cubicBezTo>
                  <a:cubicBezTo>
                    <a:pt x="248" y="723"/>
                    <a:pt x="208" y="764"/>
                    <a:pt x="233" y="809"/>
                  </a:cubicBezTo>
                  <a:cubicBezTo>
                    <a:pt x="582" y="1448"/>
                    <a:pt x="973" y="2057"/>
                    <a:pt x="1487" y="2577"/>
                  </a:cubicBezTo>
                  <a:cubicBezTo>
                    <a:pt x="989" y="3022"/>
                    <a:pt x="505" y="3514"/>
                    <a:pt x="67" y="4018"/>
                  </a:cubicBezTo>
                  <a:cubicBezTo>
                    <a:pt x="47" y="4041"/>
                    <a:pt x="50" y="4067"/>
                    <a:pt x="63" y="4085"/>
                  </a:cubicBezTo>
                  <a:cubicBezTo>
                    <a:pt x="1" y="4092"/>
                    <a:pt x="1" y="4185"/>
                    <a:pt x="66" y="4187"/>
                  </a:cubicBezTo>
                  <a:cubicBezTo>
                    <a:pt x="379" y="4195"/>
                    <a:pt x="693" y="4199"/>
                    <a:pt x="1007" y="4199"/>
                  </a:cubicBezTo>
                  <a:cubicBezTo>
                    <a:pt x="1843" y="4199"/>
                    <a:pt x="2679" y="4175"/>
                    <a:pt x="3514" y="4164"/>
                  </a:cubicBezTo>
                  <a:cubicBezTo>
                    <a:pt x="3556" y="4164"/>
                    <a:pt x="3576" y="4131"/>
                    <a:pt x="3575" y="4098"/>
                  </a:cubicBezTo>
                  <a:cubicBezTo>
                    <a:pt x="3598" y="4094"/>
                    <a:pt x="3616" y="4077"/>
                    <a:pt x="3614" y="4045"/>
                  </a:cubicBezTo>
                  <a:cubicBezTo>
                    <a:pt x="3601" y="3862"/>
                    <a:pt x="3600" y="3681"/>
                    <a:pt x="3601" y="3499"/>
                  </a:cubicBezTo>
                  <a:cubicBezTo>
                    <a:pt x="5697" y="3493"/>
                    <a:pt x="7794" y="3412"/>
                    <a:pt x="9890" y="3402"/>
                  </a:cubicBezTo>
                  <a:cubicBezTo>
                    <a:pt x="10674" y="3397"/>
                    <a:pt x="11459" y="3395"/>
                    <a:pt x="12243" y="3395"/>
                  </a:cubicBezTo>
                  <a:cubicBezTo>
                    <a:pt x="13691" y="3395"/>
                    <a:pt x="15139" y="3402"/>
                    <a:pt x="16586" y="3415"/>
                  </a:cubicBezTo>
                  <a:cubicBezTo>
                    <a:pt x="16600" y="3637"/>
                    <a:pt x="16604" y="3856"/>
                    <a:pt x="16603" y="4078"/>
                  </a:cubicBezTo>
                  <a:cubicBezTo>
                    <a:pt x="16562" y="4094"/>
                    <a:pt x="16561" y="4159"/>
                    <a:pt x="16611" y="4159"/>
                  </a:cubicBezTo>
                  <a:cubicBezTo>
                    <a:pt x="16612" y="4159"/>
                    <a:pt x="16612" y="4159"/>
                    <a:pt x="16613" y="4159"/>
                  </a:cubicBezTo>
                  <a:cubicBezTo>
                    <a:pt x="17330" y="4140"/>
                    <a:pt x="18044" y="4114"/>
                    <a:pt x="18760" y="4114"/>
                  </a:cubicBezTo>
                  <a:cubicBezTo>
                    <a:pt x="18953" y="4114"/>
                    <a:pt x="19147" y="4116"/>
                    <a:pt x="19341" y="4121"/>
                  </a:cubicBezTo>
                  <a:cubicBezTo>
                    <a:pt x="19342" y="4121"/>
                    <a:pt x="19343" y="4121"/>
                    <a:pt x="19343" y="4121"/>
                  </a:cubicBezTo>
                  <a:cubicBezTo>
                    <a:pt x="19374" y="4121"/>
                    <a:pt x="19391" y="4101"/>
                    <a:pt x="19396" y="4077"/>
                  </a:cubicBezTo>
                  <a:cubicBezTo>
                    <a:pt x="19396" y="4077"/>
                    <a:pt x="19397" y="4077"/>
                    <a:pt x="19398" y="4077"/>
                  </a:cubicBezTo>
                  <a:cubicBezTo>
                    <a:pt x="19427" y="4077"/>
                    <a:pt x="19456" y="4044"/>
                    <a:pt x="19437" y="4014"/>
                  </a:cubicBezTo>
                  <a:cubicBezTo>
                    <a:pt x="19103" y="3446"/>
                    <a:pt x="18737" y="2909"/>
                    <a:pt x="18260" y="2451"/>
                  </a:cubicBezTo>
                  <a:cubicBezTo>
                    <a:pt x="18254" y="2444"/>
                    <a:pt x="18247" y="2440"/>
                    <a:pt x="18240" y="2437"/>
                  </a:cubicBezTo>
                  <a:cubicBezTo>
                    <a:pt x="18246" y="2435"/>
                    <a:pt x="18252" y="2432"/>
                    <a:pt x="18258" y="2426"/>
                  </a:cubicBezTo>
                  <a:cubicBezTo>
                    <a:pt x="18751" y="1988"/>
                    <a:pt x="19157" y="1443"/>
                    <a:pt x="19491" y="876"/>
                  </a:cubicBezTo>
                  <a:cubicBezTo>
                    <a:pt x="19513" y="838"/>
                    <a:pt x="19498" y="802"/>
                    <a:pt x="19472" y="780"/>
                  </a:cubicBezTo>
                  <a:cubicBezTo>
                    <a:pt x="19475" y="746"/>
                    <a:pt x="19450" y="715"/>
                    <a:pt x="19418" y="703"/>
                  </a:cubicBezTo>
                  <a:cubicBezTo>
                    <a:pt x="19313" y="666"/>
                    <a:pt x="19189" y="655"/>
                    <a:pt x="19059" y="655"/>
                  </a:cubicBezTo>
                  <a:cubicBezTo>
                    <a:pt x="18865" y="655"/>
                    <a:pt x="18661" y="680"/>
                    <a:pt x="18495" y="681"/>
                  </a:cubicBezTo>
                  <a:cubicBezTo>
                    <a:pt x="18123" y="682"/>
                    <a:pt x="17753" y="683"/>
                    <a:pt x="17383" y="705"/>
                  </a:cubicBezTo>
                  <a:cubicBezTo>
                    <a:pt x="17369" y="516"/>
                    <a:pt x="17353" y="327"/>
                    <a:pt x="17339" y="139"/>
                  </a:cubicBezTo>
                  <a:cubicBezTo>
                    <a:pt x="17335" y="95"/>
                    <a:pt x="17299" y="73"/>
                    <a:pt x="17265" y="73"/>
                  </a:cubicBezTo>
                  <a:cubicBezTo>
                    <a:pt x="17249" y="73"/>
                    <a:pt x="17233" y="78"/>
                    <a:pt x="17222" y="88"/>
                  </a:cubicBezTo>
                  <a:cubicBezTo>
                    <a:pt x="17215" y="86"/>
                    <a:pt x="17209" y="85"/>
                    <a:pt x="17202" y="85"/>
                  </a:cubicBezTo>
                  <a:cubicBezTo>
                    <a:pt x="15550" y="46"/>
                    <a:pt x="13897" y="44"/>
                    <a:pt x="12243" y="44"/>
                  </a:cubicBezTo>
                  <a:cubicBezTo>
                    <a:pt x="11980" y="44"/>
                    <a:pt x="11716" y="44"/>
                    <a:pt x="11453" y="44"/>
                  </a:cubicBezTo>
                  <a:cubicBezTo>
                    <a:pt x="10924" y="44"/>
                    <a:pt x="10396" y="43"/>
                    <a:pt x="9868" y="42"/>
                  </a:cubicBezTo>
                  <a:cubicBezTo>
                    <a:pt x="8650" y="38"/>
                    <a:pt x="7431" y="34"/>
                    <a:pt x="6211" y="30"/>
                  </a:cubicBezTo>
                  <a:cubicBezTo>
                    <a:pt x="5404" y="26"/>
                    <a:pt x="4591" y="1"/>
                    <a:pt x="3781" y="1"/>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2831;p88"/>
            <p:cNvSpPr/>
            <p:nvPr/>
          </p:nvSpPr>
          <p:spPr>
            <a:xfrm>
              <a:off x="8699454" y="1976013"/>
              <a:ext cx="38699" cy="4718"/>
            </a:xfrm>
            <a:custGeom>
              <a:avLst/>
              <a:gdLst/>
              <a:ahLst/>
              <a:cxnLst/>
              <a:rect l="l" t="t" r="r" b="b"/>
              <a:pathLst>
                <a:path w="730" h="89" extrusionOk="0">
                  <a:moveTo>
                    <a:pt x="438" y="1"/>
                  </a:moveTo>
                  <a:cubicBezTo>
                    <a:pt x="307" y="1"/>
                    <a:pt x="174" y="9"/>
                    <a:pt x="45" y="10"/>
                  </a:cubicBezTo>
                  <a:cubicBezTo>
                    <a:pt x="0" y="11"/>
                    <a:pt x="0" y="79"/>
                    <a:pt x="45" y="79"/>
                  </a:cubicBezTo>
                  <a:cubicBezTo>
                    <a:pt x="177" y="81"/>
                    <a:pt x="312" y="89"/>
                    <a:pt x="446" y="89"/>
                  </a:cubicBezTo>
                  <a:cubicBezTo>
                    <a:pt x="528" y="89"/>
                    <a:pt x="610" y="86"/>
                    <a:pt x="690" y="76"/>
                  </a:cubicBezTo>
                  <a:cubicBezTo>
                    <a:pt x="730" y="71"/>
                    <a:pt x="730" y="20"/>
                    <a:pt x="690" y="14"/>
                  </a:cubicBezTo>
                  <a:cubicBezTo>
                    <a:pt x="607" y="4"/>
                    <a:pt x="523" y="1"/>
                    <a:pt x="438" y="1"/>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2832;p88"/>
            <p:cNvSpPr/>
            <p:nvPr/>
          </p:nvSpPr>
          <p:spPr>
            <a:xfrm>
              <a:off x="8683444" y="2106157"/>
              <a:ext cx="38964" cy="8323"/>
            </a:xfrm>
            <a:custGeom>
              <a:avLst/>
              <a:gdLst/>
              <a:ahLst/>
              <a:cxnLst/>
              <a:rect l="l" t="t" r="r" b="b"/>
              <a:pathLst>
                <a:path w="735" h="157" extrusionOk="0">
                  <a:moveTo>
                    <a:pt x="45" y="0"/>
                  </a:moveTo>
                  <a:cubicBezTo>
                    <a:pt x="12" y="0"/>
                    <a:pt x="1" y="52"/>
                    <a:pt x="38" y="63"/>
                  </a:cubicBezTo>
                  <a:cubicBezTo>
                    <a:pt x="230" y="119"/>
                    <a:pt x="432" y="156"/>
                    <a:pt x="634" y="156"/>
                  </a:cubicBezTo>
                  <a:cubicBezTo>
                    <a:pt x="654" y="156"/>
                    <a:pt x="674" y="156"/>
                    <a:pt x="694" y="155"/>
                  </a:cubicBezTo>
                  <a:cubicBezTo>
                    <a:pt x="735" y="154"/>
                    <a:pt x="734" y="96"/>
                    <a:pt x="694" y="93"/>
                  </a:cubicBezTo>
                  <a:cubicBezTo>
                    <a:pt x="477" y="76"/>
                    <a:pt x="266" y="54"/>
                    <a:pt x="54" y="1"/>
                  </a:cubicBezTo>
                  <a:cubicBezTo>
                    <a:pt x="51" y="0"/>
                    <a:pt x="48" y="0"/>
                    <a:pt x="45" y="0"/>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2833;p88"/>
            <p:cNvSpPr/>
            <p:nvPr/>
          </p:nvSpPr>
          <p:spPr>
            <a:xfrm>
              <a:off x="8652326" y="1971136"/>
              <a:ext cx="30694" cy="3976"/>
            </a:xfrm>
            <a:custGeom>
              <a:avLst/>
              <a:gdLst/>
              <a:ahLst/>
              <a:cxnLst/>
              <a:rect l="l" t="t" r="r" b="b"/>
              <a:pathLst>
                <a:path w="579" h="75" extrusionOk="0">
                  <a:moveTo>
                    <a:pt x="371" y="1"/>
                  </a:moveTo>
                  <a:cubicBezTo>
                    <a:pt x="261" y="1"/>
                    <a:pt x="150" y="5"/>
                    <a:pt x="40" y="8"/>
                  </a:cubicBezTo>
                  <a:cubicBezTo>
                    <a:pt x="1" y="10"/>
                    <a:pt x="0" y="67"/>
                    <a:pt x="40" y="68"/>
                  </a:cubicBezTo>
                  <a:cubicBezTo>
                    <a:pt x="150" y="71"/>
                    <a:pt x="261" y="74"/>
                    <a:pt x="371" y="74"/>
                  </a:cubicBezTo>
                  <a:cubicBezTo>
                    <a:pt x="426" y="74"/>
                    <a:pt x="481" y="73"/>
                    <a:pt x="535" y="71"/>
                  </a:cubicBezTo>
                  <a:cubicBezTo>
                    <a:pt x="578" y="68"/>
                    <a:pt x="578" y="7"/>
                    <a:pt x="535" y="5"/>
                  </a:cubicBezTo>
                  <a:cubicBezTo>
                    <a:pt x="481" y="2"/>
                    <a:pt x="426" y="1"/>
                    <a:pt x="371" y="1"/>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2834;p88"/>
            <p:cNvSpPr/>
            <p:nvPr/>
          </p:nvSpPr>
          <p:spPr>
            <a:xfrm>
              <a:off x="8609705" y="1944577"/>
              <a:ext cx="31012" cy="4453"/>
            </a:xfrm>
            <a:custGeom>
              <a:avLst/>
              <a:gdLst/>
              <a:ahLst/>
              <a:cxnLst/>
              <a:rect l="l" t="t" r="r" b="b"/>
              <a:pathLst>
                <a:path w="585" h="84" extrusionOk="0">
                  <a:moveTo>
                    <a:pt x="316" y="1"/>
                  </a:moveTo>
                  <a:cubicBezTo>
                    <a:pt x="227" y="1"/>
                    <a:pt x="137" y="4"/>
                    <a:pt x="49" y="5"/>
                  </a:cubicBezTo>
                  <a:cubicBezTo>
                    <a:pt x="1" y="6"/>
                    <a:pt x="1" y="78"/>
                    <a:pt x="49" y="78"/>
                  </a:cubicBezTo>
                  <a:cubicBezTo>
                    <a:pt x="141" y="80"/>
                    <a:pt x="234" y="83"/>
                    <a:pt x="327" y="83"/>
                  </a:cubicBezTo>
                  <a:cubicBezTo>
                    <a:pt x="401" y="83"/>
                    <a:pt x="474" y="81"/>
                    <a:pt x="546" y="73"/>
                  </a:cubicBezTo>
                  <a:cubicBezTo>
                    <a:pt x="584" y="69"/>
                    <a:pt x="584" y="16"/>
                    <a:pt x="546" y="12"/>
                  </a:cubicBezTo>
                  <a:cubicBezTo>
                    <a:pt x="470" y="3"/>
                    <a:pt x="393" y="1"/>
                    <a:pt x="316" y="1"/>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2835;p88"/>
            <p:cNvSpPr/>
            <p:nvPr/>
          </p:nvSpPr>
          <p:spPr>
            <a:xfrm>
              <a:off x="8594013" y="2065868"/>
              <a:ext cx="28680" cy="6945"/>
            </a:xfrm>
            <a:custGeom>
              <a:avLst/>
              <a:gdLst/>
              <a:ahLst/>
              <a:cxnLst/>
              <a:rect l="l" t="t" r="r" b="b"/>
              <a:pathLst>
                <a:path w="541" h="131" extrusionOk="0">
                  <a:moveTo>
                    <a:pt x="43" y="0"/>
                  </a:moveTo>
                  <a:cubicBezTo>
                    <a:pt x="7" y="0"/>
                    <a:pt x="0" y="63"/>
                    <a:pt x="38" y="70"/>
                  </a:cubicBezTo>
                  <a:cubicBezTo>
                    <a:pt x="187" y="95"/>
                    <a:pt x="342" y="130"/>
                    <a:pt x="493" y="131"/>
                  </a:cubicBezTo>
                  <a:cubicBezTo>
                    <a:pt x="494" y="131"/>
                    <a:pt x="494" y="131"/>
                    <a:pt x="494" y="131"/>
                  </a:cubicBezTo>
                  <a:cubicBezTo>
                    <a:pt x="532" y="131"/>
                    <a:pt x="540" y="72"/>
                    <a:pt x="502" y="63"/>
                  </a:cubicBezTo>
                  <a:cubicBezTo>
                    <a:pt x="356" y="24"/>
                    <a:pt x="198" y="16"/>
                    <a:pt x="47" y="1"/>
                  </a:cubicBezTo>
                  <a:cubicBezTo>
                    <a:pt x="46" y="1"/>
                    <a:pt x="44" y="0"/>
                    <a:pt x="43" y="0"/>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2836;p88"/>
            <p:cNvSpPr/>
            <p:nvPr/>
          </p:nvSpPr>
          <p:spPr>
            <a:xfrm>
              <a:off x="8549378" y="1947069"/>
              <a:ext cx="36261" cy="6149"/>
            </a:xfrm>
            <a:custGeom>
              <a:avLst/>
              <a:gdLst/>
              <a:ahLst/>
              <a:cxnLst/>
              <a:rect l="l" t="t" r="r" b="b"/>
              <a:pathLst>
                <a:path w="684" h="116" extrusionOk="0">
                  <a:moveTo>
                    <a:pt x="43" y="0"/>
                  </a:moveTo>
                  <a:cubicBezTo>
                    <a:pt x="0" y="0"/>
                    <a:pt x="3" y="66"/>
                    <a:pt x="45" y="71"/>
                  </a:cubicBezTo>
                  <a:cubicBezTo>
                    <a:pt x="244" y="90"/>
                    <a:pt x="442" y="111"/>
                    <a:pt x="641" y="116"/>
                  </a:cubicBezTo>
                  <a:cubicBezTo>
                    <a:pt x="641" y="116"/>
                    <a:pt x="642" y="116"/>
                    <a:pt x="642" y="116"/>
                  </a:cubicBezTo>
                  <a:cubicBezTo>
                    <a:pt x="675" y="116"/>
                    <a:pt x="683" y="61"/>
                    <a:pt x="650" y="56"/>
                  </a:cubicBezTo>
                  <a:cubicBezTo>
                    <a:pt x="450" y="27"/>
                    <a:pt x="248" y="15"/>
                    <a:pt x="45" y="0"/>
                  </a:cubicBezTo>
                  <a:cubicBezTo>
                    <a:pt x="44" y="0"/>
                    <a:pt x="44" y="0"/>
                    <a:pt x="43" y="0"/>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2837;p88"/>
            <p:cNvSpPr/>
            <p:nvPr/>
          </p:nvSpPr>
          <p:spPr>
            <a:xfrm>
              <a:off x="8541638" y="2065921"/>
              <a:ext cx="30482" cy="3976"/>
            </a:xfrm>
            <a:custGeom>
              <a:avLst/>
              <a:gdLst/>
              <a:ahLst/>
              <a:cxnLst/>
              <a:rect l="l" t="t" r="r" b="b"/>
              <a:pathLst>
                <a:path w="575" h="75" extrusionOk="0">
                  <a:moveTo>
                    <a:pt x="316" y="0"/>
                  </a:moveTo>
                  <a:cubicBezTo>
                    <a:pt x="225" y="0"/>
                    <a:pt x="133" y="4"/>
                    <a:pt x="42" y="6"/>
                  </a:cubicBezTo>
                  <a:cubicBezTo>
                    <a:pt x="2" y="7"/>
                    <a:pt x="1" y="68"/>
                    <a:pt x="42" y="68"/>
                  </a:cubicBezTo>
                  <a:cubicBezTo>
                    <a:pt x="135" y="70"/>
                    <a:pt x="228" y="74"/>
                    <a:pt x="320" y="74"/>
                  </a:cubicBezTo>
                  <a:cubicBezTo>
                    <a:pt x="393" y="74"/>
                    <a:pt x="466" y="72"/>
                    <a:pt x="538" y="65"/>
                  </a:cubicBezTo>
                  <a:cubicBezTo>
                    <a:pt x="574" y="62"/>
                    <a:pt x="574" y="12"/>
                    <a:pt x="538" y="9"/>
                  </a:cubicBezTo>
                  <a:cubicBezTo>
                    <a:pt x="464" y="3"/>
                    <a:pt x="390" y="0"/>
                    <a:pt x="316" y="0"/>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2838;p88"/>
            <p:cNvSpPr/>
            <p:nvPr/>
          </p:nvSpPr>
          <p:spPr>
            <a:xfrm>
              <a:off x="8480886" y="1942032"/>
              <a:ext cx="36208" cy="4294"/>
            </a:xfrm>
            <a:custGeom>
              <a:avLst/>
              <a:gdLst/>
              <a:ahLst/>
              <a:cxnLst/>
              <a:rect l="l" t="t" r="r" b="b"/>
              <a:pathLst>
                <a:path w="683" h="81" extrusionOk="0">
                  <a:moveTo>
                    <a:pt x="378" y="1"/>
                  </a:moveTo>
                  <a:cubicBezTo>
                    <a:pt x="267" y="1"/>
                    <a:pt x="156" y="4"/>
                    <a:pt x="45" y="6"/>
                  </a:cubicBezTo>
                  <a:cubicBezTo>
                    <a:pt x="1" y="6"/>
                    <a:pt x="1" y="76"/>
                    <a:pt x="45" y="76"/>
                  </a:cubicBezTo>
                  <a:cubicBezTo>
                    <a:pt x="154" y="77"/>
                    <a:pt x="263" y="80"/>
                    <a:pt x="371" y="80"/>
                  </a:cubicBezTo>
                  <a:cubicBezTo>
                    <a:pt x="461" y="80"/>
                    <a:pt x="551" y="78"/>
                    <a:pt x="641" y="72"/>
                  </a:cubicBezTo>
                  <a:cubicBezTo>
                    <a:pt x="682" y="70"/>
                    <a:pt x="682" y="12"/>
                    <a:pt x="641" y="9"/>
                  </a:cubicBezTo>
                  <a:cubicBezTo>
                    <a:pt x="554" y="3"/>
                    <a:pt x="466" y="1"/>
                    <a:pt x="378" y="1"/>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2839;p88"/>
            <p:cNvSpPr/>
            <p:nvPr/>
          </p:nvSpPr>
          <p:spPr>
            <a:xfrm>
              <a:off x="8483431" y="2069314"/>
              <a:ext cx="30694" cy="6096"/>
            </a:xfrm>
            <a:custGeom>
              <a:avLst/>
              <a:gdLst/>
              <a:ahLst/>
              <a:cxnLst/>
              <a:rect l="l" t="t" r="r" b="b"/>
              <a:pathLst>
                <a:path w="579" h="115" extrusionOk="0">
                  <a:moveTo>
                    <a:pt x="44" y="1"/>
                  </a:moveTo>
                  <a:cubicBezTo>
                    <a:pt x="12" y="1"/>
                    <a:pt x="1" y="52"/>
                    <a:pt x="36" y="63"/>
                  </a:cubicBezTo>
                  <a:cubicBezTo>
                    <a:pt x="143" y="95"/>
                    <a:pt x="254" y="114"/>
                    <a:pt x="365" y="114"/>
                  </a:cubicBezTo>
                  <a:cubicBezTo>
                    <a:pt x="427" y="114"/>
                    <a:pt x="489" y="108"/>
                    <a:pt x="551" y="95"/>
                  </a:cubicBezTo>
                  <a:cubicBezTo>
                    <a:pt x="579" y="89"/>
                    <a:pt x="573" y="42"/>
                    <a:pt x="545" y="42"/>
                  </a:cubicBezTo>
                  <a:cubicBezTo>
                    <a:pt x="545" y="42"/>
                    <a:pt x="544" y="42"/>
                    <a:pt x="543" y="42"/>
                  </a:cubicBezTo>
                  <a:cubicBezTo>
                    <a:pt x="495" y="46"/>
                    <a:pt x="446" y="48"/>
                    <a:pt x="399" y="48"/>
                  </a:cubicBezTo>
                  <a:cubicBezTo>
                    <a:pt x="282" y="48"/>
                    <a:pt x="167" y="36"/>
                    <a:pt x="53" y="2"/>
                  </a:cubicBezTo>
                  <a:cubicBezTo>
                    <a:pt x="50" y="1"/>
                    <a:pt x="47" y="1"/>
                    <a:pt x="44" y="1"/>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2840;p88"/>
            <p:cNvSpPr/>
            <p:nvPr/>
          </p:nvSpPr>
          <p:spPr>
            <a:xfrm>
              <a:off x="8428935" y="2071434"/>
              <a:ext cx="24651" cy="5566"/>
            </a:xfrm>
            <a:custGeom>
              <a:avLst/>
              <a:gdLst/>
              <a:ahLst/>
              <a:cxnLst/>
              <a:rect l="l" t="t" r="r" b="b"/>
              <a:pathLst>
                <a:path w="465" h="105" extrusionOk="0">
                  <a:moveTo>
                    <a:pt x="162" y="0"/>
                  </a:moveTo>
                  <a:cubicBezTo>
                    <a:pt x="117" y="0"/>
                    <a:pt x="72" y="4"/>
                    <a:pt x="25" y="12"/>
                  </a:cubicBezTo>
                  <a:cubicBezTo>
                    <a:pt x="1" y="16"/>
                    <a:pt x="6" y="58"/>
                    <a:pt x="29" y="58"/>
                  </a:cubicBezTo>
                  <a:cubicBezTo>
                    <a:pt x="30" y="58"/>
                    <a:pt x="31" y="58"/>
                    <a:pt x="32" y="58"/>
                  </a:cubicBezTo>
                  <a:cubicBezTo>
                    <a:pt x="68" y="53"/>
                    <a:pt x="104" y="51"/>
                    <a:pt x="139" y="51"/>
                  </a:cubicBezTo>
                  <a:cubicBezTo>
                    <a:pt x="237" y="51"/>
                    <a:pt x="332" y="68"/>
                    <a:pt x="424" y="103"/>
                  </a:cubicBezTo>
                  <a:cubicBezTo>
                    <a:pt x="427" y="104"/>
                    <a:pt x="430" y="105"/>
                    <a:pt x="433" y="105"/>
                  </a:cubicBezTo>
                  <a:cubicBezTo>
                    <a:pt x="457" y="105"/>
                    <a:pt x="465" y="65"/>
                    <a:pt x="438" y="55"/>
                  </a:cubicBezTo>
                  <a:cubicBezTo>
                    <a:pt x="347" y="18"/>
                    <a:pt x="256" y="0"/>
                    <a:pt x="162" y="0"/>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2841;p88"/>
            <p:cNvSpPr/>
            <p:nvPr/>
          </p:nvSpPr>
          <p:spPr>
            <a:xfrm>
              <a:off x="8421089" y="1940654"/>
              <a:ext cx="30217" cy="5407"/>
            </a:xfrm>
            <a:custGeom>
              <a:avLst/>
              <a:gdLst/>
              <a:ahLst/>
              <a:cxnLst/>
              <a:rect l="l" t="t" r="r" b="b"/>
              <a:pathLst>
                <a:path w="570" h="102" extrusionOk="0">
                  <a:moveTo>
                    <a:pt x="530" y="1"/>
                  </a:moveTo>
                  <a:cubicBezTo>
                    <a:pt x="530" y="1"/>
                    <a:pt x="530" y="1"/>
                    <a:pt x="529" y="1"/>
                  </a:cubicBezTo>
                  <a:cubicBezTo>
                    <a:pt x="364" y="5"/>
                    <a:pt x="197" y="33"/>
                    <a:pt x="32" y="51"/>
                  </a:cubicBezTo>
                  <a:cubicBezTo>
                    <a:pt x="1" y="55"/>
                    <a:pt x="0" y="101"/>
                    <a:pt x="30" y="101"/>
                  </a:cubicBezTo>
                  <a:cubicBezTo>
                    <a:pt x="30" y="101"/>
                    <a:pt x="31" y="101"/>
                    <a:pt x="32" y="101"/>
                  </a:cubicBezTo>
                  <a:cubicBezTo>
                    <a:pt x="200" y="89"/>
                    <a:pt x="371" y="85"/>
                    <a:pt x="538" y="59"/>
                  </a:cubicBezTo>
                  <a:cubicBezTo>
                    <a:pt x="569" y="53"/>
                    <a:pt x="562" y="1"/>
                    <a:pt x="530" y="1"/>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2842;p88"/>
            <p:cNvSpPr/>
            <p:nvPr/>
          </p:nvSpPr>
          <p:spPr>
            <a:xfrm>
              <a:off x="8370887" y="2069101"/>
              <a:ext cx="27566" cy="5990"/>
            </a:xfrm>
            <a:custGeom>
              <a:avLst/>
              <a:gdLst/>
              <a:ahLst/>
              <a:cxnLst/>
              <a:rect l="l" t="t" r="r" b="b"/>
              <a:pathLst>
                <a:path w="520" h="113" extrusionOk="0">
                  <a:moveTo>
                    <a:pt x="483" y="0"/>
                  </a:moveTo>
                  <a:cubicBezTo>
                    <a:pt x="480" y="0"/>
                    <a:pt x="477" y="1"/>
                    <a:pt x="474" y="2"/>
                  </a:cubicBezTo>
                  <a:cubicBezTo>
                    <a:pt x="363" y="34"/>
                    <a:pt x="254" y="55"/>
                    <a:pt x="140" y="55"/>
                  </a:cubicBezTo>
                  <a:cubicBezTo>
                    <a:pt x="106" y="55"/>
                    <a:pt x="71" y="53"/>
                    <a:pt x="35" y="49"/>
                  </a:cubicBezTo>
                  <a:cubicBezTo>
                    <a:pt x="34" y="49"/>
                    <a:pt x="33" y="48"/>
                    <a:pt x="32" y="48"/>
                  </a:cubicBezTo>
                  <a:cubicBezTo>
                    <a:pt x="6" y="48"/>
                    <a:pt x="1" y="96"/>
                    <a:pt x="29" y="100"/>
                  </a:cubicBezTo>
                  <a:cubicBezTo>
                    <a:pt x="82" y="108"/>
                    <a:pt x="136" y="112"/>
                    <a:pt x="189" y="112"/>
                  </a:cubicBezTo>
                  <a:cubicBezTo>
                    <a:pt x="292" y="112"/>
                    <a:pt x="393" y="96"/>
                    <a:pt x="490" y="55"/>
                  </a:cubicBezTo>
                  <a:cubicBezTo>
                    <a:pt x="519" y="43"/>
                    <a:pt x="512" y="0"/>
                    <a:pt x="483" y="0"/>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843;p88"/>
            <p:cNvSpPr/>
            <p:nvPr/>
          </p:nvSpPr>
          <p:spPr>
            <a:xfrm>
              <a:off x="8357952" y="1939276"/>
              <a:ext cx="24598" cy="4400"/>
            </a:xfrm>
            <a:custGeom>
              <a:avLst/>
              <a:gdLst/>
              <a:ahLst/>
              <a:cxnLst/>
              <a:rect l="l" t="t" r="r" b="b"/>
              <a:pathLst>
                <a:path w="464" h="83" extrusionOk="0">
                  <a:moveTo>
                    <a:pt x="224" y="1"/>
                  </a:moveTo>
                  <a:cubicBezTo>
                    <a:pt x="157" y="1"/>
                    <a:pt x="91" y="5"/>
                    <a:pt x="29" y="5"/>
                  </a:cubicBezTo>
                  <a:cubicBezTo>
                    <a:pt x="7" y="5"/>
                    <a:pt x="0" y="41"/>
                    <a:pt x="23" y="44"/>
                  </a:cubicBezTo>
                  <a:cubicBezTo>
                    <a:pt x="127" y="58"/>
                    <a:pt x="241" y="83"/>
                    <a:pt x="349" y="83"/>
                  </a:cubicBezTo>
                  <a:cubicBezTo>
                    <a:pt x="378" y="83"/>
                    <a:pt x="407" y="81"/>
                    <a:pt x="435" y="77"/>
                  </a:cubicBezTo>
                  <a:cubicBezTo>
                    <a:pt x="464" y="73"/>
                    <a:pt x="460" y="31"/>
                    <a:pt x="435" y="25"/>
                  </a:cubicBezTo>
                  <a:cubicBezTo>
                    <a:pt x="369" y="6"/>
                    <a:pt x="296" y="1"/>
                    <a:pt x="224" y="1"/>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2844;p88"/>
            <p:cNvSpPr/>
            <p:nvPr/>
          </p:nvSpPr>
          <p:spPr>
            <a:xfrm>
              <a:off x="8318353" y="2074350"/>
              <a:ext cx="29369" cy="2916"/>
            </a:xfrm>
            <a:custGeom>
              <a:avLst/>
              <a:gdLst/>
              <a:ahLst/>
              <a:cxnLst/>
              <a:rect l="l" t="t" r="r" b="b"/>
              <a:pathLst>
                <a:path w="554" h="55" extrusionOk="0">
                  <a:moveTo>
                    <a:pt x="271" y="0"/>
                  </a:moveTo>
                  <a:cubicBezTo>
                    <a:pt x="192" y="0"/>
                    <a:pt x="112" y="2"/>
                    <a:pt x="33" y="3"/>
                  </a:cubicBezTo>
                  <a:cubicBezTo>
                    <a:pt x="1" y="3"/>
                    <a:pt x="1" y="52"/>
                    <a:pt x="33" y="52"/>
                  </a:cubicBezTo>
                  <a:cubicBezTo>
                    <a:pt x="108" y="53"/>
                    <a:pt x="184" y="54"/>
                    <a:pt x="259" y="54"/>
                  </a:cubicBezTo>
                  <a:cubicBezTo>
                    <a:pt x="349" y="54"/>
                    <a:pt x="439" y="53"/>
                    <a:pt x="529" y="47"/>
                  </a:cubicBezTo>
                  <a:cubicBezTo>
                    <a:pt x="554" y="45"/>
                    <a:pt x="554" y="9"/>
                    <a:pt x="529" y="8"/>
                  </a:cubicBezTo>
                  <a:cubicBezTo>
                    <a:pt x="443" y="2"/>
                    <a:pt x="357" y="0"/>
                    <a:pt x="271" y="0"/>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845;p88"/>
            <p:cNvSpPr/>
            <p:nvPr/>
          </p:nvSpPr>
          <p:spPr>
            <a:xfrm>
              <a:off x="8281509" y="1940018"/>
              <a:ext cx="29793" cy="5778"/>
            </a:xfrm>
            <a:custGeom>
              <a:avLst/>
              <a:gdLst/>
              <a:ahLst/>
              <a:cxnLst/>
              <a:rect l="l" t="t" r="r" b="b"/>
              <a:pathLst>
                <a:path w="562" h="109" extrusionOk="0">
                  <a:moveTo>
                    <a:pt x="531" y="1"/>
                  </a:moveTo>
                  <a:cubicBezTo>
                    <a:pt x="530" y="1"/>
                    <a:pt x="529" y="1"/>
                    <a:pt x="529" y="1"/>
                  </a:cubicBezTo>
                  <a:cubicBezTo>
                    <a:pt x="361" y="15"/>
                    <a:pt x="195" y="39"/>
                    <a:pt x="27" y="62"/>
                  </a:cubicBezTo>
                  <a:cubicBezTo>
                    <a:pt x="1" y="66"/>
                    <a:pt x="6" y="109"/>
                    <a:pt x="31" y="109"/>
                  </a:cubicBezTo>
                  <a:cubicBezTo>
                    <a:pt x="31" y="109"/>
                    <a:pt x="32" y="109"/>
                    <a:pt x="33" y="109"/>
                  </a:cubicBezTo>
                  <a:cubicBezTo>
                    <a:pt x="201" y="92"/>
                    <a:pt x="369" y="75"/>
                    <a:pt x="534" y="49"/>
                  </a:cubicBezTo>
                  <a:cubicBezTo>
                    <a:pt x="561" y="45"/>
                    <a:pt x="556" y="1"/>
                    <a:pt x="531" y="1"/>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2846;p88"/>
            <p:cNvSpPr/>
            <p:nvPr/>
          </p:nvSpPr>
          <p:spPr>
            <a:xfrm>
              <a:off x="8266454" y="2071805"/>
              <a:ext cx="23538" cy="2757"/>
            </a:xfrm>
            <a:custGeom>
              <a:avLst/>
              <a:gdLst/>
              <a:ahLst/>
              <a:cxnLst/>
              <a:rect l="l" t="t" r="r" b="b"/>
              <a:pathLst>
                <a:path w="444" h="52" extrusionOk="0">
                  <a:moveTo>
                    <a:pt x="314" y="0"/>
                  </a:moveTo>
                  <a:cubicBezTo>
                    <a:pt x="216" y="0"/>
                    <a:pt x="116" y="9"/>
                    <a:pt x="18" y="12"/>
                  </a:cubicBezTo>
                  <a:cubicBezTo>
                    <a:pt x="1" y="13"/>
                    <a:pt x="1" y="39"/>
                    <a:pt x="18" y="40"/>
                  </a:cubicBezTo>
                  <a:cubicBezTo>
                    <a:pt x="114" y="43"/>
                    <a:pt x="213" y="52"/>
                    <a:pt x="310" y="52"/>
                  </a:cubicBezTo>
                  <a:cubicBezTo>
                    <a:pt x="346" y="52"/>
                    <a:pt x="381" y="51"/>
                    <a:pt x="415" y="48"/>
                  </a:cubicBezTo>
                  <a:cubicBezTo>
                    <a:pt x="443" y="45"/>
                    <a:pt x="443" y="6"/>
                    <a:pt x="415" y="4"/>
                  </a:cubicBezTo>
                  <a:cubicBezTo>
                    <a:pt x="382" y="1"/>
                    <a:pt x="348" y="0"/>
                    <a:pt x="314" y="0"/>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2847;p88"/>
            <p:cNvSpPr/>
            <p:nvPr/>
          </p:nvSpPr>
          <p:spPr>
            <a:xfrm>
              <a:off x="8207293" y="2074138"/>
              <a:ext cx="33186" cy="6255"/>
            </a:xfrm>
            <a:custGeom>
              <a:avLst/>
              <a:gdLst/>
              <a:ahLst/>
              <a:cxnLst/>
              <a:rect l="l" t="t" r="r" b="b"/>
              <a:pathLst>
                <a:path w="626" h="118" extrusionOk="0">
                  <a:moveTo>
                    <a:pt x="44" y="0"/>
                  </a:moveTo>
                  <a:cubicBezTo>
                    <a:pt x="13" y="0"/>
                    <a:pt x="1" y="48"/>
                    <a:pt x="35" y="57"/>
                  </a:cubicBezTo>
                  <a:cubicBezTo>
                    <a:pt x="174" y="93"/>
                    <a:pt x="317" y="118"/>
                    <a:pt x="460" y="118"/>
                  </a:cubicBezTo>
                  <a:cubicBezTo>
                    <a:pt x="503" y="118"/>
                    <a:pt x="545" y="116"/>
                    <a:pt x="588" y="111"/>
                  </a:cubicBezTo>
                  <a:cubicBezTo>
                    <a:pt x="625" y="106"/>
                    <a:pt x="626" y="55"/>
                    <a:pt x="588" y="54"/>
                  </a:cubicBezTo>
                  <a:cubicBezTo>
                    <a:pt x="407" y="45"/>
                    <a:pt x="229" y="38"/>
                    <a:pt x="50" y="1"/>
                  </a:cubicBezTo>
                  <a:cubicBezTo>
                    <a:pt x="48" y="0"/>
                    <a:pt x="46" y="0"/>
                    <a:pt x="44" y="0"/>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2848;p88"/>
            <p:cNvSpPr/>
            <p:nvPr/>
          </p:nvSpPr>
          <p:spPr>
            <a:xfrm>
              <a:off x="8202204" y="1942085"/>
              <a:ext cx="36473" cy="6202"/>
            </a:xfrm>
            <a:custGeom>
              <a:avLst/>
              <a:gdLst/>
              <a:ahLst/>
              <a:cxnLst/>
              <a:rect l="l" t="t" r="r" b="b"/>
              <a:pathLst>
                <a:path w="688" h="117" extrusionOk="0">
                  <a:moveTo>
                    <a:pt x="37" y="0"/>
                  </a:moveTo>
                  <a:cubicBezTo>
                    <a:pt x="1" y="0"/>
                    <a:pt x="3" y="57"/>
                    <a:pt x="40" y="61"/>
                  </a:cubicBezTo>
                  <a:cubicBezTo>
                    <a:pt x="237" y="82"/>
                    <a:pt x="437" y="113"/>
                    <a:pt x="635" y="117"/>
                  </a:cubicBezTo>
                  <a:cubicBezTo>
                    <a:pt x="635" y="117"/>
                    <a:pt x="636" y="117"/>
                    <a:pt x="636" y="117"/>
                  </a:cubicBezTo>
                  <a:cubicBezTo>
                    <a:pt x="677" y="117"/>
                    <a:pt x="687" y="49"/>
                    <a:pt x="645" y="44"/>
                  </a:cubicBezTo>
                  <a:cubicBezTo>
                    <a:pt x="446" y="16"/>
                    <a:pt x="240" y="13"/>
                    <a:pt x="40" y="0"/>
                  </a:cubicBezTo>
                  <a:cubicBezTo>
                    <a:pt x="39" y="0"/>
                    <a:pt x="38" y="0"/>
                    <a:pt x="37" y="0"/>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2849;p88"/>
            <p:cNvSpPr/>
            <p:nvPr/>
          </p:nvSpPr>
          <p:spPr>
            <a:xfrm>
              <a:off x="8157568" y="2073767"/>
              <a:ext cx="25075" cy="4082"/>
            </a:xfrm>
            <a:custGeom>
              <a:avLst/>
              <a:gdLst/>
              <a:ahLst/>
              <a:cxnLst/>
              <a:rect l="l" t="t" r="r" b="b"/>
              <a:pathLst>
                <a:path w="473" h="77" extrusionOk="0">
                  <a:moveTo>
                    <a:pt x="306" y="1"/>
                  </a:moveTo>
                  <a:cubicBezTo>
                    <a:pt x="216" y="1"/>
                    <a:pt x="125" y="9"/>
                    <a:pt x="36" y="11"/>
                  </a:cubicBezTo>
                  <a:cubicBezTo>
                    <a:pt x="1" y="11"/>
                    <a:pt x="1" y="65"/>
                    <a:pt x="36" y="66"/>
                  </a:cubicBezTo>
                  <a:cubicBezTo>
                    <a:pt x="123" y="69"/>
                    <a:pt x="213" y="76"/>
                    <a:pt x="301" y="76"/>
                  </a:cubicBezTo>
                  <a:cubicBezTo>
                    <a:pt x="346" y="76"/>
                    <a:pt x="391" y="74"/>
                    <a:pt x="434" y="69"/>
                  </a:cubicBezTo>
                  <a:cubicBezTo>
                    <a:pt x="473" y="64"/>
                    <a:pt x="473" y="13"/>
                    <a:pt x="434" y="8"/>
                  </a:cubicBezTo>
                  <a:cubicBezTo>
                    <a:pt x="392" y="2"/>
                    <a:pt x="350" y="1"/>
                    <a:pt x="306" y="1"/>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2850;p88"/>
            <p:cNvSpPr/>
            <p:nvPr/>
          </p:nvSpPr>
          <p:spPr>
            <a:xfrm>
              <a:off x="8138802" y="1939594"/>
              <a:ext cx="28150" cy="3923"/>
            </a:xfrm>
            <a:custGeom>
              <a:avLst/>
              <a:gdLst/>
              <a:ahLst/>
              <a:cxnLst/>
              <a:rect l="l" t="t" r="r" b="b"/>
              <a:pathLst>
                <a:path w="531" h="74" extrusionOk="0">
                  <a:moveTo>
                    <a:pt x="256" y="0"/>
                  </a:moveTo>
                  <a:cubicBezTo>
                    <a:pt x="185" y="0"/>
                    <a:pt x="114" y="2"/>
                    <a:pt x="43" y="4"/>
                  </a:cubicBezTo>
                  <a:cubicBezTo>
                    <a:pt x="0" y="6"/>
                    <a:pt x="0" y="68"/>
                    <a:pt x="43" y="70"/>
                  </a:cubicBezTo>
                  <a:cubicBezTo>
                    <a:pt x="121" y="72"/>
                    <a:pt x="199" y="74"/>
                    <a:pt x="276" y="74"/>
                  </a:cubicBezTo>
                  <a:cubicBezTo>
                    <a:pt x="347" y="74"/>
                    <a:pt x="418" y="72"/>
                    <a:pt x="489" y="69"/>
                  </a:cubicBezTo>
                  <a:cubicBezTo>
                    <a:pt x="531" y="67"/>
                    <a:pt x="531" y="7"/>
                    <a:pt x="489" y="6"/>
                  </a:cubicBezTo>
                  <a:cubicBezTo>
                    <a:pt x="412" y="2"/>
                    <a:pt x="334" y="0"/>
                    <a:pt x="256" y="0"/>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2851;p88"/>
            <p:cNvSpPr/>
            <p:nvPr/>
          </p:nvSpPr>
          <p:spPr>
            <a:xfrm>
              <a:off x="8091568" y="2071964"/>
              <a:ext cx="33345" cy="5990"/>
            </a:xfrm>
            <a:custGeom>
              <a:avLst/>
              <a:gdLst/>
              <a:ahLst/>
              <a:cxnLst/>
              <a:rect l="l" t="t" r="r" b="b"/>
              <a:pathLst>
                <a:path w="629" h="113" extrusionOk="0">
                  <a:moveTo>
                    <a:pt x="39" y="0"/>
                  </a:moveTo>
                  <a:cubicBezTo>
                    <a:pt x="10" y="0"/>
                    <a:pt x="1" y="45"/>
                    <a:pt x="32" y="54"/>
                  </a:cubicBezTo>
                  <a:cubicBezTo>
                    <a:pt x="159" y="92"/>
                    <a:pt x="288" y="113"/>
                    <a:pt x="419" y="113"/>
                  </a:cubicBezTo>
                  <a:cubicBezTo>
                    <a:pt x="477" y="113"/>
                    <a:pt x="536" y="109"/>
                    <a:pt x="594" y="100"/>
                  </a:cubicBezTo>
                  <a:cubicBezTo>
                    <a:pt x="628" y="96"/>
                    <a:pt x="621" y="38"/>
                    <a:pt x="588" y="38"/>
                  </a:cubicBezTo>
                  <a:cubicBezTo>
                    <a:pt x="587" y="38"/>
                    <a:pt x="586" y="38"/>
                    <a:pt x="585" y="38"/>
                  </a:cubicBezTo>
                  <a:cubicBezTo>
                    <a:pt x="527" y="43"/>
                    <a:pt x="470" y="46"/>
                    <a:pt x="413" y="46"/>
                  </a:cubicBezTo>
                  <a:cubicBezTo>
                    <a:pt x="290" y="46"/>
                    <a:pt x="169" y="33"/>
                    <a:pt x="46" y="1"/>
                  </a:cubicBezTo>
                  <a:cubicBezTo>
                    <a:pt x="43" y="0"/>
                    <a:pt x="41" y="0"/>
                    <a:pt x="39" y="0"/>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2852;p88"/>
            <p:cNvSpPr/>
            <p:nvPr/>
          </p:nvSpPr>
          <p:spPr>
            <a:xfrm>
              <a:off x="8073067" y="1935565"/>
              <a:ext cx="30535" cy="5460"/>
            </a:xfrm>
            <a:custGeom>
              <a:avLst/>
              <a:gdLst/>
              <a:ahLst/>
              <a:cxnLst/>
              <a:rect l="l" t="t" r="r" b="b"/>
              <a:pathLst>
                <a:path w="576" h="103" extrusionOk="0">
                  <a:moveTo>
                    <a:pt x="539" y="0"/>
                  </a:moveTo>
                  <a:cubicBezTo>
                    <a:pt x="538" y="0"/>
                    <a:pt x="536" y="0"/>
                    <a:pt x="535" y="1"/>
                  </a:cubicBezTo>
                  <a:cubicBezTo>
                    <a:pt x="416" y="22"/>
                    <a:pt x="301" y="42"/>
                    <a:pt x="183" y="42"/>
                  </a:cubicBezTo>
                  <a:cubicBezTo>
                    <a:pt x="139" y="42"/>
                    <a:pt x="94" y="39"/>
                    <a:pt x="49" y="33"/>
                  </a:cubicBezTo>
                  <a:cubicBezTo>
                    <a:pt x="47" y="32"/>
                    <a:pt x="46" y="32"/>
                    <a:pt x="44" y="32"/>
                  </a:cubicBezTo>
                  <a:cubicBezTo>
                    <a:pt x="13" y="32"/>
                    <a:pt x="0" y="81"/>
                    <a:pt x="34" y="86"/>
                  </a:cubicBezTo>
                  <a:cubicBezTo>
                    <a:pt x="100" y="96"/>
                    <a:pt x="167" y="103"/>
                    <a:pt x="233" y="103"/>
                  </a:cubicBezTo>
                  <a:cubicBezTo>
                    <a:pt x="342" y="103"/>
                    <a:pt x="450" y="86"/>
                    <a:pt x="551" y="41"/>
                  </a:cubicBezTo>
                  <a:cubicBezTo>
                    <a:pt x="575" y="31"/>
                    <a:pt x="559" y="0"/>
                    <a:pt x="539" y="0"/>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2853;p88"/>
            <p:cNvSpPr/>
            <p:nvPr/>
          </p:nvSpPr>
          <p:spPr>
            <a:xfrm>
              <a:off x="8041578" y="2074032"/>
              <a:ext cx="27673" cy="3552"/>
            </a:xfrm>
            <a:custGeom>
              <a:avLst/>
              <a:gdLst/>
              <a:ahLst/>
              <a:cxnLst/>
              <a:rect l="l" t="t" r="r" b="b"/>
              <a:pathLst>
                <a:path w="522" h="67" extrusionOk="0">
                  <a:moveTo>
                    <a:pt x="273" y="0"/>
                  </a:moveTo>
                  <a:cubicBezTo>
                    <a:pt x="195" y="0"/>
                    <a:pt x="117" y="2"/>
                    <a:pt x="39" y="3"/>
                  </a:cubicBezTo>
                  <a:cubicBezTo>
                    <a:pt x="1" y="4"/>
                    <a:pt x="1" y="64"/>
                    <a:pt x="39" y="64"/>
                  </a:cubicBezTo>
                  <a:cubicBezTo>
                    <a:pt x="120" y="65"/>
                    <a:pt x="201" y="67"/>
                    <a:pt x="281" y="67"/>
                  </a:cubicBezTo>
                  <a:cubicBezTo>
                    <a:pt x="350" y="67"/>
                    <a:pt x="418" y="65"/>
                    <a:pt x="486" y="60"/>
                  </a:cubicBezTo>
                  <a:cubicBezTo>
                    <a:pt x="521" y="57"/>
                    <a:pt x="521" y="9"/>
                    <a:pt x="486" y="7"/>
                  </a:cubicBezTo>
                  <a:cubicBezTo>
                    <a:pt x="415" y="2"/>
                    <a:pt x="344" y="0"/>
                    <a:pt x="273" y="0"/>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2854;p88"/>
            <p:cNvSpPr/>
            <p:nvPr/>
          </p:nvSpPr>
          <p:spPr>
            <a:xfrm>
              <a:off x="8007810" y="1940018"/>
              <a:ext cx="27036" cy="3022"/>
            </a:xfrm>
            <a:custGeom>
              <a:avLst/>
              <a:gdLst/>
              <a:ahLst/>
              <a:cxnLst/>
              <a:rect l="l" t="t" r="r" b="b"/>
              <a:pathLst>
                <a:path w="510" h="57" extrusionOk="0">
                  <a:moveTo>
                    <a:pt x="289" y="0"/>
                  </a:moveTo>
                  <a:cubicBezTo>
                    <a:pt x="203" y="0"/>
                    <a:pt x="117" y="2"/>
                    <a:pt x="31" y="4"/>
                  </a:cubicBezTo>
                  <a:cubicBezTo>
                    <a:pt x="0" y="4"/>
                    <a:pt x="0" y="52"/>
                    <a:pt x="31" y="53"/>
                  </a:cubicBezTo>
                  <a:cubicBezTo>
                    <a:pt x="122" y="55"/>
                    <a:pt x="212" y="57"/>
                    <a:pt x="302" y="57"/>
                  </a:cubicBezTo>
                  <a:cubicBezTo>
                    <a:pt x="361" y="57"/>
                    <a:pt x="419" y="56"/>
                    <a:pt x="478" y="53"/>
                  </a:cubicBezTo>
                  <a:cubicBezTo>
                    <a:pt x="510" y="52"/>
                    <a:pt x="510" y="5"/>
                    <a:pt x="478" y="4"/>
                  </a:cubicBezTo>
                  <a:cubicBezTo>
                    <a:pt x="414" y="1"/>
                    <a:pt x="352" y="0"/>
                    <a:pt x="289" y="0"/>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2855;p88"/>
            <p:cNvSpPr/>
            <p:nvPr/>
          </p:nvSpPr>
          <p:spPr>
            <a:xfrm>
              <a:off x="7992331" y="2074509"/>
              <a:ext cx="24015" cy="2598"/>
            </a:xfrm>
            <a:custGeom>
              <a:avLst/>
              <a:gdLst/>
              <a:ahLst/>
              <a:cxnLst/>
              <a:rect l="l" t="t" r="r" b="b"/>
              <a:pathLst>
                <a:path w="453" h="49" extrusionOk="0">
                  <a:moveTo>
                    <a:pt x="345" y="0"/>
                  </a:moveTo>
                  <a:cubicBezTo>
                    <a:pt x="238" y="0"/>
                    <a:pt x="131" y="5"/>
                    <a:pt x="25" y="6"/>
                  </a:cubicBezTo>
                  <a:cubicBezTo>
                    <a:pt x="0" y="6"/>
                    <a:pt x="0" y="43"/>
                    <a:pt x="25" y="44"/>
                  </a:cubicBezTo>
                  <a:cubicBezTo>
                    <a:pt x="131" y="45"/>
                    <a:pt x="237" y="49"/>
                    <a:pt x="344" y="49"/>
                  </a:cubicBezTo>
                  <a:cubicBezTo>
                    <a:pt x="370" y="49"/>
                    <a:pt x="396" y="49"/>
                    <a:pt x="422" y="48"/>
                  </a:cubicBezTo>
                  <a:cubicBezTo>
                    <a:pt x="452" y="47"/>
                    <a:pt x="452" y="2"/>
                    <a:pt x="422" y="1"/>
                  </a:cubicBezTo>
                  <a:cubicBezTo>
                    <a:pt x="397" y="0"/>
                    <a:pt x="371" y="0"/>
                    <a:pt x="345" y="0"/>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2856;p88"/>
            <p:cNvSpPr/>
            <p:nvPr/>
          </p:nvSpPr>
          <p:spPr>
            <a:xfrm>
              <a:off x="7933435" y="1936784"/>
              <a:ext cx="33504" cy="4241"/>
            </a:xfrm>
            <a:custGeom>
              <a:avLst/>
              <a:gdLst/>
              <a:ahLst/>
              <a:cxnLst/>
              <a:rect l="l" t="t" r="r" b="b"/>
              <a:pathLst>
                <a:path w="632" h="80" extrusionOk="0">
                  <a:moveTo>
                    <a:pt x="376" y="1"/>
                  </a:moveTo>
                  <a:cubicBezTo>
                    <a:pt x="265" y="1"/>
                    <a:pt x="154" y="5"/>
                    <a:pt x="43" y="7"/>
                  </a:cubicBezTo>
                  <a:cubicBezTo>
                    <a:pt x="0" y="7"/>
                    <a:pt x="0" y="73"/>
                    <a:pt x="43" y="74"/>
                  </a:cubicBezTo>
                  <a:cubicBezTo>
                    <a:pt x="152" y="76"/>
                    <a:pt x="262" y="79"/>
                    <a:pt x="371" y="79"/>
                  </a:cubicBezTo>
                  <a:cubicBezTo>
                    <a:pt x="444" y="79"/>
                    <a:pt x="517" y="78"/>
                    <a:pt x="589" y="73"/>
                  </a:cubicBezTo>
                  <a:cubicBezTo>
                    <a:pt x="632" y="69"/>
                    <a:pt x="632" y="11"/>
                    <a:pt x="589" y="7"/>
                  </a:cubicBezTo>
                  <a:cubicBezTo>
                    <a:pt x="518" y="2"/>
                    <a:pt x="447" y="1"/>
                    <a:pt x="376" y="1"/>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2857;p88"/>
            <p:cNvSpPr/>
            <p:nvPr/>
          </p:nvSpPr>
          <p:spPr>
            <a:xfrm>
              <a:off x="7928398" y="2072017"/>
              <a:ext cx="32868" cy="5990"/>
            </a:xfrm>
            <a:custGeom>
              <a:avLst/>
              <a:gdLst/>
              <a:ahLst/>
              <a:cxnLst/>
              <a:rect l="l" t="t" r="r" b="b"/>
              <a:pathLst>
                <a:path w="620" h="113" extrusionOk="0">
                  <a:moveTo>
                    <a:pt x="275" y="1"/>
                  </a:moveTo>
                  <a:cubicBezTo>
                    <a:pt x="192" y="1"/>
                    <a:pt x="108" y="11"/>
                    <a:pt x="29" y="31"/>
                  </a:cubicBezTo>
                  <a:cubicBezTo>
                    <a:pt x="0" y="37"/>
                    <a:pt x="12" y="75"/>
                    <a:pt x="38" y="75"/>
                  </a:cubicBezTo>
                  <a:cubicBezTo>
                    <a:pt x="39" y="75"/>
                    <a:pt x="40" y="75"/>
                    <a:pt x="41" y="75"/>
                  </a:cubicBezTo>
                  <a:cubicBezTo>
                    <a:pt x="97" y="67"/>
                    <a:pt x="152" y="64"/>
                    <a:pt x="205" y="64"/>
                  </a:cubicBezTo>
                  <a:cubicBezTo>
                    <a:pt x="329" y="64"/>
                    <a:pt x="447" y="82"/>
                    <a:pt x="574" y="111"/>
                  </a:cubicBezTo>
                  <a:cubicBezTo>
                    <a:pt x="577" y="112"/>
                    <a:pt x="580" y="112"/>
                    <a:pt x="583" y="112"/>
                  </a:cubicBezTo>
                  <a:cubicBezTo>
                    <a:pt x="612" y="112"/>
                    <a:pt x="619" y="69"/>
                    <a:pt x="588" y="58"/>
                  </a:cubicBezTo>
                  <a:cubicBezTo>
                    <a:pt x="490" y="19"/>
                    <a:pt x="382" y="1"/>
                    <a:pt x="275" y="1"/>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2858;p88"/>
            <p:cNvSpPr/>
            <p:nvPr/>
          </p:nvSpPr>
          <p:spPr>
            <a:xfrm>
              <a:off x="7862876" y="2116123"/>
              <a:ext cx="16646" cy="5778"/>
            </a:xfrm>
            <a:custGeom>
              <a:avLst/>
              <a:gdLst/>
              <a:ahLst/>
              <a:cxnLst/>
              <a:rect l="l" t="t" r="r" b="b"/>
              <a:pathLst>
                <a:path w="314" h="109" extrusionOk="0">
                  <a:moveTo>
                    <a:pt x="218" y="0"/>
                  </a:moveTo>
                  <a:cubicBezTo>
                    <a:pt x="148" y="0"/>
                    <a:pt x="75" y="29"/>
                    <a:pt x="22" y="64"/>
                  </a:cubicBezTo>
                  <a:cubicBezTo>
                    <a:pt x="0" y="78"/>
                    <a:pt x="13" y="109"/>
                    <a:pt x="34" y="109"/>
                  </a:cubicBezTo>
                  <a:cubicBezTo>
                    <a:pt x="38" y="109"/>
                    <a:pt x="42" y="107"/>
                    <a:pt x="46" y="105"/>
                  </a:cubicBezTo>
                  <a:cubicBezTo>
                    <a:pt x="80" y="82"/>
                    <a:pt x="118" y="68"/>
                    <a:pt x="160" y="60"/>
                  </a:cubicBezTo>
                  <a:cubicBezTo>
                    <a:pt x="172" y="58"/>
                    <a:pt x="185" y="57"/>
                    <a:pt x="197" y="57"/>
                  </a:cubicBezTo>
                  <a:cubicBezTo>
                    <a:pt x="225" y="57"/>
                    <a:pt x="253" y="61"/>
                    <a:pt x="281" y="61"/>
                  </a:cubicBezTo>
                  <a:cubicBezTo>
                    <a:pt x="282" y="61"/>
                    <a:pt x="282" y="61"/>
                    <a:pt x="282" y="61"/>
                  </a:cubicBezTo>
                  <a:cubicBezTo>
                    <a:pt x="311" y="61"/>
                    <a:pt x="313" y="21"/>
                    <a:pt x="289" y="12"/>
                  </a:cubicBezTo>
                  <a:cubicBezTo>
                    <a:pt x="266" y="4"/>
                    <a:pt x="242" y="0"/>
                    <a:pt x="218" y="0"/>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2859;p88"/>
            <p:cNvSpPr/>
            <p:nvPr/>
          </p:nvSpPr>
          <p:spPr>
            <a:xfrm>
              <a:off x="7844269" y="1976808"/>
              <a:ext cx="19297" cy="3234"/>
            </a:xfrm>
            <a:custGeom>
              <a:avLst/>
              <a:gdLst/>
              <a:ahLst/>
              <a:cxnLst/>
              <a:rect l="l" t="t" r="r" b="b"/>
              <a:pathLst>
                <a:path w="364" h="61" extrusionOk="0">
                  <a:moveTo>
                    <a:pt x="186" y="0"/>
                  </a:moveTo>
                  <a:cubicBezTo>
                    <a:pt x="137" y="0"/>
                    <a:pt x="87" y="2"/>
                    <a:pt x="37" y="2"/>
                  </a:cubicBezTo>
                  <a:cubicBezTo>
                    <a:pt x="1" y="2"/>
                    <a:pt x="1" y="57"/>
                    <a:pt x="37" y="58"/>
                  </a:cubicBezTo>
                  <a:cubicBezTo>
                    <a:pt x="87" y="58"/>
                    <a:pt x="137" y="60"/>
                    <a:pt x="186" y="60"/>
                  </a:cubicBezTo>
                  <a:cubicBezTo>
                    <a:pt x="236" y="60"/>
                    <a:pt x="285" y="58"/>
                    <a:pt x="334" y="53"/>
                  </a:cubicBezTo>
                  <a:cubicBezTo>
                    <a:pt x="363" y="48"/>
                    <a:pt x="363" y="12"/>
                    <a:pt x="334" y="8"/>
                  </a:cubicBezTo>
                  <a:cubicBezTo>
                    <a:pt x="285" y="2"/>
                    <a:pt x="236" y="0"/>
                    <a:pt x="186" y="0"/>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2860;p88"/>
            <p:cNvSpPr/>
            <p:nvPr/>
          </p:nvSpPr>
          <p:spPr>
            <a:xfrm>
              <a:off x="7820838" y="2113207"/>
              <a:ext cx="24969" cy="4135"/>
            </a:xfrm>
            <a:custGeom>
              <a:avLst/>
              <a:gdLst/>
              <a:ahLst/>
              <a:cxnLst/>
              <a:rect l="l" t="t" r="r" b="b"/>
              <a:pathLst>
                <a:path w="471" h="78" extrusionOk="0">
                  <a:moveTo>
                    <a:pt x="310" y="0"/>
                  </a:moveTo>
                  <a:cubicBezTo>
                    <a:pt x="217" y="0"/>
                    <a:pt x="124" y="10"/>
                    <a:pt x="33" y="15"/>
                  </a:cubicBezTo>
                  <a:cubicBezTo>
                    <a:pt x="1" y="16"/>
                    <a:pt x="1" y="62"/>
                    <a:pt x="33" y="64"/>
                  </a:cubicBezTo>
                  <a:cubicBezTo>
                    <a:pt x="124" y="68"/>
                    <a:pt x="217" y="78"/>
                    <a:pt x="310" y="78"/>
                  </a:cubicBezTo>
                  <a:cubicBezTo>
                    <a:pt x="350" y="78"/>
                    <a:pt x="390" y="76"/>
                    <a:pt x="429" y="71"/>
                  </a:cubicBezTo>
                  <a:cubicBezTo>
                    <a:pt x="471" y="67"/>
                    <a:pt x="471" y="12"/>
                    <a:pt x="429" y="7"/>
                  </a:cubicBezTo>
                  <a:cubicBezTo>
                    <a:pt x="390" y="2"/>
                    <a:pt x="350" y="0"/>
                    <a:pt x="310" y="0"/>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2861;p88"/>
            <p:cNvSpPr/>
            <p:nvPr/>
          </p:nvSpPr>
          <p:spPr>
            <a:xfrm>
              <a:off x="7805411" y="1974211"/>
              <a:ext cx="26771" cy="3128"/>
            </a:xfrm>
            <a:custGeom>
              <a:avLst/>
              <a:gdLst/>
              <a:ahLst/>
              <a:cxnLst/>
              <a:rect l="l" t="t" r="r" b="b"/>
              <a:pathLst>
                <a:path w="505" h="59" extrusionOk="0">
                  <a:moveTo>
                    <a:pt x="325" y="0"/>
                  </a:moveTo>
                  <a:cubicBezTo>
                    <a:pt x="225" y="0"/>
                    <a:pt x="124" y="6"/>
                    <a:pt x="25" y="10"/>
                  </a:cubicBezTo>
                  <a:cubicBezTo>
                    <a:pt x="0" y="11"/>
                    <a:pt x="0" y="48"/>
                    <a:pt x="25" y="49"/>
                  </a:cubicBezTo>
                  <a:cubicBezTo>
                    <a:pt x="127" y="53"/>
                    <a:pt x="231" y="59"/>
                    <a:pt x="335" y="59"/>
                  </a:cubicBezTo>
                  <a:cubicBezTo>
                    <a:pt x="381" y="59"/>
                    <a:pt x="426" y="58"/>
                    <a:pt x="472" y="55"/>
                  </a:cubicBezTo>
                  <a:cubicBezTo>
                    <a:pt x="504" y="51"/>
                    <a:pt x="504" y="8"/>
                    <a:pt x="472" y="5"/>
                  </a:cubicBezTo>
                  <a:cubicBezTo>
                    <a:pt x="423" y="2"/>
                    <a:pt x="374" y="0"/>
                    <a:pt x="325" y="0"/>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2862;p88"/>
            <p:cNvSpPr/>
            <p:nvPr/>
          </p:nvSpPr>
          <p:spPr>
            <a:xfrm>
              <a:off x="7770689" y="2115964"/>
              <a:ext cx="25075" cy="3923"/>
            </a:xfrm>
            <a:custGeom>
              <a:avLst/>
              <a:gdLst/>
              <a:ahLst/>
              <a:cxnLst/>
              <a:rect l="l" t="t" r="r" b="b"/>
              <a:pathLst>
                <a:path w="473" h="74" extrusionOk="0">
                  <a:moveTo>
                    <a:pt x="303" y="0"/>
                  </a:moveTo>
                  <a:cubicBezTo>
                    <a:pt x="213" y="0"/>
                    <a:pt x="124" y="6"/>
                    <a:pt x="34" y="11"/>
                  </a:cubicBezTo>
                  <a:cubicBezTo>
                    <a:pt x="0" y="12"/>
                    <a:pt x="0" y="62"/>
                    <a:pt x="34" y="64"/>
                  </a:cubicBezTo>
                  <a:cubicBezTo>
                    <a:pt x="123" y="68"/>
                    <a:pt x="212" y="74"/>
                    <a:pt x="301" y="74"/>
                  </a:cubicBezTo>
                  <a:cubicBezTo>
                    <a:pt x="345" y="74"/>
                    <a:pt x="388" y="72"/>
                    <a:pt x="432" y="68"/>
                  </a:cubicBezTo>
                  <a:cubicBezTo>
                    <a:pt x="472" y="65"/>
                    <a:pt x="472" y="10"/>
                    <a:pt x="432" y="5"/>
                  </a:cubicBezTo>
                  <a:cubicBezTo>
                    <a:pt x="389" y="2"/>
                    <a:pt x="346" y="0"/>
                    <a:pt x="303" y="0"/>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2863;p88"/>
            <p:cNvSpPr/>
            <p:nvPr/>
          </p:nvSpPr>
          <p:spPr>
            <a:xfrm>
              <a:off x="7753990" y="1968856"/>
              <a:ext cx="34352" cy="7104"/>
            </a:xfrm>
            <a:custGeom>
              <a:avLst/>
              <a:gdLst/>
              <a:ahLst/>
              <a:cxnLst/>
              <a:rect l="l" t="t" r="r" b="b"/>
              <a:pathLst>
                <a:path w="648" h="134" extrusionOk="0">
                  <a:moveTo>
                    <a:pt x="49" y="0"/>
                  </a:moveTo>
                  <a:cubicBezTo>
                    <a:pt x="12" y="0"/>
                    <a:pt x="0" y="57"/>
                    <a:pt x="41" y="71"/>
                  </a:cubicBezTo>
                  <a:cubicBezTo>
                    <a:pt x="162" y="110"/>
                    <a:pt x="288" y="134"/>
                    <a:pt x="414" y="134"/>
                  </a:cubicBezTo>
                  <a:cubicBezTo>
                    <a:pt x="479" y="134"/>
                    <a:pt x="543" y="128"/>
                    <a:pt x="608" y="114"/>
                  </a:cubicBezTo>
                  <a:cubicBezTo>
                    <a:pt x="647" y="105"/>
                    <a:pt x="639" y="41"/>
                    <a:pt x="598" y="41"/>
                  </a:cubicBezTo>
                  <a:cubicBezTo>
                    <a:pt x="598" y="41"/>
                    <a:pt x="598" y="41"/>
                    <a:pt x="597" y="41"/>
                  </a:cubicBezTo>
                  <a:cubicBezTo>
                    <a:pt x="555" y="43"/>
                    <a:pt x="512" y="43"/>
                    <a:pt x="470" y="43"/>
                  </a:cubicBezTo>
                  <a:cubicBezTo>
                    <a:pt x="332" y="43"/>
                    <a:pt x="196" y="34"/>
                    <a:pt x="60" y="2"/>
                  </a:cubicBezTo>
                  <a:cubicBezTo>
                    <a:pt x="56" y="1"/>
                    <a:pt x="53" y="0"/>
                    <a:pt x="49" y="0"/>
                  </a:cubicBezTo>
                  <a:close/>
                </a:path>
              </a:pathLst>
            </a:cu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42" name="Imagen 41"/>
          <p:cNvPicPr>
            <a:picLocks noChangeAspect="1"/>
          </p:cNvPicPr>
          <p:nvPr/>
        </p:nvPicPr>
        <p:blipFill rotWithShape="1">
          <a:blip r:embed="rId4">
            <a:extLst>
              <a:ext uri="{BEBA8EAE-BF5A-486C-A8C5-ECC9F3942E4B}">
                <a14:imgProps xmlns:a14="http://schemas.microsoft.com/office/drawing/2010/main">
                  <a14:imgLayer r:embed="rId5">
                    <a14:imgEffect>
                      <a14:backgroundRemoval t="5516" b="100000" l="62780" r="97604"/>
                    </a14:imgEffect>
                  </a14:imgLayer>
                </a14:imgProps>
              </a:ext>
            </a:extLst>
          </a:blip>
          <a:srcRect l="62588"/>
          <a:stretch/>
        </p:blipFill>
        <p:spPr>
          <a:xfrm>
            <a:off x="5527332" y="3321779"/>
            <a:ext cx="2352214" cy="3780116"/>
          </a:xfrm>
          <a:prstGeom prst="rect">
            <a:avLst/>
          </a:prstGeom>
        </p:spPr>
      </p:pic>
      <p:grpSp>
        <p:nvGrpSpPr>
          <p:cNvPr id="155" name="Google Shape;6895;p123"/>
          <p:cNvGrpSpPr/>
          <p:nvPr/>
        </p:nvGrpSpPr>
        <p:grpSpPr>
          <a:xfrm>
            <a:off x="847620" y="4400180"/>
            <a:ext cx="2764531" cy="2436828"/>
            <a:chOff x="1082425" y="1441000"/>
            <a:chExt cx="2930702" cy="2583301"/>
          </a:xfrm>
        </p:grpSpPr>
        <p:sp>
          <p:nvSpPr>
            <p:cNvPr id="156" name="Google Shape;6896;p123"/>
            <p:cNvSpPr/>
            <p:nvPr/>
          </p:nvSpPr>
          <p:spPr>
            <a:xfrm>
              <a:off x="1763515" y="2072177"/>
              <a:ext cx="1094008" cy="1119598"/>
            </a:xfrm>
            <a:custGeom>
              <a:avLst/>
              <a:gdLst/>
              <a:ahLst/>
              <a:cxnLst/>
              <a:rect l="l" t="t" r="r" b="b"/>
              <a:pathLst>
                <a:path w="9448" h="9669" extrusionOk="0">
                  <a:moveTo>
                    <a:pt x="4508" y="0"/>
                  </a:moveTo>
                  <a:cubicBezTo>
                    <a:pt x="4487" y="0"/>
                    <a:pt x="4466" y="6"/>
                    <a:pt x="4447" y="18"/>
                  </a:cubicBezTo>
                  <a:cubicBezTo>
                    <a:pt x="4436" y="24"/>
                    <a:pt x="4419" y="24"/>
                    <a:pt x="4419" y="24"/>
                  </a:cubicBezTo>
                  <a:cubicBezTo>
                    <a:pt x="4411" y="13"/>
                    <a:pt x="4403" y="10"/>
                    <a:pt x="4394" y="10"/>
                  </a:cubicBezTo>
                  <a:cubicBezTo>
                    <a:pt x="4380" y="10"/>
                    <a:pt x="4366" y="18"/>
                    <a:pt x="4349" y="18"/>
                  </a:cubicBezTo>
                  <a:lnTo>
                    <a:pt x="4256" y="18"/>
                  </a:lnTo>
                  <a:lnTo>
                    <a:pt x="4240" y="45"/>
                  </a:lnTo>
                  <a:cubicBezTo>
                    <a:pt x="4233" y="25"/>
                    <a:pt x="4231" y="17"/>
                    <a:pt x="4221" y="17"/>
                  </a:cubicBezTo>
                  <a:cubicBezTo>
                    <a:pt x="4216" y="17"/>
                    <a:pt x="4209" y="20"/>
                    <a:pt x="4197" y="24"/>
                  </a:cubicBezTo>
                  <a:cubicBezTo>
                    <a:pt x="4194" y="26"/>
                    <a:pt x="4190" y="28"/>
                    <a:pt x="4186" y="28"/>
                  </a:cubicBezTo>
                  <a:cubicBezTo>
                    <a:pt x="4182" y="28"/>
                    <a:pt x="4178" y="26"/>
                    <a:pt x="4175" y="24"/>
                  </a:cubicBezTo>
                  <a:cubicBezTo>
                    <a:pt x="4168" y="16"/>
                    <a:pt x="4161" y="14"/>
                    <a:pt x="4155" y="14"/>
                  </a:cubicBezTo>
                  <a:cubicBezTo>
                    <a:pt x="4142" y="14"/>
                    <a:pt x="4131" y="24"/>
                    <a:pt x="4120" y="24"/>
                  </a:cubicBezTo>
                  <a:cubicBezTo>
                    <a:pt x="4102" y="24"/>
                    <a:pt x="4084" y="38"/>
                    <a:pt x="4068" y="38"/>
                  </a:cubicBezTo>
                  <a:cubicBezTo>
                    <a:pt x="4059" y="38"/>
                    <a:pt x="4052" y="34"/>
                    <a:pt x="4044" y="24"/>
                  </a:cubicBezTo>
                  <a:cubicBezTo>
                    <a:pt x="4038" y="31"/>
                    <a:pt x="4033" y="34"/>
                    <a:pt x="4027" y="34"/>
                  </a:cubicBezTo>
                  <a:cubicBezTo>
                    <a:pt x="4016" y="34"/>
                    <a:pt x="4005" y="22"/>
                    <a:pt x="3993" y="22"/>
                  </a:cubicBezTo>
                  <a:cubicBezTo>
                    <a:pt x="3990" y="22"/>
                    <a:pt x="3987" y="22"/>
                    <a:pt x="3985" y="24"/>
                  </a:cubicBezTo>
                  <a:cubicBezTo>
                    <a:pt x="3968" y="34"/>
                    <a:pt x="3952" y="51"/>
                    <a:pt x="3941" y="67"/>
                  </a:cubicBezTo>
                  <a:lnTo>
                    <a:pt x="3865" y="40"/>
                  </a:lnTo>
                  <a:cubicBezTo>
                    <a:pt x="3865" y="45"/>
                    <a:pt x="3865" y="51"/>
                    <a:pt x="3865" y="62"/>
                  </a:cubicBezTo>
                  <a:cubicBezTo>
                    <a:pt x="3837" y="71"/>
                    <a:pt x="3804" y="77"/>
                    <a:pt x="3772" y="77"/>
                  </a:cubicBezTo>
                  <a:cubicBezTo>
                    <a:pt x="3748" y="77"/>
                    <a:pt x="3725" y="74"/>
                    <a:pt x="3702" y="67"/>
                  </a:cubicBezTo>
                  <a:cubicBezTo>
                    <a:pt x="3689" y="67"/>
                    <a:pt x="3672" y="60"/>
                    <a:pt x="3663" y="60"/>
                  </a:cubicBezTo>
                  <a:cubicBezTo>
                    <a:pt x="3661" y="60"/>
                    <a:pt x="3660" y="61"/>
                    <a:pt x="3658" y="62"/>
                  </a:cubicBezTo>
                  <a:cubicBezTo>
                    <a:pt x="3648" y="78"/>
                    <a:pt x="3637" y="94"/>
                    <a:pt x="3631" y="116"/>
                  </a:cubicBezTo>
                  <a:cubicBezTo>
                    <a:pt x="3620" y="113"/>
                    <a:pt x="3609" y="112"/>
                    <a:pt x="3598" y="112"/>
                  </a:cubicBezTo>
                  <a:cubicBezTo>
                    <a:pt x="3566" y="112"/>
                    <a:pt x="3536" y="123"/>
                    <a:pt x="3512" y="143"/>
                  </a:cubicBezTo>
                  <a:lnTo>
                    <a:pt x="3479" y="105"/>
                  </a:lnTo>
                  <a:cubicBezTo>
                    <a:pt x="3463" y="121"/>
                    <a:pt x="3452" y="132"/>
                    <a:pt x="3446" y="143"/>
                  </a:cubicBezTo>
                  <a:cubicBezTo>
                    <a:pt x="3438" y="133"/>
                    <a:pt x="3430" y="130"/>
                    <a:pt x="3422" y="130"/>
                  </a:cubicBezTo>
                  <a:cubicBezTo>
                    <a:pt x="3409" y="130"/>
                    <a:pt x="3395" y="140"/>
                    <a:pt x="3381" y="143"/>
                  </a:cubicBezTo>
                  <a:cubicBezTo>
                    <a:pt x="3365" y="154"/>
                    <a:pt x="3332" y="149"/>
                    <a:pt x="3321" y="181"/>
                  </a:cubicBezTo>
                  <a:cubicBezTo>
                    <a:pt x="3316" y="192"/>
                    <a:pt x="3262" y="181"/>
                    <a:pt x="3251" y="197"/>
                  </a:cubicBezTo>
                  <a:cubicBezTo>
                    <a:pt x="3243" y="207"/>
                    <a:pt x="3235" y="210"/>
                    <a:pt x="3229" y="210"/>
                  </a:cubicBezTo>
                  <a:cubicBezTo>
                    <a:pt x="3213" y="210"/>
                    <a:pt x="3201" y="189"/>
                    <a:pt x="3188" y="189"/>
                  </a:cubicBezTo>
                  <a:cubicBezTo>
                    <a:pt x="3185" y="189"/>
                    <a:pt x="3183" y="190"/>
                    <a:pt x="3180" y="192"/>
                  </a:cubicBezTo>
                  <a:lnTo>
                    <a:pt x="3169" y="197"/>
                  </a:lnTo>
                  <a:lnTo>
                    <a:pt x="3191" y="230"/>
                  </a:lnTo>
                  <a:cubicBezTo>
                    <a:pt x="3172" y="230"/>
                    <a:pt x="3146" y="242"/>
                    <a:pt x="3135" y="242"/>
                  </a:cubicBezTo>
                  <a:cubicBezTo>
                    <a:pt x="3133" y="242"/>
                    <a:pt x="3132" y="242"/>
                    <a:pt x="3131" y="241"/>
                  </a:cubicBezTo>
                  <a:cubicBezTo>
                    <a:pt x="3127" y="236"/>
                    <a:pt x="3122" y="234"/>
                    <a:pt x="3117" y="234"/>
                  </a:cubicBezTo>
                  <a:cubicBezTo>
                    <a:pt x="3104" y="234"/>
                    <a:pt x="3090" y="247"/>
                    <a:pt x="3080" y="247"/>
                  </a:cubicBezTo>
                  <a:cubicBezTo>
                    <a:pt x="3074" y="247"/>
                    <a:pt x="3069" y="243"/>
                    <a:pt x="3066" y="230"/>
                  </a:cubicBezTo>
                  <a:lnTo>
                    <a:pt x="3001" y="263"/>
                  </a:lnTo>
                  <a:lnTo>
                    <a:pt x="3039" y="279"/>
                  </a:lnTo>
                  <a:cubicBezTo>
                    <a:pt x="3028" y="284"/>
                    <a:pt x="3012" y="290"/>
                    <a:pt x="2995" y="290"/>
                  </a:cubicBezTo>
                  <a:cubicBezTo>
                    <a:pt x="2984" y="290"/>
                    <a:pt x="2963" y="284"/>
                    <a:pt x="2963" y="284"/>
                  </a:cubicBezTo>
                  <a:cubicBezTo>
                    <a:pt x="2919" y="333"/>
                    <a:pt x="2854" y="323"/>
                    <a:pt x="2810" y="361"/>
                  </a:cubicBezTo>
                  <a:lnTo>
                    <a:pt x="2821" y="377"/>
                  </a:lnTo>
                  <a:cubicBezTo>
                    <a:pt x="2794" y="382"/>
                    <a:pt x="2767" y="377"/>
                    <a:pt x="2751" y="393"/>
                  </a:cubicBezTo>
                  <a:cubicBezTo>
                    <a:pt x="2669" y="453"/>
                    <a:pt x="2566" y="480"/>
                    <a:pt x="2484" y="540"/>
                  </a:cubicBezTo>
                  <a:cubicBezTo>
                    <a:pt x="2430" y="578"/>
                    <a:pt x="2370" y="616"/>
                    <a:pt x="2310" y="649"/>
                  </a:cubicBezTo>
                  <a:cubicBezTo>
                    <a:pt x="2261" y="670"/>
                    <a:pt x="2213" y="703"/>
                    <a:pt x="2169" y="736"/>
                  </a:cubicBezTo>
                  <a:cubicBezTo>
                    <a:pt x="2098" y="779"/>
                    <a:pt x="2022" y="823"/>
                    <a:pt x="1957" y="872"/>
                  </a:cubicBezTo>
                  <a:cubicBezTo>
                    <a:pt x="1908" y="904"/>
                    <a:pt x="1875" y="953"/>
                    <a:pt x="1810" y="969"/>
                  </a:cubicBezTo>
                  <a:cubicBezTo>
                    <a:pt x="1799" y="969"/>
                    <a:pt x="1789" y="980"/>
                    <a:pt x="1783" y="991"/>
                  </a:cubicBezTo>
                  <a:cubicBezTo>
                    <a:pt x="1761" y="1024"/>
                    <a:pt x="1729" y="1045"/>
                    <a:pt x="1696" y="1062"/>
                  </a:cubicBezTo>
                  <a:cubicBezTo>
                    <a:pt x="1680" y="1067"/>
                    <a:pt x="1669" y="1078"/>
                    <a:pt x="1653" y="1089"/>
                  </a:cubicBezTo>
                  <a:cubicBezTo>
                    <a:pt x="1631" y="1111"/>
                    <a:pt x="1615" y="1149"/>
                    <a:pt x="1593" y="1149"/>
                  </a:cubicBezTo>
                  <a:cubicBezTo>
                    <a:pt x="1544" y="1149"/>
                    <a:pt x="1549" y="1198"/>
                    <a:pt x="1522" y="1214"/>
                  </a:cubicBezTo>
                  <a:cubicBezTo>
                    <a:pt x="1506" y="1225"/>
                    <a:pt x="1484" y="1241"/>
                    <a:pt x="1468" y="1257"/>
                  </a:cubicBezTo>
                  <a:cubicBezTo>
                    <a:pt x="1451" y="1274"/>
                    <a:pt x="1430" y="1290"/>
                    <a:pt x="1424" y="1306"/>
                  </a:cubicBezTo>
                  <a:cubicBezTo>
                    <a:pt x="1419" y="1334"/>
                    <a:pt x="1370" y="1306"/>
                    <a:pt x="1375" y="1339"/>
                  </a:cubicBezTo>
                  <a:cubicBezTo>
                    <a:pt x="1386" y="1377"/>
                    <a:pt x="1337" y="1366"/>
                    <a:pt x="1332" y="1382"/>
                  </a:cubicBezTo>
                  <a:cubicBezTo>
                    <a:pt x="1321" y="1437"/>
                    <a:pt x="1267" y="1453"/>
                    <a:pt x="1245" y="1502"/>
                  </a:cubicBezTo>
                  <a:cubicBezTo>
                    <a:pt x="1212" y="1573"/>
                    <a:pt x="1125" y="1600"/>
                    <a:pt x="1087" y="1665"/>
                  </a:cubicBezTo>
                  <a:cubicBezTo>
                    <a:pt x="1076" y="1687"/>
                    <a:pt x="1038" y="1698"/>
                    <a:pt x="1033" y="1714"/>
                  </a:cubicBezTo>
                  <a:cubicBezTo>
                    <a:pt x="1028" y="1747"/>
                    <a:pt x="1000" y="1752"/>
                    <a:pt x="984" y="1774"/>
                  </a:cubicBezTo>
                  <a:cubicBezTo>
                    <a:pt x="962" y="1790"/>
                    <a:pt x="968" y="1817"/>
                    <a:pt x="962" y="1828"/>
                  </a:cubicBezTo>
                  <a:cubicBezTo>
                    <a:pt x="902" y="1888"/>
                    <a:pt x="854" y="1959"/>
                    <a:pt x="816" y="2029"/>
                  </a:cubicBezTo>
                  <a:cubicBezTo>
                    <a:pt x="794" y="2051"/>
                    <a:pt x="783" y="2073"/>
                    <a:pt x="772" y="2100"/>
                  </a:cubicBezTo>
                  <a:cubicBezTo>
                    <a:pt x="723" y="2198"/>
                    <a:pt x="636" y="2274"/>
                    <a:pt x="604" y="2383"/>
                  </a:cubicBezTo>
                  <a:cubicBezTo>
                    <a:pt x="604" y="2383"/>
                    <a:pt x="598" y="2388"/>
                    <a:pt x="598" y="2388"/>
                  </a:cubicBezTo>
                  <a:cubicBezTo>
                    <a:pt x="555" y="2442"/>
                    <a:pt x="522" y="2502"/>
                    <a:pt x="500" y="2568"/>
                  </a:cubicBezTo>
                  <a:cubicBezTo>
                    <a:pt x="478" y="2616"/>
                    <a:pt x="462" y="2665"/>
                    <a:pt x="440" y="2714"/>
                  </a:cubicBezTo>
                  <a:cubicBezTo>
                    <a:pt x="430" y="2741"/>
                    <a:pt x="408" y="2774"/>
                    <a:pt x="392" y="2807"/>
                  </a:cubicBezTo>
                  <a:cubicBezTo>
                    <a:pt x="375" y="2834"/>
                    <a:pt x="348" y="2866"/>
                    <a:pt x="348" y="2894"/>
                  </a:cubicBezTo>
                  <a:cubicBezTo>
                    <a:pt x="359" y="2943"/>
                    <a:pt x="315" y="2948"/>
                    <a:pt x="310" y="2981"/>
                  </a:cubicBezTo>
                  <a:cubicBezTo>
                    <a:pt x="310" y="2986"/>
                    <a:pt x="299" y="2991"/>
                    <a:pt x="299" y="2997"/>
                  </a:cubicBezTo>
                  <a:cubicBezTo>
                    <a:pt x="305" y="3046"/>
                    <a:pt x="266" y="3078"/>
                    <a:pt x="266" y="3127"/>
                  </a:cubicBezTo>
                  <a:cubicBezTo>
                    <a:pt x="266" y="3176"/>
                    <a:pt x="228" y="3214"/>
                    <a:pt x="218" y="3263"/>
                  </a:cubicBezTo>
                  <a:cubicBezTo>
                    <a:pt x="196" y="3334"/>
                    <a:pt x="180" y="3399"/>
                    <a:pt x="152" y="3470"/>
                  </a:cubicBezTo>
                  <a:cubicBezTo>
                    <a:pt x="131" y="3513"/>
                    <a:pt x="152" y="3568"/>
                    <a:pt x="109" y="3606"/>
                  </a:cubicBezTo>
                  <a:cubicBezTo>
                    <a:pt x="120" y="3676"/>
                    <a:pt x="76" y="3742"/>
                    <a:pt x="71" y="3807"/>
                  </a:cubicBezTo>
                  <a:cubicBezTo>
                    <a:pt x="60" y="3905"/>
                    <a:pt x="27" y="4008"/>
                    <a:pt x="22" y="4106"/>
                  </a:cubicBezTo>
                  <a:cubicBezTo>
                    <a:pt x="22" y="4171"/>
                    <a:pt x="16" y="4236"/>
                    <a:pt x="11" y="4296"/>
                  </a:cubicBezTo>
                  <a:cubicBezTo>
                    <a:pt x="6" y="4399"/>
                    <a:pt x="6" y="4497"/>
                    <a:pt x="0" y="4600"/>
                  </a:cubicBezTo>
                  <a:cubicBezTo>
                    <a:pt x="0" y="4709"/>
                    <a:pt x="6" y="4823"/>
                    <a:pt x="11" y="4938"/>
                  </a:cubicBezTo>
                  <a:lnTo>
                    <a:pt x="11" y="5052"/>
                  </a:lnTo>
                  <a:cubicBezTo>
                    <a:pt x="6" y="5079"/>
                    <a:pt x="6" y="5106"/>
                    <a:pt x="6" y="5139"/>
                  </a:cubicBezTo>
                  <a:cubicBezTo>
                    <a:pt x="16" y="5182"/>
                    <a:pt x="22" y="5226"/>
                    <a:pt x="27" y="5275"/>
                  </a:cubicBezTo>
                  <a:cubicBezTo>
                    <a:pt x="27" y="5356"/>
                    <a:pt x="38" y="5443"/>
                    <a:pt x="54" y="5525"/>
                  </a:cubicBezTo>
                  <a:cubicBezTo>
                    <a:pt x="54" y="5557"/>
                    <a:pt x="76" y="5595"/>
                    <a:pt x="76" y="5622"/>
                  </a:cubicBezTo>
                  <a:cubicBezTo>
                    <a:pt x="76" y="5666"/>
                    <a:pt x="87" y="5709"/>
                    <a:pt x="103" y="5747"/>
                  </a:cubicBezTo>
                  <a:cubicBezTo>
                    <a:pt x="103" y="5775"/>
                    <a:pt x="103" y="5796"/>
                    <a:pt x="103" y="5824"/>
                  </a:cubicBezTo>
                  <a:cubicBezTo>
                    <a:pt x="158" y="5867"/>
                    <a:pt x="103" y="5954"/>
                    <a:pt x="152" y="6008"/>
                  </a:cubicBezTo>
                  <a:lnTo>
                    <a:pt x="125" y="6063"/>
                  </a:lnTo>
                  <a:lnTo>
                    <a:pt x="185" y="6063"/>
                  </a:lnTo>
                  <a:lnTo>
                    <a:pt x="163" y="6133"/>
                  </a:lnTo>
                  <a:lnTo>
                    <a:pt x="180" y="6139"/>
                  </a:lnTo>
                  <a:cubicBezTo>
                    <a:pt x="169" y="6166"/>
                    <a:pt x="212" y="6188"/>
                    <a:pt x="201" y="6215"/>
                  </a:cubicBezTo>
                  <a:cubicBezTo>
                    <a:pt x="185" y="6264"/>
                    <a:pt x="196" y="6318"/>
                    <a:pt x="234" y="6351"/>
                  </a:cubicBezTo>
                  <a:cubicBezTo>
                    <a:pt x="239" y="6356"/>
                    <a:pt x="234" y="6373"/>
                    <a:pt x="234" y="6394"/>
                  </a:cubicBezTo>
                  <a:cubicBezTo>
                    <a:pt x="245" y="6405"/>
                    <a:pt x="277" y="6421"/>
                    <a:pt x="277" y="6438"/>
                  </a:cubicBezTo>
                  <a:cubicBezTo>
                    <a:pt x="277" y="6487"/>
                    <a:pt x="310" y="6514"/>
                    <a:pt x="321" y="6557"/>
                  </a:cubicBezTo>
                  <a:cubicBezTo>
                    <a:pt x="326" y="6590"/>
                    <a:pt x="337" y="6617"/>
                    <a:pt x="348" y="6644"/>
                  </a:cubicBezTo>
                  <a:cubicBezTo>
                    <a:pt x="359" y="6672"/>
                    <a:pt x="343" y="6715"/>
                    <a:pt x="386" y="6726"/>
                  </a:cubicBezTo>
                  <a:cubicBezTo>
                    <a:pt x="397" y="6780"/>
                    <a:pt x="446" y="6824"/>
                    <a:pt x="462" y="6878"/>
                  </a:cubicBezTo>
                  <a:cubicBezTo>
                    <a:pt x="484" y="6932"/>
                    <a:pt x="506" y="6987"/>
                    <a:pt x="538" y="7041"/>
                  </a:cubicBezTo>
                  <a:cubicBezTo>
                    <a:pt x="560" y="7106"/>
                    <a:pt x="604" y="7161"/>
                    <a:pt x="625" y="7231"/>
                  </a:cubicBezTo>
                  <a:cubicBezTo>
                    <a:pt x="636" y="7259"/>
                    <a:pt x="674" y="7280"/>
                    <a:pt x="680" y="7308"/>
                  </a:cubicBezTo>
                  <a:cubicBezTo>
                    <a:pt x="696" y="7356"/>
                    <a:pt x="729" y="7394"/>
                    <a:pt x="750" y="7443"/>
                  </a:cubicBezTo>
                  <a:cubicBezTo>
                    <a:pt x="756" y="7460"/>
                    <a:pt x="772" y="7471"/>
                    <a:pt x="788" y="7487"/>
                  </a:cubicBezTo>
                  <a:cubicBezTo>
                    <a:pt x="805" y="7503"/>
                    <a:pt x="805" y="7503"/>
                    <a:pt x="805" y="7503"/>
                  </a:cubicBezTo>
                  <a:cubicBezTo>
                    <a:pt x="783" y="7541"/>
                    <a:pt x="821" y="7547"/>
                    <a:pt x="832" y="7568"/>
                  </a:cubicBezTo>
                  <a:cubicBezTo>
                    <a:pt x="870" y="7612"/>
                    <a:pt x="897" y="7655"/>
                    <a:pt x="924" y="7704"/>
                  </a:cubicBezTo>
                  <a:cubicBezTo>
                    <a:pt x="941" y="7737"/>
                    <a:pt x="962" y="7770"/>
                    <a:pt x="989" y="7797"/>
                  </a:cubicBezTo>
                  <a:cubicBezTo>
                    <a:pt x="1006" y="7818"/>
                    <a:pt x="1017" y="7851"/>
                    <a:pt x="1033" y="7857"/>
                  </a:cubicBezTo>
                  <a:cubicBezTo>
                    <a:pt x="1060" y="7867"/>
                    <a:pt x="1066" y="7895"/>
                    <a:pt x="1087" y="7911"/>
                  </a:cubicBezTo>
                  <a:cubicBezTo>
                    <a:pt x="1109" y="7927"/>
                    <a:pt x="1120" y="7960"/>
                    <a:pt x="1142" y="7982"/>
                  </a:cubicBezTo>
                  <a:cubicBezTo>
                    <a:pt x="1157" y="7997"/>
                    <a:pt x="1163" y="8063"/>
                    <a:pt x="1217" y="8063"/>
                  </a:cubicBezTo>
                  <a:cubicBezTo>
                    <a:pt x="1219" y="8063"/>
                    <a:pt x="1221" y="8063"/>
                    <a:pt x="1223" y="8063"/>
                  </a:cubicBezTo>
                  <a:cubicBezTo>
                    <a:pt x="1229" y="8063"/>
                    <a:pt x="1234" y="8085"/>
                    <a:pt x="1240" y="8090"/>
                  </a:cubicBezTo>
                  <a:lnTo>
                    <a:pt x="1305" y="8161"/>
                  </a:lnTo>
                  <a:cubicBezTo>
                    <a:pt x="1310" y="8166"/>
                    <a:pt x="1321" y="8177"/>
                    <a:pt x="1332" y="8188"/>
                  </a:cubicBezTo>
                  <a:cubicBezTo>
                    <a:pt x="1375" y="8264"/>
                    <a:pt x="1457" y="8308"/>
                    <a:pt x="1506" y="8384"/>
                  </a:cubicBezTo>
                  <a:cubicBezTo>
                    <a:pt x="1555" y="8400"/>
                    <a:pt x="1566" y="8460"/>
                    <a:pt x="1615" y="8482"/>
                  </a:cubicBezTo>
                  <a:cubicBezTo>
                    <a:pt x="1636" y="8487"/>
                    <a:pt x="1658" y="8514"/>
                    <a:pt x="1674" y="8531"/>
                  </a:cubicBezTo>
                  <a:cubicBezTo>
                    <a:pt x="1696" y="8552"/>
                    <a:pt x="1696" y="8569"/>
                    <a:pt x="1702" y="8569"/>
                  </a:cubicBezTo>
                  <a:cubicBezTo>
                    <a:pt x="1706" y="8568"/>
                    <a:pt x="1709" y="8567"/>
                    <a:pt x="1713" y="8567"/>
                  </a:cubicBezTo>
                  <a:cubicBezTo>
                    <a:pt x="1752" y="8567"/>
                    <a:pt x="1760" y="8618"/>
                    <a:pt x="1799" y="8623"/>
                  </a:cubicBezTo>
                  <a:cubicBezTo>
                    <a:pt x="1843" y="8628"/>
                    <a:pt x="1859" y="8677"/>
                    <a:pt x="1886" y="8705"/>
                  </a:cubicBezTo>
                  <a:cubicBezTo>
                    <a:pt x="1892" y="8710"/>
                    <a:pt x="1903" y="8721"/>
                    <a:pt x="1908" y="8726"/>
                  </a:cubicBezTo>
                  <a:cubicBezTo>
                    <a:pt x="1935" y="8743"/>
                    <a:pt x="1968" y="8764"/>
                    <a:pt x="1995" y="8786"/>
                  </a:cubicBezTo>
                  <a:cubicBezTo>
                    <a:pt x="2039" y="8819"/>
                    <a:pt x="2098" y="8835"/>
                    <a:pt x="2120" y="8895"/>
                  </a:cubicBezTo>
                  <a:cubicBezTo>
                    <a:pt x="2120" y="8895"/>
                    <a:pt x="2136" y="8895"/>
                    <a:pt x="2142" y="8900"/>
                  </a:cubicBezTo>
                  <a:cubicBezTo>
                    <a:pt x="2164" y="8911"/>
                    <a:pt x="2185" y="8917"/>
                    <a:pt x="2202" y="8933"/>
                  </a:cubicBezTo>
                  <a:cubicBezTo>
                    <a:pt x="2223" y="8944"/>
                    <a:pt x="2240" y="8960"/>
                    <a:pt x="2261" y="8976"/>
                  </a:cubicBezTo>
                  <a:lnTo>
                    <a:pt x="2278" y="8965"/>
                  </a:lnTo>
                  <a:cubicBezTo>
                    <a:pt x="2305" y="8987"/>
                    <a:pt x="2321" y="9020"/>
                    <a:pt x="2343" y="9020"/>
                  </a:cubicBezTo>
                  <a:cubicBezTo>
                    <a:pt x="2386" y="9025"/>
                    <a:pt x="2414" y="9063"/>
                    <a:pt x="2457" y="9069"/>
                  </a:cubicBezTo>
                  <a:cubicBezTo>
                    <a:pt x="2473" y="9069"/>
                    <a:pt x="2501" y="9074"/>
                    <a:pt x="2506" y="9085"/>
                  </a:cubicBezTo>
                  <a:cubicBezTo>
                    <a:pt x="2522" y="9118"/>
                    <a:pt x="2550" y="9118"/>
                    <a:pt x="2577" y="9129"/>
                  </a:cubicBezTo>
                  <a:cubicBezTo>
                    <a:pt x="2604" y="9139"/>
                    <a:pt x="2647" y="9145"/>
                    <a:pt x="2669" y="9167"/>
                  </a:cubicBezTo>
                  <a:cubicBezTo>
                    <a:pt x="2707" y="9210"/>
                    <a:pt x="2762" y="9232"/>
                    <a:pt x="2816" y="9232"/>
                  </a:cubicBezTo>
                  <a:cubicBezTo>
                    <a:pt x="2841" y="9232"/>
                    <a:pt x="2840" y="9266"/>
                    <a:pt x="2855" y="9266"/>
                  </a:cubicBezTo>
                  <a:cubicBezTo>
                    <a:pt x="2860" y="9266"/>
                    <a:pt x="2866" y="9263"/>
                    <a:pt x="2876" y="9254"/>
                  </a:cubicBezTo>
                  <a:cubicBezTo>
                    <a:pt x="2892" y="9270"/>
                    <a:pt x="2919" y="9281"/>
                    <a:pt x="2941" y="9281"/>
                  </a:cubicBezTo>
                  <a:cubicBezTo>
                    <a:pt x="2963" y="9286"/>
                    <a:pt x="2984" y="9297"/>
                    <a:pt x="3001" y="9308"/>
                  </a:cubicBezTo>
                  <a:cubicBezTo>
                    <a:pt x="3017" y="9319"/>
                    <a:pt x="3033" y="9330"/>
                    <a:pt x="3055" y="9335"/>
                  </a:cubicBezTo>
                  <a:cubicBezTo>
                    <a:pt x="3077" y="9341"/>
                    <a:pt x="3104" y="9341"/>
                    <a:pt x="3126" y="9351"/>
                  </a:cubicBezTo>
                  <a:cubicBezTo>
                    <a:pt x="3145" y="9356"/>
                    <a:pt x="3156" y="9374"/>
                    <a:pt x="3166" y="9374"/>
                  </a:cubicBezTo>
                  <a:cubicBezTo>
                    <a:pt x="3167" y="9374"/>
                    <a:pt x="3168" y="9374"/>
                    <a:pt x="3169" y="9373"/>
                  </a:cubicBezTo>
                  <a:cubicBezTo>
                    <a:pt x="3174" y="9372"/>
                    <a:pt x="3179" y="9372"/>
                    <a:pt x="3184" y="9372"/>
                  </a:cubicBezTo>
                  <a:cubicBezTo>
                    <a:pt x="3207" y="9372"/>
                    <a:pt x="3233" y="9382"/>
                    <a:pt x="3251" y="9400"/>
                  </a:cubicBezTo>
                  <a:cubicBezTo>
                    <a:pt x="3289" y="9422"/>
                    <a:pt x="3327" y="9438"/>
                    <a:pt x="3365" y="9449"/>
                  </a:cubicBezTo>
                  <a:cubicBezTo>
                    <a:pt x="3368" y="9450"/>
                    <a:pt x="3372" y="9451"/>
                    <a:pt x="3377" y="9451"/>
                  </a:cubicBezTo>
                  <a:cubicBezTo>
                    <a:pt x="3388" y="9451"/>
                    <a:pt x="3402" y="9448"/>
                    <a:pt x="3416" y="9448"/>
                  </a:cubicBezTo>
                  <a:cubicBezTo>
                    <a:pt x="3421" y="9448"/>
                    <a:pt x="3426" y="9448"/>
                    <a:pt x="3430" y="9449"/>
                  </a:cubicBezTo>
                  <a:cubicBezTo>
                    <a:pt x="3445" y="9454"/>
                    <a:pt x="3470" y="9482"/>
                    <a:pt x="3486" y="9482"/>
                  </a:cubicBezTo>
                  <a:cubicBezTo>
                    <a:pt x="3487" y="9482"/>
                    <a:pt x="3489" y="9482"/>
                    <a:pt x="3490" y="9482"/>
                  </a:cubicBezTo>
                  <a:cubicBezTo>
                    <a:pt x="3496" y="9479"/>
                    <a:pt x="3502" y="9477"/>
                    <a:pt x="3507" y="9477"/>
                  </a:cubicBezTo>
                  <a:cubicBezTo>
                    <a:pt x="3518" y="9477"/>
                    <a:pt x="3527" y="9485"/>
                    <a:pt x="3539" y="9493"/>
                  </a:cubicBezTo>
                  <a:cubicBezTo>
                    <a:pt x="3561" y="9498"/>
                    <a:pt x="3593" y="9498"/>
                    <a:pt x="3593" y="9504"/>
                  </a:cubicBezTo>
                  <a:cubicBezTo>
                    <a:pt x="3593" y="9520"/>
                    <a:pt x="3598" y="9524"/>
                    <a:pt x="3605" y="9524"/>
                  </a:cubicBezTo>
                  <a:cubicBezTo>
                    <a:pt x="3612" y="9524"/>
                    <a:pt x="3621" y="9519"/>
                    <a:pt x="3628" y="9519"/>
                  </a:cubicBezTo>
                  <a:cubicBezTo>
                    <a:pt x="3629" y="9519"/>
                    <a:pt x="3630" y="9519"/>
                    <a:pt x="3631" y="9520"/>
                  </a:cubicBezTo>
                  <a:cubicBezTo>
                    <a:pt x="3641" y="9525"/>
                    <a:pt x="3668" y="9542"/>
                    <a:pt x="3685" y="9542"/>
                  </a:cubicBezTo>
                  <a:cubicBezTo>
                    <a:pt x="3687" y="9542"/>
                    <a:pt x="3689" y="9542"/>
                    <a:pt x="3691" y="9542"/>
                  </a:cubicBezTo>
                  <a:cubicBezTo>
                    <a:pt x="3701" y="9539"/>
                    <a:pt x="3712" y="9537"/>
                    <a:pt x="3723" y="9537"/>
                  </a:cubicBezTo>
                  <a:cubicBezTo>
                    <a:pt x="3754" y="9537"/>
                    <a:pt x="3787" y="9547"/>
                    <a:pt x="3811" y="9563"/>
                  </a:cubicBezTo>
                  <a:cubicBezTo>
                    <a:pt x="3827" y="9574"/>
                    <a:pt x="3846" y="9580"/>
                    <a:pt x="3866" y="9580"/>
                  </a:cubicBezTo>
                  <a:cubicBezTo>
                    <a:pt x="3885" y="9580"/>
                    <a:pt x="3906" y="9574"/>
                    <a:pt x="3925" y="9563"/>
                  </a:cubicBezTo>
                  <a:cubicBezTo>
                    <a:pt x="3952" y="9574"/>
                    <a:pt x="3979" y="9585"/>
                    <a:pt x="4012" y="9591"/>
                  </a:cubicBezTo>
                  <a:cubicBezTo>
                    <a:pt x="4088" y="9596"/>
                    <a:pt x="4169" y="9607"/>
                    <a:pt x="4240" y="9623"/>
                  </a:cubicBezTo>
                  <a:cubicBezTo>
                    <a:pt x="4300" y="9629"/>
                    <a:pt x="4354" y="9639"/>
                    <a:pt x="4403" y="9650"/>
                  </a:cubicBezTo>
                  <a:lnTo>
                    <a:pt x="4414" y="9650"/>
                  </a:lnTo>
                  <a:cubicBezTo>
                    <a:pt x="4452" y="9646"/>
                    <a:pt x="4490" y="9644"/>
                    <a:pt x="4527" y="9644"/>
                  </a:cubicBezTo>
                  <a:cubicBezTo>
                    <a:pt x="4587" y="9644"/>
                    <a:pt x="4645" y="9650"/>
                    <a:pt x="4702" y="9667"/>
                  </a:cubicBezTo>
                  <a:cubicBezTo>
                    <a:pt x="4705" y="9668"/>
                    <a:pt x="4709" y="9668"/>
                    <a:pt x="4712" y="9668"/>
                  </a:cubicBezTo>
                  <a:cubicBezTo>
                    <a:pt x="4725" y="9668"/>
                    <a:pt x="4738" y="9661"/>
                    <a:pt x="4751" y="9661"/>
                  </a:cubicBezTo>
                  <a:cubicBezTo>
                    <a:pt x="4795" y="9650"/>
                    <a:pt x="4838" y="9645"/>
                    <a:pt x="4887" y="9645"/>
                  </a:cubicBezTo>
                  <a:cubicBezTo>
                    <a:pt x="4917" y="9648"/>
                    <a:pt x="4948" y="9649"/>
                    <a:pt x="4980" y="9649"/>
                  </a:cubicBezTo>
                  <a:cubicBezTo>
                    <a:pt x="5012" y="9649"/>
                    <a:pt x="5045" y="9648"/>
                    <a:pt x="5077" y="9645"/>
                  </a:cubicBezTo>
                  <a:lnTo>
                    <a:pt x="5148" y="9645"/>
                  </a:lnTo>
                  <a:cubicBezTo>
                    <a:pt x="5175" y="9649"/>
                    <a:pt x="5203" y="9651"/>
                    <a:pt x="5231" y="9651"/>
                  </a:cubicBezTo>
                  <a:cubicBezTo>
                    <a:pt x="5276" y="9651"/>
                    <a:pt x="5322" y="9646"/>
                    <a:pt x="5365" y="9639"/>
                  </a:cubicBezTo>
                  <a:cubicBezTo>
                    <a:pt x="5387" y="9639"/>
                    <a:pt x="5403" y="9639"/>
                    <a:pt x="5425" y="9634"/>
                  </a:cubicBezTo>
                  <a:cubicBezTo>
                    <a:pt x="5447" y="9615"/>
                    <a:pt x="5473" y="9614"/>
                    <a:pt x="5499" y="9614"/>
                  </a:cubicBezTo>
                  <a:cubicBezTo>
                    <a:pt x="5502" y="9614"/>
                    <a:pt x="5505" y="9614"/>
                    <a:pt x="5509" y="9614"/>
                  </a:cubicBezTo>
                  <a:cubicBezTo>
                    <a:pt x="5538" y="9614"/>
                    <a:pt x="5566" y="9612"/>
                    <a:pt x="5588" y="9585"/>
                  </a:cubicBezTo>
                  <a:cubicBezTo>
                    <a:pt x="5601" y="9591"/>
                    <a:pt x="5614" y="9593"/>
                    <a:pt x="5626" y="9593"/>
                  </a:cubicBezTo>
                  <a:cubicBezTo>
                    <a:pt x="5658" y="9593"/>
                    <a:pt x="5685" y="9577"/>
                    <a:pt x="5713" y="9569"/>
                  </a:cubicBezTo>
                  <a:cubicBezTo>
                    <a:pt x="5757" y="9553"/>
                    <a:pt x="5800" y="9542"/>
                    <a:pt x="5844" y="9536"/>
                  </a:cubicBezTo>
                  <a:cubicBezTo>
                    <a:pt x="5903" y="9536"/>
                    <a:pt x="5958" y="9520"/>
                    <a:pt x="6012" y="9487"/>
                  </a:cubicBezTo>
                  <a:cubicBezTo>
                    <a:pt x="6045" y="9466"/>
                    <a:pt x="6094" y="9487"/>
                    <a:pt x="6126" y="9455"/>
                  </a:cubicBezTo>
                  <a:cubicBezTo>
                    <a:pt x="6138" y="9460"/>
                    <a:pt x="6150" y="9462"/>
                    <a:pt x="6163" y="9462"/>
                  </a:cubicBezTo>
                  <a:cubicBezTo>
                    <a:pt x="6190" y="9462"/>
                    <a:pt x="6218" y="9450"/>
                    <a:pt x="6240" y="9427"/>
                  </a:cubicBezTo>
                  <a:cubicBezTo>
                    <a:pt x="6251" y="9419"/>
                    <a:pt x="6262" y="9419"/>
                    <a:pt x="6273" y="9419"/>
                  </a:cubicBezTo>
                  <a:cubicBezTo>
                    <a:pt x="6284" y="9419"/>
                    <a:pt x="6295" y="9419"/>
                    <a:pt x="6306" y="9411"/>
                  </a:cubicBezTo>
                  <a:cubicBezTo>
                    <a:pt x="6327" y="9400"/>
                    <a:pt x="6349" y="9389"/>
                    <a:pt x="6376" y="9384"/>
                  </a:cubicBezTo>
                  <a:cubicBezTo>
                    <a:pt x="6436" y="9362"/>
                    <a:pt x="6496" y="9341"/>
                    <a:pt x="6550" y="9308"/>
                  </a:cubicBezTo>
                  <a:cubicBezTo>
                    <a:pt x="6599" y="9281"/>
                    <a:pt x="6654" y="9259"/>
                    <a:pt x="6708" y="9248"/>
                  </a:cubicBezTo>
                  <a:cubicBezTo>
                    <a:pt x="6746" y="9232"/>
                    <a:pt x="6784" y="9215"/>
                    <a:pt x="6822" y="9199"/>
                  </a:cubicBezTo>
                  <a:cubicBezTo>
                    <a:pt x="6844" y="9123"/>
                    <a:pt x="6936" y="9150"/>
                    <a:pt x="6969" y="9085"/>
                  </a:cubicBezTo>
                  <a:lnTo>
                    <a:pt x="6980" y="9112"/>
                  </a:lnTo>
                  <a:cubicBezTo>
                    <a:pt x="6996" y="9096"/>
                    <a:pt x="7007" y="9080"/>
                    <a:pt x="7023" y="9069"/>
                  </a:cubicBezTo>
                  <a:cubicBezTo>
                    <a:pt x="7067" y="9025"/>
                    <a:pt x="7143" y="9031"/>
                    <a:pt x="7170" y="8965"/>
                  </a:cubicBezTo>
                  <a:lnTo>
                    <a:pt x="7181" y="8965"/>
                  </a:lnTo>
                  <a:cubicBezTo>
                    <a:pt x="7257" y="8933"/>
                    <a:pt x="7338" y="8911"/>
                    <a:pt x="7387" y="8830"/>
                  </a:cubicBezTo>
                  <a:cubicBezTo>
                    <a:pt x="7387" y="8827"/>
                    <a:pt x="7390" y="8827"/>
                    <a:pt x="7394" y="8827"/>
                  </a:cubicBezTo>
                  <a:cubicBezTo>
                    <a:pt x="7397" y="8827"/>
                    <a:pt x="7401" y="8827"/>
                    <a:pt x="7404" y="8824"/>
                  </a:cubicBezTo>
                  <a:cubicBezTo>
                    <a:pt x="7436" y="8791"/>
                    <a:pt x="7502" y="8791"/>
                    <a:pt x="7512" y="8732"/>
                  </a:cubicBezTo>
                  <a:cubicBezTo>
                    <a:pt x="7512" y="8732"/>
                    <a:pt x="7518" y="8726"/>
                    <a:pt x="7523" y="8726"/>
                  </a:cubicBezTo>
                  <a:cubicBezTo>
                    <a:pt x="7538" y="8716"/>
                    <a:pt x="7557" y="8693"/>
                    <a:pt x="7573" y="8693"/>
                  </a:cubicBezTo>
                  <a:cubicBezTo>
                    <a:pt x="7575" y="8693"/>
                    <a:pt x="7576" y="8693"/>
                    <a:pt x="7578" y="8694"/>
                  </a:cubicBezTo>
                  <a:cubicBezTo>
                    <a:pt x="7583" y="8695"/>
                    <a:pt x="7587" y="8695"/>
                    <a:pt x="7590" y="8695"/>
                  </a:cubicBezTo>
                  <a:cubicBezTo>
                    <a:pt x="7620" y="8695"/>
                    <a:pt x="7591" y="8655"/>
                    <a:pt x="7616" y="8650"/>
                  </a:cubicBezTo>
                  <a:cubicBezTo>
                    <a:pt x="7621" y="8650"/>
                    <a:pt x="7627" y="8639"/>
                    <a:pt x="7627" y="8639"/>
                  </a:cubicBezTo>
                  <a:cubicBezTo>
                    <a:pt x="7633" y="8641"/>
                    <a:pt x="7638" y="8641"/>
                    <a:pt x="7642" y="8641"/>
                  </a:cubicBezTo>
                  <a:cubicBezTo>
                    <a:pt x="7672" y="8641"/>
                    <a:pt x="7678" y="8615"/>
                    <a:pt x="7697" y="8596"/>
                  </a:cubicBezTo>
                  <a:cubicBezTo>
                    <a:pt x="7735" y="8563"/>
                    <a:pt x="7762" y="8509"/>
                    <a:pt x="7811" y="8493"/>
                  </a:cubicBezTo>
                  <a:cubicBezTo>
                    <a:pt x="7871" y="8465"/>
                    <a:pt x="7882" y="8389"/>
                    <a:pt x="7953" y="8373"/>
                  </a:cubicBezTo>
                  <a:cubicBezTo>
                    <a:pt x="7953" y="8373"/>
                    <a:pt x="7953" y="8362"/>
                    <a:pt x="7958" y="8357"/>
                  </a:cubicBezTo>
                  <a:cubicBezTo>
                    <a:pt x="7969" y="8340"/>
                    <a:pt x="7980" y="8324"/>
                    <a:pt x="7996" y="8308"/>
                  </a:cubicBezTo>
                  <a:cubicBezTo>
                    <a:pt x="8013" y="8291"/>
                    <a:pt x="8040" y="8291"/>
                    <a:pt x="8040" y="8259"/>
                  </a:cubicBezTo>
                  <a:cubicBezTo>
                    <a:pt x="8056" y="8259"/>
                    <a:pt x="8078" y="8259"/>
                    <a:pt x="8078" y="8237"/>
                  </a:cubicBezTo>
                  <a:cubicBezTo>
                    <a:pt x="8078" y="8204"/>
                    <a:pt x="8116" y="8210"/>
                    <a:pt x="8132" y="8194"/>
                  </a:cubicBezTo>
                  <a:cubicBezTo>
                    <a:pt x="8176" y="8134"/>
                    <a:pt x="8230" y="8074"/>
                    <a:pt x="8273" y="8014"/>
                  </a:cubicBezTo>
                  <a:cubicBezTo>
                    <a:pt x="8322" y="7954"/>
                    <a:pt x="8388" y="7911"/>
                    <a:pt x="8420" y="7835"/>
                  </a:cubicBezTo>
                  <a:cubicBezTo>
                    <a:pt x="8436" y="7802"/>
                    <a:pt x="8485" y="7780"/>
                    <a:pt x="8491" y="7732"/>
                  </a:cubicBezTo>
                  <a:cubicBezTo>
                    <a:pt x="8529" y="7721"/>
                    <a:pt x="8540" y="7677"/>
                    <a:pt x="8567" y="7650"/>
                  </a:cubicBezTo>
                  <a:cubicBezTo>
                    <a:pt x="8605" y="7590"/>
                    <a:pt x="8643" y="7530"/>
                    <a:pt x="8692" y="7471"/>
                  </a:cubicBezTo>
                  <a:cubicBezTo>
                    <a:pt x="8703" y="7454"/>
                    <a:pt x="8714" y="7438"/>
                    <a:pt x="8719" y="7416"/>
                  </a:cubicBezTo>
                  <a:cubicBezTo>
                    <a:pt x="8730" y="7400"/>
                    <a:pt x="8735" y="7378"/>
                    <a:pt x="8741" y="7367"/>
                  </a:cubicBezTo>
                  <a:cubicBezTo>
                    <a:pt x="8774" y="7318"/>
                    <a:pt x="8779" y="7253"/>
                    <a:pt x="8833" y="7215"/>
                  </a:cubicBezTo>
                  <a:cubicBezTo>
                    <a:pt x="8833" y="7215"/>
                    <a:pt x="8833" y="7204"/>
                    <a:pt x="8839" y="7204"/>
                  </a:cubicBezTo>
                  <a:cubicBezTo>
                    <a:pt x="8850" y="7182"/>
                    <a:pt x="8812" y="7144"/>
                    <a:pt x="8860" y="7134"/>
                  </a:cubicBezTo>
                  <a:cubicBezTo>
                    <a:pt x="8877" y="7128"/>
                    <a:pt x="8888" y="7085"/>
                    <a:pt x="8899" y="7057"/>
                  </a:cubicBezTo>
                  <a:cubicBezTo>
                    <a:pt x="8909" y="7030"/>
                    <a:pt x="8915" y="7003"/>
                    <a:pt x="8926" y="6976"/>
                  </a:cubicBezTo>
                  <a:cubicBezTo>
                    <a:pt x="8937" y="6949"/>
                    <a:pt x="8926" y="6927"/>
                    <a:pt x="8942" y="6916"/>
                  </a:cubicBezTo>
                  <a:cubicBezTo>
                    <a:pt x="8969" y="6873"/>
                    <a:pt x="8991" y="6829"/>
                    <a:pt x="9002" y="6780"/>
                  </a:cubicBezTo>
                  <a:cubicBezTo>
                    <a:pt x="9018" y="6731"/>
                    <a:pt x="9067" y="6699"/>
                    <a:pt x="9056" y="6639"/>
                  </a:cubicBezTo>
                  <a:cubicBezTo>
                    <a:pt x="9127" y="6568"/>
                    <a:pt x="9116" y="6465"/>
                    <a:pt x="9170" y="6389"/>
                  </a:cubicBezTo>
                  <a:cubicBezTo>
                    <a:pt x="9170" y="6383"/>
                    <a:pt x="9170" y="6373"/>
                    <a:pt x="9170" y="6362"/>
                  </a:cubicBezTo>
                  <a:cubicBezTo>
                    <a:pt x="9170" y="6345"/>
                    <a:pt x="9170" y="6335"/>
                    <a:pt x="9176" y="6324"/>
                  </a:cubicBezTo>
                  <a:cubicBezTo>
                    <a:pt x="9208" y="6269"/>
                    <a:pt x="9230" y="6204"/>
                    <a:pt x="9236" y="6139"/>
                  </a:cubicBezTo>
                  <a:cubicBezTo>
                    <a:pt x="9241" y="6123"/>
                    <a:pt x="9252" y="6106"/>
                    <a:pt x="9263" y="6095"/>
                  </a:cubicBezTo>
                  <a:cubicBezTo>
                    <a:pt x="9268" y="6084"/>
                    <a:pt x="9279" y="6068"/>
                    <a:pt x="9274" y="6063"/>
                  </a:cubicBezTo>
                  <a:cubicBezTo>
                    <a:pt x="9274" y="6008"/>
                    <a:pt x="9279" y="5959"/>
                    <a:pt x="9295" y="5911"/>
                  </a:cubicBezTo>
                  <a:cubicBezTo>
                    <a:pt x="9306" y="5834"/>
                    <a:pt x="9333" y="5769"/>
                    <a:pt x="9350" y="5693"/>
                  </a:cubicBezTo>
                  <a:cubicBezTo>
                    <a:pt x="9366" y="5628"/>
                    <a:pt x="9377" y="5557"/>
                    <a:pt x="9382" y="5487"/>
                  </a:cubicBezTo>
                  <a:cubicBezTo>
                    <a:pt x="9382" y="5454"/>
                    <a:pt x="9388" y="5421"/>
                    <a:pt x="9399" y="5389"/>
                  </a:cubicBezTo>
                  <a:cubicBezTo>
                    <a:pt x="9404" y="5362"/>
                    <a:pt x="9415" y="5329"/>
                    <a:pt x="9420" y="5296"/>
                  </a:cubicBezTo>
                  <a:cubicBezTo>
                    <a:pt x="9426" y="5269"/>
                    <a:pt x="9437" y="5226"/>
                    <a:pt x="9420" y="5204"/>
                  </a:cubicBezTo>
                  <a:cubicBezTo>
                    <a:pt x="9399" y="5166"/>
                    <a:pt x="9437" y="5150"/>
                    <a:pt x="9431" y="5117"/>
                  </a:cubicBezTo>
                  <a:cubicBezTo>
                    <a:pt x="9420" y="5041"/>
                    <a:pt x="9420" y="4965"/>
                    <a:pt x="9431" y="4889"/>
                  </a:cubicBezTo>
                  <a:cubicBezTo>
                    <a:pt x="9437" y="4840"/>
                    <a:pt x="9437" y="4791"/>
                    <a:pt x="9437" y="4747"/>
                  </a:cubicBezTo>
                  <a:cubicBezTo>
                    <a:pt x="9448" y="4644"/>
                    <a:pt x="9431" y="4541"/>
                    <a:pt x="9437" y="4437"/>
                  </a:cubicBezTo>
                  <a:cubicBezTo>
                    <a:pt x="9437" y="4416"/>
                    <a:pt x="9431" y="4394"/>
                    <a:pt x="9431" y="4378"/>
                  </a:cubicBezTo>
                  <a:lnTo>
                    <a:pt x="9431" y="4133"/>
                  </a:lnTo>
                  <a:cubicBezTo>
                    <a:pt x="9431" y="4090"/>
                    <a:pt x="9404" y="4046"/>
                    <a:pt x="9420" y="4008"/>
                  </a:cubicBezTo>
                  <a:cubicBezTo>
                    <a:pt x="9437" y="3959"/>
                    <a:pt x="9388" y="3916"/>
                    <a:pt x="9415" y="3867"/>
                  </a:cubicBezTo>
                  <a:cubicBezTo>
                    <a:pt x="9393" y="3839"/>
                    <a:pt x="9371" y="3823"/>
                    <a:pt x="9382" y="3780"/>
                  </a:cubicBezTo>
                  <a:cubicBezTo>
                    <a:pt x="9393" y="3747"/>
                    <a:pt x="9361" y="3720"/>
                    <a:pt x="9366" y="3687"/>
                  </a:cubicBezTo>
                  <a:cubicBezTo>
                    <a:pt x="9361" y="3633"/>
                    <a:pt x="9344" y="3584"/>
                    <a:pt x="9317" y="3541"/>
                  </a:cubicBezTo>
                  <a:cubicBezTo>
                    <a:pt x="9290" y="3492"/>
                    <a:pt x="9263" y="3432"/>
                    <a:pt x="9252" y="3372"/>
                  </a:cubicBezTo>
                  <a:cubicBezTo>
                    <a:pt x="9236" y="3329"/>
                    <a:pt x="9236" y="3274"/>
                    <a:pt x="9208" y="3242"/>
                  </a:cubicBezTo>
                  <a:cubicBezTo>
                    <a:pt x="9181" y="3214"/>
                    <a:pt x="9165" y="3176"/>
                    <a:pt x="9159" y="3133"/>
                  </a:cubicBezTo>
                  <a:cubicBezTo>
                    <a:pt x="9154" y="3100"/>
                    <a:pt x="9127" y="3078"/>
                    <a:pt x="9127" y="3040"/>
                  </a:cubicBezTo>
                  <a:cubicBezTo>
                    <a:pt x="9127" y="3030"/>
                    <a:pt x="9111" y="3019"/>
                    <a:pt x="9105" y="3002"/>
                  </a:cubicBezTo>
                  <a:cubicBezTo>
                    <a:pt x="9094" y="2991"/>
                    <a:pt x="9089" y="2991"/>
                    <a:pt x="9083" y="2981"/>
                  </a:cubicBezTo>
                  <a:cubicBezTo>
                    <a:pt x="9078" y="2964"/>
                    <a:pt x="9072" y="2943"/>
                    <a:pt x="9062" y="2921"/>
                  </a:cubicBezTo>
                  <a:cubicBezTo>
                    <a:pt x="9056" y="2899"/>
                    <a:pt x="9040" y="2883"/>
                    <a:pt x="9034" y="2861"/>
                  </a:cubicBezTo>
                  <a:cubicBezTo>
                    <a:pt x="9024" y="2839"/>
                    <a:pt x="9018" y="2796"/>
                    <a:pt x="9007" y="2796"/>
                  </a:cubicBezTo>
                  <a:cubicBezTo>
                    <a:pt x="8969" y="2790"/>
                    <a:pt x="8996" y="2758"/>
                    <a:pt x="8980" y="2741"/>
                  </a:cubicBezTo>
                  <a:cubicBezTo>
                    <a:pt x="8964" y="2725"/>
                    <a:pt x="8975" y="2698"/>
                    <a:pt x="8964" y="2687"/>
                  </a:cubicBezTo>
                  <a:cubicBezTo>
                    <a:pt x="8947" y="2682"/>
                    <a:pt x="8937" y="2660"/>
                    <a:pt x="8931" y="2638"/>
                  </a:cubicBezTo>
                  <a:cubicBezTo>
                    <a:pt x="8926" y="2616"/>
                    <a:pt x="8915" y="2595"/>
                    <a:pt x="8899" y="2573"/>
                  </a:cubicBezTo>
                  <a:lnTo>
                    <a:pt x="8822" y="2437"/>
                  </a:lnTo>
                  <a:cubicBezTo>
                    <a:pt x="8855" y="2410"/>
                    <a:pt x="8801" y="2399"/>
                    <a:pt x="8806" y="2372"/>
                  </a:cubicBezTo>
                  <a:cubicBezTo>
                    <a:pt x="8774" y="2372"/>
                    <a:pt x="8790" y="2334"/>
                    <a:pt x="8779" y="2328"/>
                  </a:cubicBezTo>
                  <a:cubicBezTo>
                    <a:pt x="8768" y="2323"/>
                    <a:pt x="8757" y="2296"/>
                    <a:pt x="8746" y="2279"/>
                  </a:cubicBezTo>
                  <a:cubicBezTo>
                    <a:pt x="8719" y="2241"/>
                    <a:pt x="8714" y="2187"/>
                    <a:pt x="8665" y="2171"/>
                  </a:cubicBezTo>
                  <a:cubicBezTo>
                    <a:pt x="8659" y="2165"/>
                    <a:pt x="8654" y="2160"/>
                    <a:pt x="8648" y="2154"/>
                  </a:cubicBezTo>
                  <a:cubicBezTo>
                    <a:pt x="8627" y="2084"/>
                    <a:pt x="8583" y="2018"/>
                    <a:pt x="8529" y="1964"/>
                  </a:cubicBezTo>
                  <a:cubicBezTo>
                    <a:pt x="8496" y="1926"/>
                    <a:pt x="8485" y="1861"/>
                    <a:pt x="8426" y="1839"/>
                  </a:cubicBezTo>
                  <a:cubicBezTo>
                    <a:pt x="8393" y="1768"/>
                    <a:pt x="8322" y="1730"/>
                    <a:pt x="8290" y="1660"/>
                  </a:cubicBezTo>
                  <a:cubicBezTo>
                    <a:pt x="8279" y="1649"/>
                    <a:pt x="8279" y="1627"/>
                    <a:pt x="8268" y="1616"/>
                  </a:cubicBezTo>
                  <a:cubicBezTo>
                    <a:pt x="8225" y="1578"/>
                    <a:pt x="8170" y="1551"/>
                    <a:pt x="8148" y="1491"/>
                  </a:cubicBezTo>
                  <a:cubicBezTo>
                    <a:pt x="8083" y="1442"/>
                    <a:pt x="8029" y="1393"/>
                    <a:pt x="7969" y="1339"/>
                  </a:cubicBezTo>
                  <a:cubicBezTo>
                    <a:pt x="7844" y="1247"/>
                    <a:pt x="7730" y="1132"/>
                    <a:pt x="7610" y="1029"/>
                  </a:cubicBezTo>
                  <a:cubicBezTo>
                    <a:pt x="7583" y="1013"/>
                    <a:pt x="7567" y="980"/>
                    <a:pt x="7540" y="964"/>
                  </a:cubicBezTo>
                  <a:cubicBezTo>
                    <a:pt x="7474" y="910"/>
                    <a:pt x="7404" y="861"/>
                    <a:pt x="7328" y="817"/>
                  </a:cubicBezTo>
                  <a:cubicBezTo>
                    <a:pt x="7257" y="790"/>
                    <a:pt x="7203" y="736"/>
                    <a:pt x="7137" y="703"/>
                  </a:cubicBezTo>
                  <a:cubicBezTo>
                    <a:pt x="7078" y="660"/>
                    <a:pt x="7007" y="632"/>
                    <a:pt x="6936" y="616"/>
                  </a:cubicBezTo>
                  <a:cubicBezTo>
                    <a:pt x="6909" y="612"/>
                    <a:pt x="6885" y="592"/>
                    <a:pt x="6853" y="592"/>
                  </a:cubicBezTo>
                  <a:cubicBezTo>
                    <a:pt x="6847" y="592"/>
                    <a:pt x="6840" y="593"/>
                    <a:pt x="6833" y="594"/>
                  </a:cubicBezTo>
                  <a:lnTo>
                    <a:pt x="6833" y="513"/>
                  </a:lnTo>
                  <a:lnTo>
                    <a:pt x="6800" y="562"/>
                  </a:lnTo>
                  <a:cubicBezTo>
                    <a:pt x="6757" y="545"/>
                    <a:pt x="6713" y="529"/>
                    <a:pt x="6670" y="513"/>
                  </a:cubicBezTo>
                  <a:cubicBezTo>
                    <a:pt x="6632" y="491"/>
                    <a:pt x="6599" y="464"/>
                    <a:pt x="6561" y="437"/>
                  </a:cubicBezTo>
                  <a:cubicBezTo>
                    <a:pt x="6548" y="449"/>
                    <a:pt x="6543" y="455"/>
                    <a:pt x="6539" y="455"/>
                  </a:cubicBezTo>
                  <a:cubicBezTo>
                    <a:pt x="6536" y="455"/>
                    <a:pt x="6533" y="452"/>
                    <a:pt x="6529" y="448"/>
                  </a:cubicBezTo>
                  <a:cubicBezTo>
                    <a:pt x="6520" y="439"/>
                    <a:pt x="6514" y="430"/>
                    <a:pt x="6513" y="430"/>
                  </a:cubicBezTo>
                  <a:cubicBezTo>
                    <a:pt x="6512" y="430"/>
                    <a:pt x="6512" y="430"/>
                    <a:pt x="6512" y="431"/>
                  </a:cubicBezTo>
                  <a:cubicBezTo>
                    <a:pt x="6506" y="433"/>
                    <a:pt x="6501" y="434"/>
                    <a:pt x="6496" y="434"/>
                  </a:cubicBezTo>
                  <a:cubicBezTo>
                    <a:pt x="6474" y="434"/>
                    <a:pt x="6460" y="417"/>
                    <a:pt x="6447" y="404"/>
                  </a:cubicBezTo>
                  <a:cubicBezTo>
                    <a:pt x="6436" y="393"/>
                    <a:pt x="6420" y="388"/>
                    <a:pt x="6409" y="377"/>
                  </a:cubicBezTo>
                  <a:cubicBezTo>
                    <a:pt x="6295" y="344"/>
                    <a:pt x="6181" y="301"/>
                    <a:pt x="6077" y="246"/>
                  </a:cubicBezTo>
                  <a:cubicBezTo>
                    <a:pt x="6066" y="241"/>
                    <a:pt x="6056" y="236"/>
                    <a:pt x="6045" y="236"/>
                  </a:cubicBezTo>
                  <a:cubicBezTo>
                    <a:pt x="5985" y="230"/>
                    <a:pt x="5925" y="214"/>
                    <a:pt x="5865" y="197"/>
                  </a:cubicBezTo>
                  <a:cubicBezTo>
                    <a:pt x="5795" y="176"/>
                    <a:pt x="5713" y="181"/>
                    <a:pt x="5648" y="132"/>
                  </a:cubicBezTo>
                  <a:cubicBezTo>
                    <a:pt x="5645" y="131"/>
                    <a:pt x="5641" y="130"/>
                    <a:pt x="5638" y="130"/>
                  </a:cubicBezTo>
                  <a:cubicBezTo>
                    <a:pt x="5626" y="130"/>
                    <a:pt x="5615" y="138"/>
                    <a:pt x="5605" y="138"/>
                  </a:cubicBezTo>
                  <a:cubicBezTo>
                    <a:pt x="5599" y="138"/>
                    <a:pt x="5593" y="135"/>
                    <a:pt x="5588" y="127"/>
                  </a:cubicBezTo>
                  <a:cubicBezTo>
                    <a:pt x="5583" y="114"/>
                    <a:pt x="5575" y="111"/>
                    <a:pt x="5566" y="111"/>
                  </a:cubicBezTo>
                  <a:cubicBezTo>
                    <a:pt x="5555" y="111"/>
                    <a:pt x="5543" y="116"/>
                    <a:pt x="5534" y="116"/>
                  </a:cubicBezTo>
                  <a:cubicBezTo>
                    <a:pt x="5474" y="111"/>
                    <a:pt x="5414" y="105"/>
                    <a:pt x="5354" y="89"/>
                  </a:cubicBezTo>
                  <a:cubicBezTo>
                    <a:pt x="5338" y="83"/>
                    <a:pt x="5316" y="78"/>
                    <a:pt x="5295" y="78"/>
                  </a:cubicBezTo>
                  <a:cubicBezTo>
                    <a:pt x="5276" y="74"/>
                    <a:pt x="5257" y="68"/>
                    <a:pt x="5240" y="68"/>
                  </a:cubicBezTo>
                  <a:cubicBezTo>
                    <a:pt x="5233" y="68"/>
                    <a:pt x="5225" y="69"/>
                    <a:pt x="5219" y="72"/>
                  </a:cubicBezTo>
                  <a:cubicBezTo>
                    <a:pt x="5210" y="78"/>
                    <a:pt x="5202" y="80"/>
                    <a:pt x="5195" y="80"/>
                  </a:cubicBezTo>
                  <a:cubicBezTo>
                    <a:pt x="5173" y="80"/>
                    <a:pt x="5159" y="57"/>
                    <a:pt x="5142" y="40"/>
                  </a:cubicBezTo>
                  <a:cubicBezTo>
                    <a:pt x="5113" y="56"/>
                    <a:pt x="5080" y="64"/>
                    <a:pt x="5047" y="64"/>
                  </a:cubicBezTo>
                  <a:cubicBezTo>
                    <a:pt x="5015" y="64"/>
                    <a:pt x="4982" y="56"/>
                    <a:pt x="4952" y="40"/>
                  </a:cubicBezTo>
                  <a:cubicBezTo>
                    <a:pt x="4882" y="19"/>
                    <a:pt x="4809" y="7"/>
                    <a:pt x="4736" y="7"/>
                  </a:cubicBezTo>
                  <a:cubicBezTo>
                    <a:pt x="4696" y="7"/>
                    <a:pt x="4656" y="10"/>
                    <a:pt x="4615" y="18"/>
                  </a:cubicBezTo>
                  <a:cubicBezTo>
                    <a:pt x="4606" y="18"/>
                    <a:pt x="4594" y="25"/>
                    <a:pt x="4587" y="25"/>
                  </a:cubicBezTo>
                  <a:cubicBezTo>
                    <a:pt x="4585" y="25"/>
                    <a:pt x="4584" y="25"/>
                    <a:pt x="4583" y="24"/>
                  </a:cubicBezTo>
                  <a:cubicBezTo>
                    <a:pt x="4559" y="9"/>
                    <a:pt x="4533" y="0"/>
                    <a:pt x="4508" y="0"/>
                  </a:cubicBezTo>
                  <a:close/>
                </a:path>
              </a:pathLst>
            </a:custGeom>
            <a:solidFill>
              <a:srgbClr val="B7E7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57" name="Google Shape;6897;p123"/>
            <p:cNvSpPr/>
            <p:nvPr/>
          </p:nvSpPr>
          <p:spPr>
            <a:xfrm>
              <a:off x="1206438" y="2728827"/>
              <a:ext cx="1243843" cy="1240832"/>
            </a:xfrm>
            <a:custGeom>
              <a:avLst/>
              <a:gdLst/>
              <a:ahLst/>
              <a:cxnLst/>
              <a:rect l="l" t="t" r="r" b="b"/>
              <a:pathLst>
                <a:path w="10742" h="10716" extrusionOk="0">
                  <a:moveTo>
                    <a:pt x="5023" y="0"/>
                  </a:moveTo>
                  <a:cubicBezTo>
                    <a:pt x="4940" y="8"/>
                    <a:pt x="4856" y="13"/>
                    <a:pt x="4770" y="13"/>
                  </a:cubicBezTo>
                  <a:cubicBezTo>
                    <a:pt x="4739" y="13"/>
                    <a:pt x="4707" y="13"/>
                    <a:pt x="4675" y="11"/>
                  </a:cubicBezTo>
                  <a:cubicBezTo>
                    <a:pt x="4659" y="11"/>
                    <a:pt x="4632" y="11"/>
                    <a:pt x="4626" y="17"/>
                  </a:cubicBezTo>
                  <a:cubicBezTo>
                    <a:pt x="4603" y="40"/>
                    <a:pt x="4578" y="43"/>
                    <a:pt x="4553" y="43"/>
                  </a:cubicBezTo>
                  <a:cubicBezTo>
                    <a:pt x="4544" y="43"/>
                    <a:pt x="4536" y="43"/>
                    <a:pt x="4528" y="43"/>
                  </a:cubicBezTo>
                  <a:cubicBezTo>
                    <a:pt x="4521" y="43"/>
                    <a:pt x="4514" y="43"/>
                    <a:pt x="4507" y="44"/>
                  </a:cubicBezTo>
                  <a:cubicBezTo>
                    <a:pt x="4463" y="44"/>
                    <a:pt x="4420" y="55"/>
                    <a:pt x="4382" y="71"/>
                  </a:cubicBezTo>
                  <a:cubicBezTo>
                    <a:pt x="4371" y="76"/>
                    <a:pt x="4355" y="76"/>
                    <a:pt x="4344" y="76"/>
                  </a:cubicBezTo>
                  <a:cubicBezTo>
                    <a:pt x="4273" y="87"/>
                    <a:pt x="4202" y="104"/>
                    <a:pt x="4132" y="109"/>
                  </a:cubicBezTo>
                  <a:cubicBezTo>
                    <a:pt x="4098" y="113"/>
                    <a:pt x="4070" y="137"/>
                    <a:pt x="4037" y="137"/>
                  </a:cubicBezTo>
                  <a:cubicBezTo>
                    <a:pt x="4027" y="137"/>
                    <a:pt x="4017" y="136"/>
                    <a:pt x="4007" y="131"/>
                  </a:cubicBezTo>
                  <a:cubicBezTo>
                    <a:pt x="3979" y="174"/>
                    <a:pt x="3925" y="153"/>
                    <a:pt x="3892" y="169"/>
                  </a:cubicBezTo>
                  <a:cubicBezTo>
                    <a:pt x="3885" y="173"/>
                    <a:pt x="3876" y="175"/>
                    <a:pt x="3868" y="175"/>
                  </a:cubicBezTo>
                  <a:cubicBezTo>
                    <a:pt x="3854" y="175"/>
                    <a:pt x="3840" y="169"/>
                    <a:pt x="3833" y="158"/>
                  </a:cubicBezTo>
                  <a:cubicBezTo>
                    <a:pt x="3822" y="147"/>
                    <a:pt x="3813" y="142"/>
                    <a:pt x="3807" y="142"/>
                  </a:cubicBezTo>
                  <a:cubicBezTo>
                    <a:pt x="3797" y="142"/>
                    <a:pt x="3790" y="153"/>
                    <a:pt x="3784" y="169"/>
                  </a:cubicBezTo>
                  <a:cubicBezTo>
                    <a:pt x="3774" y="193"/>
                    <a:pt x="3751" y="213"/>
                    <a:pt x="3719" y="213"/>
                  </a:cubicBezTo>
                  <a:cubicBezTo>
                    <a:pt x="3715" y="213"/>
                    <a:pt x="3712" y="213"/>
                    <a:pt x="3708" y="212"/>
                  </a:cubicBezTo>
                  <a:cubicBezTo>
                    <a:pt x="3691" y="218"/>
                    <a:pt x="3670" y="223"/>
                    <a:pt x="3653" y="229"/>
                  </a:cubicBezTo>
                  <a:cubicBezTo>
                    <a:pt x="3648" y="229"/>
                    <a:pt x="3653" y="245"/>
                    <a:pt x="3648" y="250"/>
                  </a:cubicBezTo>
                  <a:cubicBezTo>
                    <a:pt x="3642" y="250"/>
                    <a:pt x="3637" y="245"/>
                    <a:pt x="3637" y="240"/>
                  </a:cubicBezTo>
                  <a:cubicBezTo>
                    <a:pt x="3625" y="216"/>
                    <a:pt x="3620" y="205"/>
                    <a:pt x="3613" y="205"/>
                  </a:cubicBezTo>
                  <a:cubicBezTo>
                    <a:pt x="3607" y="205"/>
                    <a:pt x="3601" y="214"/>
                    <a:pt x="3588" y="229"/>
                  </a:cubicBezTo>
                  <a:cubicBezTo>
                    <a:pt x="3572" y="245"/>
                    <a:pt x="3561" y="256"/>
                    <a:pt x="3550" y="272"/>
                  </a:cubicBezTo>
                  <a:cubicBezTo>
                    <a:pt x="3546" y="277"/>
                    <a:pt x="3534" y="284"/>
                    <a:pt x="3527" y="284"/>
                  </a:cubicBezTo>
                  <a:cubicBezTo>
                    <a:pt x="3525" y="284"/>
                    <a:pt x="3524" y="284"/>
                    <a:pt x="3523" y="283"/>
                  </a:cubicBezTo>
                  <a:cubicBezTo>
                    <a:pt x="3510" y="272"/>
                    <a:pt x="3498" y="268"/>
                    <a:pt x="3488" y="268"/>
                  </a:cubicBezTo>
                  <a:cubicBezTo>
                    <a:pt x="3471" y="268"/>
                    <a:pt x="3457" y="279"/>
                    <a:pt x="3447" y="299"/>
                  </a:cubicBezTo>
                  <a:cubicBezTo>
                    <a:pt x="3443" y="301"/>
                    <a:pt x="3440" y="302"/>
                    <a:pt x="3437" y="302"/>
                  </a:cubicBezTo>
                  <a:cubicBezTo>
                    <a:pt x="3432" y="302"/>
                    <a:pt x="3429" y="299"/>
                    <a:pt x="3425" y="299"/>
                  </a:cubicBezTo>
                  <a:cubicBezTo>
                    <a:pt x="3418" y="290"/>
                    <a:pt x="3412" y="287"/>
                    <a:pt x="3407" y="287"/>
                  </a:cubicBezTo>
                  <a:cubicBezTo>
                    <a:pt x="3400" y="287"/>
                    <a:pt x="3393" y="293"/>
                    <a:pt x="3387" y="299"/>
                  </a:cubicBezTo>
                  <a:cubicBezTo>
                    <a:pt x="3371" y="316"/>
                    <a:pt x="3354" y="321"/>
                    <a:pt x="3338" y="326"/>
                  </a:cubicBezTo>
                  <a:cubicBezTo>
                    <a:pt x="3273" y="343"/>
                    <a:pt x="3218" y="375"/>
                    <a:pt x="3164" y="413"/>
                  </a:cubicBezTo>
                  <a:cubicBezTo>
                    <a:pt x="3163" y="415"/>
                    <a:pt x="3160" y="416"/>
                    <a:pt x="3158" y="416"/>
                  </a:cubicBezTo>
                  <a:cubicBezTo>
                    <a:pt x="3152" y="416"/>
                    <a:pt x="3145" y="412"/>
                    <a:pt x="3137" y="408"/>
                  </a:cubicBezTo>
                  <a:lnTo>
                    <a:pt x="3115" y="408"/>
                  </a:lnTo>
                  <a:cubicBezTo>
                    <a:pt x="3104" y="446"/>
                    <a:pt x="3066" y="441"/>
                    <a:pt x="3039" y="452"/>
                  </a:cubicBezTo>
                  <a:cubicBezTo>
                    <a:pt x="2996" y="479"/>
                    <a:pt x="2952" y="500"/>
                    <a:pt x="2909" y="522"/>
                  </a:cubicBezTo>
                  <a:cubicBezTo>
                    <a:pt x="2887" y="528"/>
                    <a:pt x="2871" y="566"/>
                    <a:pt x="2833" y="566"/>
                  </a:cubicBezTo>
                  <a:cubicBezTo>
                    <a:pt x="2822" y="615"/>
                    <a:pt x="2773" y="587"/>
                    <a:pt x="2751" y="609"/>
                  </a:cubicBezTo>
                  <a:cubicBezTo>
                    <a:pt x="2735" y="625"/>
                    <a:pt x="2713" y="636"/>
                    <a:pt x="2697" y="647"/>
                  </a:cubicBezTo>
                  <a:cubicBezTo>
                    <a:pt x="2664" y="664"/>
                    <a:pt x="2637" y="680"/>
                    <a:pt x="2615" y="702"/>
                  </a:cubicBezTo>
                  <a:cubicBezTo>
                    <a:pt x="2588" y="729"/>
                    <a:pt x="2555" y="729"/>
                    <a:pt x="2528" y="745"/>
                  </a:cubicBezTo>
                  <a:cubicBezTo>
                    <a:pt x="2474" y="767"/>
                    <a:pt x="2430" y="794"/>
                    <a:pt x="2381" y="821"/>
                  </a:cubicBezTo>
                  <a:cubicBezTo>
                    <a:pt x="2338" y="854"/>
                    <a:pt x="2283" y="865"/>
                    <a:pt x="2256" y="914"/>
                  </a:cubicBezTo>
                  <a:cubicBezTo>
                    <a:pt x="2251" y="930"/>
                    <a:pt x="2240" y="935"/>
                    <a:pt x="2224" y="935"/>
                  </a:cubicBezTo>
                  <a:cubicBezTo>
                    <a:pt x="2169" y="941"/>
                    <a:pt x="2126" y="968"/>
                    <a:pt x="2099" y="1011"/>
                  </a:cubicBezTo>
                  <a:cubicBezTo>
                    <a:pt x="2093" y="1022"/>
                    <a:pt x="2082" y="1028"/>
                    <a:pt x="2071" y="1033"/>
                  </a:cubicBezTo>
                  <a:cubicBezTo>
                    <a:pt x="2039" y="1039"/>
                    <a:pt x="2012" y="1055"/>
                    <a:pt x="1985" y="1082"/>
                  </a:cubicBezTo>
                  <a:cubicBezTo>
                    <a:pt x="1963" y="1104"/>
                    <a:pt x="1936" y="1120"/>
                    <a:pt x="1903" y="1136"/>
                  </a:cubicBezTo>
                  <a:cubicBezTo>
                    <a:pt x="1881" y="1153"/>
                    <a:pt x="1854" y="1169"/>
                    <a:pt x="1843" y="1191"/>
                  </a:cubicBezTo>
                  <a:cubicBezTo>
                    <a:pt x="1811" y="1245"/>
                    <a:pt x="1767" y="1300"/>
                    <a:pt x="1713" y="1338"/>
                  </a:cubicBezTo>
                  <a:cubicBezTo>
                    <a:pt x="1702" y="1348"/>
                    <a:pt x="1686" y="1354"/>
                    <a:pt x="1686" y="1365"/>
                  </a:cubicBezTo>
                  <a:cubicBezTo>
                    <a:pt x="1686" y="1408"/>
                    <a:pt x="1642" y="1414"/>
                    <a:pt x="1620" y="1441"/>
                  </a:cubicBezTo>
                  <a:cubicBezTo>
                    <a:pt x="1593" y="1463"/>
                    <a:pt x="1550" y="1473"/>
                    <a:pt x="1544" y="1522"/>
                  </a:cubicBezTo>
                  <a:cubicBezTo>
                    <a:pt x="1544" y="1539"/>
                    <a:pt x="1522" y="1550"/>
                    <a:pt x="1506" y="1560"/>
                  </a:cubicBezTo>
                  <a:cubicBezTo>
                    <a:pt x="1474" y="1593"/>
                    <a:pt x="1425" y="1615"/>
                    <a:pt x="1403" y="1653"/>
                  </a:cubicBezTo>
                  <a:cubicBezTo>
                    <a:pt x="1349" y="1751"/>
                    <a:pt x="1240" y="1805"/>
                    <a:pt x="1180" y="1897"/>
                  </a:cubicBezTo>
                  <a:cubicBezTo>
                    <a:pt x="1158" y="1925"/>
                    <a:pt x="1131" y="1946"/>
                    <a:pt x="1104" y="1957"/>
                  </a:cubicBezTo>
                  <a:cubicBezTo>
                    <a:pt x="1077" y="1974"/>
                    <a:pt x="1071" y="2017"/>
                    <a:pt x="1060" y="2050"/>
                  </a:cubicBezTo>
                  <a:cubicBezTo>
                    <a:pt x="1055" y="2061"/>
                    <a:pt x="1050" y="2066"/>
                    <a:pt x="1039" y="2077"/>
                  </a:cubicBezTo>
                  <a:cubicBezTo>
                    <a:pt x="1028" y="2088"/>
                    <a:pt x="1017" y="2104"/>
                    <a:pt x="1001" y="2109"/>
                  </a:cubicBezTo>
                  <a:cubicBezTo>
                    <a:pt x="984" y="2115"/>
                    <a:pt x="1001" y="2153"/>
                    <a:pt x="973" y="2153"/>
                  </a:cubicBezTo>
                  <a:cubicBezTo>
                    <a:pt x="930" y="2158"/>
                    <a:pt x="990" y="2175"/>
                    <a:pt x="973" y="2186"/>
                  </a:cubicBezTo>
                  <a:cubicBezTo>
                    <a:pt x="952" y="2207"/>
                    <a:pt x="930" y="2229"/>
                    <a:pt x="914" y="2256"/>
                  </a:cubicBezTo>
                  <a:cubicBezTo>
                    <a:pt x="892" y="2289"/>
                    <a:pt x="876" y="2327"/>
                    <a:pt x="854" y="2359"/>
                  </a:cubicBezTo>
                  <a:cubicBezTo>
                    <a:pt x="843" y="2381"/>
                    <a:pt x="832" y="2398"/>
                    <a:pt x="816" y="2414"/>
                  </a:cubicBezTo>
                  <a:cubicBezTo>
                    <a:pt x="794" y="2425"/>
                    <a:pt x="832" y="2457"/>
                    <a:pt x="800" y="2457"/>
                  </a:cubicBezTo>
                  <a:cubicBezTo>
                    <a:pt x="778" y="2463"/>
                    <a:pt x="756" y="2485"/>
                    <a:pt x="761" y="2512"/>
                  </a:cubicBezTo>
                  <a:cubicBezTo>
                    <a:pt x="767" y="2561"/>
                    <a:pt x="707" y="2577"/>
                    <a:pt x="718" y="2620"/>
                  </a:cubicBezTo>
                  <a:cubicBezTo>
                    <a:pt x="664" y="2658"/>
                    <a:pt x="664" y="2718"/>
                    <a:pt x="642" y="2767"/>
                  </a:cubicBezTo>
                  <a:cubicBezTo>
                    <a:pt x="636" y="2789"/>
                    <a:pt x="620" y="2811"/>
                    <a:pt x="604" y="2827"/>
                  </a:cubicBezTo>
                  <a:cubicBezTo>
                    <a:pt x="598" y="2832"/>
                    <a:pt x="593" y="2843"/>
                    <a:pt x="588" y="2849"/>
                  </a:cubicBezTo>
                  <a:cubicBezTo>
                    <a:pt x="577" y="2881"/>
                    <a:pt x="566" y="2908"/>
                    <a:pt x="555" y="2936"/>
                  </a:cubicBezTo>
                  <a:cubicBezTo>
                    <a:pt x="549" y="2963"/>
                    <a:pt x="539" y="2990"/>
                    <a:pt x="522" y="3012"/>
                  </a:cubicBezTo>
                  <a:cubicBezTo>
                    <a:pt x="506" y="3034"/>
                    <a:pt x="517" y="3072"/>
                    <a:pt x="484" y="3082"/>
                  </a:cubicBezTo>
                  <a:cubicBezTo>
                    <a:pt x="490" y="3131"/>
                    <a:pt x="435" y="3153"/>
                    <a:pt x="435" y="3197"/>
                  </a:cubicBezTo>
                  <a:cubicBezTo>
                    <a:pt x="435" y="3213"/>
                    <a:pt x="424" y="3229"/>
                    <a:pt x="424" y="3240"/>
                  </a:cubicBezTo>
                  <a:cubicBezTo>
                    <a:pt x="435" y="3284"/>
                    <a:pt x="392" y="3294"/>
                    <a:pt x="386" y="3322"/>
                  </a:cubicBezTo>
                  <a:cubicBezTo>
                    <a:pt x="359" y="3419"/>
                    <a:pt x="316" y="3517"/>
                    <a:pt x="294" y="3615"/>
                  </a:cubicBezTo>
                  <a:cubicBezTo>
                    <a:pt x="283" y="3675"/>
                    <a:pt x="267" y="3735"/>
                    <a:pt x="234" y="3784"/>
                  </a:cubicBezTo>
                  <a:cubicBezTo>
                    <a:pt x="240" y="3871"/>
                    <a:pt x="196" y="3941"/>
                    <a:pt x="174" y="4017"/>
                  </a:cubicBezTo>
                  <a:cubicBezTo>
                    <a:pt x="174" y="4034"/>
                    <a:pt x="196" y="4039"/>
                    <a:pt x="174" y="4066"/>
                  </a:cubicBezTo>
                  <a:cubicBezTo>
                    <a:pt x="158" y="4110"/>
                    <a:pt x="147" y="4153"/>
                    <a:pt x="142" y="4202"/>
                  </a:cubicBezTo>
                  <a:cubicBezTo>
                    <a:pt x="131" y="4251"/>
                    <a:pt x="125" y="4300"/>
                    <a:pt x="120" y="4349"/>
                  </a:cubicBezTo>
                  <a:cubicBezTo>
                    <a:pt x="98" y="4485"/>
                    <a:pt x="82" y="4621"/>
                    <a:pt x="66" y="4757"/>
                  </a:cubicBezTo>
                  <a:cubicBezTo>
                    <a:pt x="66" y="4784"/>
                    <a:pt x="66" y="4811"/>
                    <a:pt x="60" y="4838"/>
                  </a:cubicBezTo>
                  <a:cubicBezTo>
                    <a:pt x="44" y="4909"/>
                    <a:pt x="33" y="4974"/>
                    <a:pt x="33" y="5039"/>
                  </a:cubicBezTo>
                  <a:cubicBezTo>
                    <a:pt x="33" y="5056"/>
                    <a:pt x="44" y="5077"/>
                    <a:pt x="39" y="5094"/>
                  </a:cubicBezTo>
                  <a:cubicBezTo>
                    <a:pt x="22" y="5170"/>
                    <a:pt x="22" y="5246"/>
                    <a:pt x="28" y="5327"/>
                  </a:cubicBezTo>
                  <a:cubicBezTo>
                    <a:pt x="33" y="5431"/>
                    <a:pt x="22" y="5539"/>
                    <a:pt x="28" y="5648"/>
                  </a:cubicBezTo>
                  <a:cubicBezTo>
                    <a:pt x="28" y="5702"/>
                    <a:pt x="0" y="5751"/>
                    <a:pt x="33" y="5806"/>
                  </a:cubicBezTo>
                  <a:cubicBezTo>
                    <a:pt x="49" y="5822"/>
                    <a:pt x="33" y="5860"/>
                    <a:pt x="22" y="5887"/>
                  </a:cubicBezTo>
                  <a:cubicBezTo>
                    <a:pt x="17" y="5898"/>
                    <a:pt x="22" y="5914"/>
                    <a:pt x="28" y="5920"/>
                  </a:cubicBezTo>
                  <a:lnTo>
                    <a:pt x="49" y="5942"/>
                  </a:lnTo>
                  <a:cubicBezTo>
                    <a:pt x="6" y="5974"/>
                    <a:pt x="55" y="6001"/>
                    <a:pt x="49" y="6034"/>
                  </a:cubicBezTo>
                  <a:cubicBezTo>
                    <a:pt x="44" y="6078"/>
                    <a:pt x="82" y="6126"/>
                    <a:pt x="55" y="6170"/>
                  </a:cubicBezTo>
                  <a:cubicBezTo>
                    <a:pt x="55" y="6175"/>
                    <a:pt x="60" y="6186"/>
                    <a:pt x="66" y="6197"/>
                  </a:cubicBezTo>
                  <a:lnTo>
                    <a:pt x="87" y="6186"/>
                  </a:lnTo>
                  <a:lnTo>
                    <a:pt x="87" y="6186"/>
                  </a:lnTo>
                  <a:cubicBezTo>
                    <a:pt x="82" y="6192"/>
                    <a:pt x="82" y="6208"/>
                    <a:pt x="77" y="6213"/>
                  </a:cubicBezTo>
                  <a:cubicBezTo>
                    <a:pt x="55" y="6230"/>
                    <a:pt x="60" y="6246"/>
                    <a:pt x="71" y="6262"/>
                  </a:cubicBezTo>
                  <a:cubicBezTo>
                    <a:pt x="82" y="6284"/>
                    <a:pt x="87" y="6295"/>
                    <a:pt x="87" y="6306"/>
                  </a:cubicBezTo>
                  <a:cubicBezTo>
                    <a:pt x="71" y="6328"/>
                    <a:pt x="87" y="6344"/>
                    <a:pt x="93" y="6366"/>
                  </a:cubicBezTo>
                  <a:cubicBezTo>
                    <a:pt x="109" y="6398"/>
                    <a:pt x="115" y="6431"/>
                    <a:pt x="115" y="6464"/>
                  </a:cubicBezTo>
                  <a:cubicBezTo>
                    <a:pt x="120" y="6485"/>
                    <a:pt x="125" y="6512"/>
                    <a:pt x="136" y="6529"/>
                  </a:cubicBezTo>
                  <a:cubicBezTo>
                    <a:pt x="142" y="6540"/>
                    <a:pt x="153" y="6556"/>
                    <a:pt x="147" y="6567"/>
                  </a:cubicBezTo>
                  <a:cubicBezTo>
                    <a:pt x="142" y="6616"/>
                    <a:pt x="196" y="6648"/>
                    <a:pt x="174" y="6703"/>
                  </a:cubicBezTo>
                  <a:cubicBezTo>
                    <a:pt x="174" y="6703"/>
                    <a:pt x="180" y="6714"/>
                    <a:pt x="180" y="6714"/>
                  </a:cubicBezTo>
                  <a:cubicBezTo>
                    <a:pt x="218" y="6730"/>
                    <a:pt x="212" y="6762"/>
                    <a:pt x="212" y="6790"/>
                  </a:cubicBezTo>
                  <a:cubicBezTo>
                    <a:pt x="218" y="6817"/>
                    <a:pt x="218" y="6844"/>
                    <a:pt x="229" y="6871"/>
                  </a:cubicBezTo>
                  <a:cubicBezTo>
                    <a:pt x="278" y="6985"/>
                    <a:pt x="299" y="7110"/>
                    <a:pt x="348" y="7225"/>
                  </a:cubicBezTo>
                  <a:cubicBezTo>
                    <a:pt x="354" y="7263"/>
                    <a:pt x="370" y="7306"/>
                    <a:pt x="381" y="7344"/>
                  </a:cubicBezTo>
                  <a:cubicBezTo>
                    <a:pt x="424" y="7420"/>
                    <a:pt x="452" y="7507"/>
                    <a:pt x="490" y="7589"/>
                  </a:cubicBezTo>
                  <a:cubicBezTo>
                    <a:pt x="522" y="7643"/>
                    <a:pt x="549" y="7697"/>
                    <a:pt x="571" y="7763"/>
                  </a:cubicBezTo>
                  <a:cubicBezTo>
                    <a:pt x="571" y="7769"/>
                    <a:pt x="575" y="7770"/>
                    <a:pt x="580" y="7770"/>
                  </a:cubicBezTo>
                  <a:cubicBezTo>
                    <a:pt x="581" y="7770"/>
                    <a:pt x="583" y="7769"/>
                    <a:pt x="585" y="7769"/>
                  </a:cubicBezTo>
                  <a:cubicBezTo>
                    <a:pt x="592" y="7769"/>
                    <a:pt x="598" y="7771"/>
                    <a:pt x="598" y="7784"/>
                  </a:cubicBezTo>
                  <a:cubicBezTo>
                    <a:pt x="598" y="7806"/>
                    <a:pt x="604" y="7828"/>
                    <a:pt x="615" y="7844"/>
                  </a:cubicBezTo>
                  <a:cubicBezTo>
                    <a:pt x="626" y="7871"/>
                    <a:pt x="647" y="7893"/>
                    <a:pt x="642" y="7931"/>
                  </a:cubicBezTo>
                  <a:cubicBezTo>
                    <a:pt x="636" y="7964"/>
                    <a:pt x="647" y="7996"/>
                    <a:pt x="669" y="8018"/>
                  </a:cubicBezTo>
                  <a:cubicBezTo>
                    <a:pt x="713" y="8067"/>
                    <a:pt x="740" y="8121"/>
                    <a:pt x="756" y="8181"/>
                  </a:cubicBezTo>
                  <a:cubicBezTo>
                    <a:pt x="761" y="8192"/>
                    <a:pt x="767" y="8203"/>
                    <a:pt x="772" y="8214"/>
                  </a:cubicBezTo>
                  <a:cubicBezTo>
                    <a:pt x="816" y="8263"/>
                    <a:pt x="870" y="8301"/>
                    <a:pt x="876" y="8371"/>
                  </a:cubicBezTo>
                  <a:cubicBezTo>
                    <a:pt x="876" y="8377"/>
                    <a:pt x="881" y="8382"/>
                    <a:pt x="881" y="8382"/>
                  </a:cubicBezTo>
                  <a:cubicBezTo>
                    <a:pt x="886" y="8381"/>
                    <a:pt x="891" y="8380"/>
                    <a:pt x="895" y="8380"/>
                  </a:cubicBezTo>
                  <a:cubicBezTo>
                    <a:pt x="921" y="8380"/>
                    <a:pt x="926" y="8407"/>
                    <a:pt x="935" y="8426"/>
                  </a:cubicBezTo>
                  <a:cubicBezTo>
                    <a:pt x="952" y="8448"/>
                    <a:pt x="984" y="8458"/>
                    <a:pt x="968" y="8491"/>
                  </a:cubicBezTo>
                  <a:cubicBezTo>
                    <a:pt x="968" y="8491"/>
                    <a:pt x="990" y="8502"/>
                    <a:pt x="995" y="8507"/>
                  </a:cubicBezTo>
                  <a:cubicBezTo>
                    <a:pt x="1012" y="8529"/>
                    <a:pt x="1044" y="8551"/>
                    <a:pt x="1044" y="8567"/>
                  </a:cubicBezTo>
                  <a:cubicBezTo>
                    <a:pt x="1039" y="8589"/>
                    <a:pt x="1050" y="8600"/>
                    <a:pt x="1060" y="8611"/>
                  </a:cubicBezTo>
                  <a:cubicBezTo>
                    <a:pt x="1071" y="8627"/>
                    <a:pt x="1093" y="8654"/>
                    <a:pt x="1115" y="8670"/>
                  </a:cubicBezTo>
                  <a:cubicBezTo>
                    <a:pt x="1131" y="8692"/>
                    <a:pt x="1147" y="8730"/>
                    <a:pt x="1175" y="8741"/>
                  </a:cubicBezTo>
                  <a:cubicBezTo>
                    <a:pt x="1202" y="8747"/>
                    <a:pt x="1213" y="8747"/>
                    <a:pt x="1213" y="8774"/>
                  </a:cubicBezTo>
                  <a:cubicBezTo>
                    <a:pt x="1213" y="8792"/>
                    <a:pt x="1213" y="8802"/>
                    <a:pt x="1228" y="8802"/>
                  </a:cubicBezTo>
                  <a:cubicBezTo>
                    <a:pt x="1231" y="8802"/>
                    <a:pt x="1235" y="8802"/>
                    <a:pt x="1240" y="8801"/>
                  </a:cubicBezTo>
                  <a:cubicBezTo>
                    <a:pt x="1240" y="8844"/>
                    <a:pt x="1283" y="8844"/>
                    <a:pt x="1305" y="8866"/>
                  </a:cubicBezTo>
                  <a:cubicBezTo>
                    <a:pt x="1321" y="8888"/>
                    <a:pt x="1316" y="8915"/>
                    <a:pt x="1332" y="8920"/>
                  </a:cubicBezTo>
                  <a:cubicBezTo>
                    <a:pt x="1387" y="8942"/>
                    <a:pt x="1419" y="9002"/>
                    <a:pt x="1468" y="9029"/>
                  </a:cubicBezTo>
                  <a:cubicBezTo>
                    <a:pt x="1474" y="9035"/>
                    <a:pt x="1490" y="9040"/>
                    <a:pt x="1490" y="9046"/>
                  </a:cubicBezTo>
                  <a:cubicBezTo>
                    <a:pt x="1484" y="9105"/>
                    <a:pt x="1522" y="9116"/>
                    <a:pt x="1561" y="9132"/>
                  </a:cubicBezTo>
                  <a:cubicBezTo>
                    <a:pt x="1571" y="9132"/>
                    <a:pt x="1582" y="9143"/>
                    <a:pt x="1588" y="9154"/>
                  </a:cubicBezTo>
                  <a:cubicBezTo>
                    <a:pt x="1615" y="9219"/>
                    <a:pt x="1669" y="9247"/>
                    <a:pt x="1718" y="9285"/>
                  </a:cubicBezTo>
                  <a:cubicBezTo>
                    <a:pt x="1756" y="9312"/>
                    <a:pt x="1794" y="9339"/>
                    <a:pt x="1827" y="9377"/>
                  </a:cubicBezTo>
                  <a:cubicBezTo>
                    <a:pt x="1854" y="9410"/>
                    <a:pt x="1898" y="9431"/>
                    <a:pt x="1914" y="9475"/>
                  </a:cubicBezTo>
                  <a:cubicBezTo>
                    <a:pt x="1919" y="9480"/>
                    <a:pt x="1930" y="9486"/>
                    <a:pt x="1941" y="9491"/>
                  </a:cubicBezTo>
                  <a:lnTo>
                    <a:pt x="2120" y="9589"/>
                  </a:lnTo>
                  <a:cubicBezTo>
                    <a:pt x="2126" y="9595"/>
                    <a:pt x="2126" y="9600"/>
                    <a:pt x="2126" y="9605"/>
                  </a:cubicBezTo>
                  <a:cubicBezTo>
                    <a:pt x="2126" y="9621"/>
                    <a:pt x="2130" y="9626"/>
                    <a:pt x="2135" y="9626"/>
                  </a:cubicBezTo>
                  <a:cubicBezTo>
                    <a:pt x="2139" y="9626"/>
                    <a:pt x="2143" y="9624"/>
                    <a:pt x="2148" y="9622"/>
                  </a:cubicBezTo>
                  <a:cubicBezTo>
                    <a:pt x="2156" y="9619"/>
                    <a:pt x="2161" y="9618"/>
                    <a:pt x="2165" y="9618"/>
                  </a:cubicBezTo>
                  <a:cubicBezTo>
                    <a:pt x="2169" y="9618"/>
                    <a:pt x="2172" y="9619"/>
                    <a:pt x="2175" y="9622"/>
                  </a:cubicBezTo>
                  <a:cubicBezTo>
                    <a:pt x="2197" y="9649"/>
                    <a:pt x="2224" y="9676"/>
                    <a:pt x="2251" y="9698"/>
                  </a:cubicBezTo>
                  <a:cubicBezTo>
                    <a:pt x="2284" y="9717"/>
                    <a:pt x="2305" y="9761"/>
                    <a:pt x="2349" y="9761"/>
                  </a:cubicBezTo>
                  <a:cubicBezTo>
                    <a:pt x="2356" y="9761"/>
                    <a:pt x="2363" y="9760"/>
                    <a:pt x="2370" y="9758"/>
                  </a:cubicBezTo>
                  <a:cubicBezTo>
                    <a:pt x="2376" y="9758"/>
                    <a:pt x="2387" y="9763"/>
                    <a:pt x="2392" y="9768"/>
                  </a:cubicBezTo>
                  <a:cubicBezTo>
                    <a:pt x="2447" y="9828"/>
                    <a:pt x="2512" y="9872"/>
                    <a:pt x="2582" y="9904"/>
                  </a:cubicBezTo>
                  <a:cubicBezTo>
                    <a:pt x="2615" y="9915"/>
                    <a:pt x="2648" y="9942"/>
                    <a:pt x="2680" y="9959"/>
                  </a:cubicBezTo>
                  <a:cubicBezTo>
                    <a:pt x="2707" y="9970"/>
                    <a:pt x="2740" y="9986"/>
                    <a:pt x="2762" y="10002"/>
                  </a:cubicBezTo>
                  <a:cubicBezTo>
                    <a:pt x="2800" y="10024"/>
                    <a:pt x="2854" y="10029"/>
                    <a:pt x="2876" y="10073"/>
                  </a:cubicBezTo>
                  <a:cubicBezTo>
                    <a:pt x="2882" y="10071"/>
                    <a:pt x="2888" y="10071"/>
                    <a:pt x="2893" y="10071"/>
                  </a:cubicBezTo>
                  <a:cubicBezTo>
                    <a:pt x="2941" y="10071"/>
                    <a:pt x="2969" y="10124"/>
                    <a:pt x="3017" y="10124"/>
                  </a:cubicBezTo>
                  <a:cubicBezTo>
                    <a:pt x="3022" y="10124"/>
                    <a:pt x="3028" y="10123"/>
                    <a:pt x="3034" y="10122"/>
                  </a:cubicBezTo>
                  <a:cubicBezTo>
                    <a:pt x="3072" y="10176"/>
                    <a:pt x="3142" y="10171"/>
                    <a:pt x="3186" y="10203"/>
                  </a:cubicBezTo>
                  <a:cubicBezTo>
                    <a:pt x="3218" y="10231"/>
                    <a:pt x="3262" y="10203"/>
                    <a:pt x="3284" y="10236"/>
                  </a:cubicBezTo>
                  <a:cubicBezTo>
                    <a:pt x="3305" y="10269"/>
                    <a:pt x="3343" y="10269"/>
                    <a:pt x="3371" y="10285"/>
                  </a:cubicBezTo>
                  <a:cubicBezTo>
                    <a:pt x="3376" y="10288"/>
                    <a:pt x="3384" y="10288"/>
                    <a:pt x="3392" y="10288"/>
                  </a:cubicBezTo>
                  <a:cubicBezTo>
                    <a:pt x="3401" y="10288"/>
                    <a:pt x="3409" y="10288"/>
                    <a:pt x="3414" y="10290"/>
                  </a:cubicBezTo>
                  <a:cubicBezTo>
                    <a:pt x="3430" y="10301"/>
                    <a:pt x="3436" y="10317"/>
                    <a:pt x="3447" y="10323"/>
                  </a:cubicBezTo>
                  <a:cubicBezTo>
                    <a:pt x="3466" y="10337"/>
                    <a:pt x="3494" y="10356"/>
                    <a:pt x="3516" y="10356"/>
                  </a:cubicBezTo>
                  <a:cubicBezTo>
                    <a:pt x="3518" y="10356"/>
                    <a:pt x="3521" y="10356"/>
                    <a:pt x="3523" y="10356"/>
                  </a:cubicBezTo>
                  <a:cubicBezTo>
                    <a:pt x="3530" y="10353"/>
                    <a:pt x="3538" y="10351"/>
                    <a:pt x="3546" y="10351"/>
                  </a:cubicBezTo>
                  <a:cubicBezTo>
                    <a:pt x="3565" y="10351"/>
                    <a:pt x="3583" y="10360"/>
                    <a:pt x="3599" y="10372"/>
                  </a:cubicBezTo>
                  <a:cubicBezTo>
                    <a:pt x="3653" y="10415"/>
                    <a:pt x="3740" y="10410"/>
                    <a:pt x="3795" y="10464"/>
                  </a:cubicBezTo>
                  <a:cubicBezTo>
                    <a:pt x="3796" y="10466"/>
                    <a:pt x="3799" y="10467"/>
                    <a:pt x="3802" y="10467"/>
                  </a:cubicBezTo>
                  <a:cubicBezTo>
                    <a:pt x="3807" y="10467"/>
                    <a:pt x="3815" y="10464"/>
                    <a:pt x="3822" y="10464"/>
                  </a:cubicBezTo>
                  <a:cubicBezTo>
                    <a:pt x="3844" y="10464"/>
                    <a:pt x="3865" y="10470"/>
                    <a:pt x="3887" y="10475"/>
                  </a:cubicBezTo>
                  <a:cubicBezTo>
                    <a:pt x="3958" y="10513"/>
                    <a:pt x="4045" y="10535"/>
                    <a:pt x="4126" y="10540"/>
                  </a:cubicBezTo>
                  <a:cubicBezTo>
                    <a:pt x="4159" y="10540"/>
                    <a:pt x="4186" y="10546"/>
                    <a:pt x="4213" y="10557"/>
                  </a:cubicBezTo>
                  <a:cubicBezTo>
                    <a:pt x="4240" y="10568"/>
                    <a:pt x="4268" y="10584"/>
                    <a:pt x="4300" y="10595"/>
                  </a:cubicBezTo>
                  <a:cubicBezTo>
                    <a:pt x="4333" y="10600"/>
                    <a:pt x="4371" y="10595"/>
                    <a:pt x="4387" y="10606"/>
                  </a:cubicBezTo>
                  <a:cubicBezTo>
                    <a:pt x="4447" y="10627"/>
                    <a:pt x="4507" y="10638"/>
                    <a:pt x="4567" y="10644"/>
                  </a:cubicBezTo>
                  <a:cubicBezTo>
                    <a:pt x="4588" y="10644"/>
                    <a:pt x="4610" y="10655"/>
                    <a:pt x="4632" y="10665"/>
                  </a:cubicBezTo>
                  <a:cubicBezTo>
                    <a:pt x="4635" y="10668"/>
                    <a:pt x="4638" y="10669"/>
                    <a:pt x="4642" y="10669"/>
                  </a:cubicBezTo>
                  <a:cubicBezTo>
                    <a:pt x="4657" y="10669"/>
                    <a:pt x="4675" y="10649"/>
                    <a:pt x="4693" y="10649"/>
                  </a:cubicBezTo>
                  <a:cubicBezTo>
                    <a:pt x="4698" y="10649"/>
                    <a:pt x="4703" y="10650"/>
                    <a:pt x="4708" y="10655"/>
                  </a:cubicBezTo>
                  <a:cubicBezTo>
                    <a:pt x="4711" y="10656"/>
                    <a:pt x="4716" y="10657"/>
                    <a:pt x="4720" y="10657"/>
                  </a:cubicBezTo>
                  <a:cubicBezTo>
                    <a:pt x="4728" y="10657"/>
                    <a:pt x="4735" y="10655"/>
                    <a:pt x="4735" y="10655"/>
                  </a:cubicBezTo>
                  <a:cubicBezTo>
                    <a:pt x="4744" y="10684"/>
                    <a:pt x="4757" y="10693"/>
                    <a:pt x="4772" y="10693"/>
                  </a:cubicBezTo>
                  <a:cubicBezTo>
                    <a:pt x="4792" y="10693"/>
                    <a:pt x="4816" y="10676"/>
                    <a:pt x="4838" y="10676"/>
                  </a:cubicBezTo>
                  <a:cubicBezTo>
                    <a:pt x="4849" y="10676"/>
                    <a:pt x="4865" y="10674"/>
                    <a:pt x="4877" y="10674"/>
                  </a:cubicBezTo>
                  <a:cubicBezTo>
                    <a:pt x="4884" y="10674"/>
                    <a:pt x="4889" y="10674"/>
                    <a:pt x="4893" y="10676"/>
                  </a:cubicBezTo>
                  <a:cubicBezTo>
                    <a:pt x="4904" y="10691"/>
                    <a:pt x="4917" y="10693"/>
                    <a:pt x="4929" y="10693"/>
                  </a:cubicBezTo>
                  <a:cubicBezTo>
                    <a:pt x="4936" y="10693"/>
                    <a:pt x="4942" y="10693"/>
                    <a:pt x="4947" y="10693"/>
                  </a:cubicBezTo>
                  <a:cubicBezTo>
                    <a:pt x="4992" y="10693"/>
                    <a:pt x="5037" y="10711"/>
                    <a:pt x="5082" y="10711"/>
                  </a:cubicBezTo>
                  <a:cubicBezTo>
                    <a:pt x="5097" y="10711"/>
                    <a:pt x="5111" y="10709"/>
                    <a:pt x="5126" y="10703"/>
                  </a:cubicBezTo>
                  <a:cubicBezTo>
                    <a:pt x="5141" y="10713"/>
                    <a:pt x="5157" y="10716"/>
                    <a:pt x="5173" y="10716"/>
                  </a:cubicBezTo>
                  <a:cubicBezTo>
                    <a:pt x="5199" y="10716"/>
                    <a:pt x="5226" y="10708"/>
                    <a:pt x="5254" y="10708"/>
                  </a:cubicBezTo>
                  <a:cubicBezTo>
                    <a:pt x="5258" y="10708"/>
                    <a:pt x="5263" y="10708"/>
                    <a:pt x="5268" y="10709"/>
                  </a:cubicBezTo>
                  <a:cubicBezTo>
                    <a:pt x="5282" y="10710"/>
                    <a:pt x="5297" y="10711"/>
                    <a:pt x="5312" y="10711"/>
                  </a:cubicBezTo>
                  <a:cubicBezTo>
                    <a:pt x="5348" y="10711"/>
                    <a:pt x="5385" y="10707"/>
                    <a:pt x="5420" y="10703"/>
                  </a:cubicBezTo>
                  <a:cubicBezTo>
                    <a:pt x="5441" y="10702"/>
                    <a:pt x="5461" y="10701"/>
                    <a:pt x="5482" y="10701"/>
                  </a:cubicBezTo>
                  <a:cubicBezTo>
                    <a:pt x="5532" y="10701"/>
                    <a:pt x="5584" y="10705"/>
                    <a:pt x="5637" y="10709"/>
                  </a:cubicBezTo>
                  <a:cubicBezTo>
                    <a:pt x="5644" y="10711"/>
                    <a:pt x="5650" y="10711"/>
                    <a:pt x="5655" y="10711"/>
                  </a:cubicBezTo>
                  <a:cubicBezTo>
                    <a:pt x="5683" y="10711"/>
                    <a:pt x="5704" y="10693"/>
                    <a:pt x="5735" y="10693"/>
                  </a:cubicBezTo>
                  <a:cubicBezTo>
                    <a:pt x="5806" y="10693"/>
                    <a:pt x="5882" y="10671"/>
                    <a:pt x="5958" y="10671"/>
                  </a:cubicBezTo>
                  <a:cubicBezTo>
                    <a:pt x="5970" y="10672"/>
                    <a:pt x="5982" y="10672"/>
                    <a:pt x="5993" y="10672"/>
                  </a:cubicBezTo>
                  <a:cubicBezTo>
                    <a:pt x="6052" y="10672"/>
                    <a:pt x="6110" y="10661"/>
                    <a:pt x="6165" y="10638"/>
                  </a:cubicBezTo>
                  <a:cubicBezTo>
                    <a:pt x="6170" y="10638"/>
                    <a:pt x="6186" y="10644"/>
                    <a:pt x="6192" y="10649"/>
                  </a:cubicBezTo>
                  <a:cubicBezTo>
                    <a:pt x="6203" y="10649"/>
                    <a:pt x="6208" y="10655"/>
                    <a:pt x="6214" y="10660"/>
                  </a:cubicBezTo>
                  <a:cubicBezTo>
                    <a:pt x="6230" y="10611"/>
                    <a:pt x="6279" y="10633"/>
                    <a:pt x="6311" y="10616"/>
                  </a:cubicBezTo>
                  <a:cubicBezTo>
                    <a:pt x="6327" y="10607"/>
                    <a:pt x="6347" y="10592"/>
                    <a:pt x="6366" y="10592"/>
                  </a:cubicBezTo>
                  <a:cubicBezTo>
                    <a:pt x="6379" y="10592"/>
                    <a:pt x="6393" y="10599"/>
                    <a:pt x="6404" y="10622"/>
                  </a:cubicBezTo>
                  <a:cubicBezTo>
                    <a:pt x="6404" y="10624"/>
                    <a:pt x="6406" y="10624"/>
                    <a:pt x="6410" y="10624"/>
                  </a:cubicBezTo>
                  <a:cubicBezTo>
                    <a:pt x="6417" y="10624"/>
                    <a:pt x="6429" y="10622"/>
                    <a:pt x="6436" y="10622"/>
                  </a:cubicBezTo>
                  <a:cubicBezTo>
                    <a:pt x="6523" y="10600"/>
                    <a:pt x="6616" y="10578"/>
                    <a:pt x="6708" y="10551"/>
                  </a:cubicBezTo>
                  <a:cubicBezTo>
                    <a:pt x="6746" y="10546"/>
                    <a:pt x="6784" y="10529"/>
                    <a:pt x="6822" y="10513"/>
                  </a:cubicBezTo>
                  <a:cubicBezTo>
                    <a:pt x="6839" y="10502"/>
                    <a:pt x="6860" y="10491"/>
                    <a:pt x="6882" y="10491"/>
                  </a:cubicBezTo>
                  <a:cubicBezTo>
                    <a:pt x="6904" y="10491"/>
                    <a:pt x="6926" y="10486"/>
                    <a:pt x="6942" y="10470"/>
                  </a:cubicBezTo>
                  <a:cubicBezTo>
                    <a:pt x="6974" y="10456"/>
                    <a:pt x="6998" y="10428"/>
                    <a:pt x="7033" y="10428"/>
                  </a:cubicBezTo>
                  <a:cubicBezTo>
                    <a:pt x="7040" y="10428"/>
                    <a:pt x="7048" y="10429"/>
                    <a:pt x="7056" y="10432"/>
                  </a:cubicBezTo>
                  <a:cubicBezTo>
                    <a:pt x="7062" y="10432"/>
                    <a:pt x="7067" y="10421"/>
                    <a:pt x="7072" y="10415"/>
                  </a:cubicBezTo>
                  <a:cubicBezTo>
                    <a:pt x="7089" y="10410"/>
                    <a:pt x="7105" y="10399"/>
                    <a:pt x="7121" y="10394"/>
                  </a:cubicBezTo>
                  <a:cubicBezTo>
                    <a:pt x="7149" y="10383"/>
                    <a:pt x="7176" y="10377"/>
                    <a:pt x="7203" y="10366"/>
                  </a:cubicBezTo>
                  <a:cubicBezTo>
                    <a:pt x="7224" y="10358"/>
                    <a:pt x="7245" y="10340"/>
                    <a:pt x="7269" y="10340"/>
                  </a:cubicBezTo>
                  <a:cubicBezTo>
                    <a:pt x="7276" y="10340"/>
                    <a:pt x="7283" y="10341"/>
                    <a:pt x="7290" y="10345"/>
                  </a:cubicBezTo>
                  <a:cubicBezTo>
                    <a:pt x="7290" y="10345"/>
                    <a:pt x="7301" y="10345"/>
                    <a:pt x="7301" y="10339"/>
                  </a:cubicBezTo>
                  <a:cubicBezTo>
                    <a:pt x="7290" y="10307"/>
                    <a:pt x="7328" y="10312"/>
                    <a:pt x="7339" y="10307"/>
                  </a:cubicBezTo>
                  <a:lnTo>
                    <a:pt x="7399" y="10307"/>
                  </a:lnTo>
                  <a:cubicBezTo>
                    <a:pt x="7405" y="10309"/>
                    <a:pt x="7411" y="10310"/>
                    <a:pt x="7417" y="10310"/>
                  </a:cubicBezTo>
                  <a:cubicBezTo>
                    <a:pt x="7439" y="10310"/>
                    <a:pt x="7461" y="10296"/>
                    <a:pt x="7469" y="10279"/>
                  </a:cubicBezTo>
                  <a:lnTo>
                    <a:pt x="7469" y="10269"/>
                  </a:lnTo>
                  <a:cubicBezTo>
                    <a:pt x="7496" y="10269"/>
                    <a:pt x="7524" y="10269"/>
                    <a:pt x="7524" y="10231"/>
                  </a:cubicBezTo>
                  <a:cubicBezTo>
                    <a:pt x="7526" y="10216"/>
                    <a:pt x="7529" y="10211"/>
                    <a:pt x="7534" y="10211"/>
                  </a:cubicBezTo>
                  <a:cubicBezTo>
                    <a:pt x="7540" y="10211"/>
                    <a:pt x="7547" y="10219"/>
                    <a:pt x="7556" y="10225"/>
                  </a:cubicBezTo>
                  <a:cubicBezTo>
                    <a:pt x="7562" y="10229"/>
                    <a:pt x="7566" y="10230"/>
                    <a:pt x="7570" y="10230"/>
                  </a:cubicBezTo>
                  <a:cubicBezTo>
                    <a:pt x="7577" y="10230"/>
                    <a:pt x="7582" y="10225"/>
                    <a:pt x="7589" y="10225"/>
                  </a:cubicBezTo>
                  <a:cubicBezTo>
                    <a:pt x="7585" y="10197"/>
                    <a:pt x="7592" y="10190"/>
                    <a:pt x="7609" y="10190"/>
                  </a:cubicBezTo>
                  <a:cubicBezTo>
                    <a:pt x="7616" y="10190"/>
                    <a:pt x="7623" y="10191"/>
                    <a:pt x="7632" y="10192"/>
                  </a:cubicBezTo>
                  <a:cubicBezTo>
                    <a:pt x="7640" y="10193"/>
                    <a:pt x="7648" y="10194"/>
                    <a:pt x="7656" y="10194"/>
                  </a:cubicBezTo>
                  <a:cubicBezTo>
                    <a:pt x="7691" y="10194"/>
                    <a:pt x="7721" y="10182"/>
                    <a:pt x="7730" y="10133"/>
                  </a:cubicBezTo>
                  <a:cubicBezTo>
                    <a:pt x="7730" y="10122"/>
                    <a:pt x="7741" y="10116"/>
                    <a:pt x="7746" y="10116"/>
                  </a:cubicBezTo>
                  <a:cubicBezTo>
                    <a:pt x="7850" y="10089"/>
                    <a:pt x="7926" y="10002"/>
                    <a:pt x="8024" y="9964"/>
                  </a:cubicBezTo>
                  <a:cubicBezTo>
                    <a:pt x="8067" y="9942"/>
                    <a:pt x="8105" y="9915"/>
                    <a:pt x="8143" y="9883"/>
                  </a:cubicBezTo>
                  <a:cubicBezTo>
                    <a:pt x="8192" y="9855"/>
                    <a:pt x="8252" y="9834"/>
                    <a:pt x="8295" y="9796"/>
                  </a:cubicBezTo>
                  <a:cubicBezTo>
                    <a:pt x="8344" y="9758"/>
                    <a:pt x="8382" y="9758"/>
                    <a:pt x="8421" y="9725"/>
                  </a:cubicBezTo>
                  <a:cubicBezTo>
                    <a:pt x="8513" y="9649"/>
                    <a:pt x="8611" y="9573"/>
                    <a:pt x="8714" y="9513"/>
                  </a:cubicBezTo>
                  <a:cubicBezTo>
                    <a:pt x="8725" y="9502"/>
                    <a:pt x="8736" y="9491"/>
                    <a:pt x="8747" y="9480"/>
                  </a:cubicBezTo>
                  <a:cubicBezTo>
                    <a:pt x="8758" y="9470"/>
                    <a:pt x="8768" y="9464"/>
                    <a:pt x="8779" y="9453"/>
                  </a:cubicBezTo>
                  <a:cubicBezTo>
                    <a:pt x="8801" y="9437"/>
                    <a:pt x="8828" y="9415"/>
                    <a:pt x="8850" y="9393"/>
                  </a:cubicBezTo>
                  <a:cubicBezTo>
                    <a:pt x="8872" y="9372"/>
                    <a:pt x="8872" y="9355"/>
                    <a:pt x="8888" y="9350"/>
                  </a:cubicBezTo>
                  <a:cubicBezTo>
                    <a:pt x="8953" y="9344"/>
                    <a:pt x="8970" y="9274"/>
                    <a:pt x="9024" y="9247"/>
                  </a:cubicBezTo>
                  <a:cubicBezTo>
                    <a:pt x="9046" y="9236"/>
                    <a:pt x="9056" y="9198"/>
                    <a:pt x="9078" y="9171"/>
                  </a:cubicBezTo>
                  <a:cubicBezTo>
                    <a:pt x="9100" y="9149"/>
                    <a:pt x="9133" y="9127"/>
                    <a:pt x="9154" y="9105"/>
                  </a:cubicBezTo>
                  <a:cubicBezTo>
                    <a:pt x="9198" y="9067"/>
                    <a:pt x="9241" y="9029"/>
                    <a:pt x="9274" y="8986"/>
                  </a:cubicBezTo>
                  <a:cubicBezTo>
                    <a:pt x="9301" y="8937"/>
                    <a:pt x="9361" y="8915"/>
                    <a:pt x="9377" y="8855"/>
                  </a:cubicBezTo>
                  <a:cubicBezTo>
                    <a:pt x="9377" y="8850"/>
                    <a:pt x="9383" y="8844"/>
                    <a:pt x="9394" y="8839"/>
                  </a:cubicBezTo>
                  <a:cubicBezTo>
                    <a:pt x="9470" y="8839"/>
                    <a:pt x="9475" y="8741"/>
                    <a:pt x="9540" y="8725"/>
                  </a:cubicBezTo>
                  <a:cubicBezTo>
                    <a:pt x="9546" y="8725"/>
                    <a:pt x="9551" y="8703"/>
                    <a:pt x="9551" y="8687"/>
                  </a:cubicBezTo>
                  <a:cubicBezTo>
                    <a:pt x="9551" y="8660"/>
                    <a:pt x="9567" y="8632"/>
                    <a:pt x="9595" y="8616"/>
                  </a:cubicBezTo>
                  <a:cubicBezTo>
                    <a:pt x="9611" y="8600"/>
                    <a:pt x="9633" y="8583"/>
                    <a:pt x="9654" y="8573"/>
                  </a:cubicBezTo>
                  <a:cubicBezTo>
                    <a:pt x="9665" y="8567"/>
                    <a:pt x="9676" y="8551"/>
                    <a:pt x="9676" y="8545"/>
                  </a:cubicBezTo>
                  <a:cubicBezTo>
                    <a:pt x="9660" y="8496"/>
                    <a:pt x="9709" y="8480"/>
                    <a:pt x="9731" y="8469"/>
                  </a:cubicBezTo>
                  <a:cubicBezTo>
                    <a:pt x="9769" y="8442"/>
                    <a:pt x="9769" y="8448"/>
                    <a:pt x="9779" y="8415"/>
                  </a:cubicBezTo>
                  <a:cubicBezTo>
                    <a:pt x="9779" y="8410"/>
                    <a:pt x="9785" y="8393"/>
                    <a:pt x="9785" y="8393"/>
                  </a:cubicBezTo>
                  <a:cubicBezTo>
                    <a:pt x="9823" y="8393"/>
                    <a:pt x="9818" y="8355"/>
                    <a:pt x="9834" y="8339"/>
                  </a:cubicBezTo>
                  <a:cubicBezTo>
                    <a:pt x="9856" y="8323"/>
                    <a:pt x="9861" y="8285"/>
                    <a:pt x="9877" y="8263"/>
                  </a:cubicBezTo>
                  <a:cubicBezTo>
                    <a:pt x="9894" y="8241"/>
                    <a:pt x="9932" y="8214"/>
                    <a:pt x="9953" y="8181"/>
                  </a:cubicBezTo>
                  <a:cubicBezTo>
                    <a:pt x="9970" y="8143"/>
                    <a:pt x="9991" y="8105"/>
                    <a:pt x="10002" y="8067"/>
                  </a:cubicBezTo>
                  <a:cubicBezTo>
                    <a:pt x="10013" y="8056"/>
                    <a:pt x="10019" y="8045"/>
                    <a:pt x="10030" y="8040"/>
                  </a:cubicBezTo>
                  <a:cubicBezTo>
                    <a:pt x="10057" y="8007"/>
                    <a:pt x="10084" y="7975"/>
                    <a:pt x="10100" y="7942"/>
                  </a:cubicBezTo>
                  <a:cubicBezTo>
                    <a:pt x="10111" y="7888"/>
                    <a:pt x="10155" y="7855"/>
                    <a:pt x="10165" y="7801"/>
                  </a:cubicBezTo>
                  <a:cubicBezTo>
                    <a:pt x="10171" y="7774"/>
                    <a:pt x="10203" y="7746"/>
                    <a:pt x="10220" y="7725"/>
                  </a:cubicBezTo>
                  <a:cubicBezTo>
                    <a:pt x="10242" y="7697"/>
                    <a:pt x="10220" y="7665"/>
                    <a:pt x="10258" y="7659"/>
                  </a:cubicBezTo>
                  <a:cubicBezTo>
                    <a:pt x="10258" y="7659"/>
                    <a:pt x="10269" y="7649"/>
                    <a:pt x="10263" y="7649"/>
                  </a:cubicBezTo>
                  <a:cubicBezTo>
                    <a:pt x="10242" y="7610"/>
                    <a:pt x="10274" y="7594"/>
                    <a:pt x="10290" y="7572"/>
                  </a:cubicBezTo>
                  <a:cubicBezTo>
                    <a:pt x="10312" y="7545"/>
                    <a:pt x="10328" y="7513"/>
                    <a:pt x="10334" y="7480"/>
                  </a:cubicBezTo>
                  <a:cubicBezTo>
                    <a:pt x="10334" y="7464"/>
                    <a:pt x="10350" y="7447"/>
                    <a:pt x="10356" y="7431"/>
                  </a:cubicBezTo>
                  <a:cubicBezTo>
                    <a:pt x="10361" y="7382"/>
                    <a:pt x="10405" y="7344"/>
                    <a:pt x="10405" y="7284"/>
                  </a:cubicBezTo>
                  <a:cubicBezTo>
                    <a:pt x="10415" y="7219"/>
                    <a:pt x="10426" y="7154"/>
                    <a:pt x="10448" y="7094"/>
                  </a:cubicBezTo>
                  <a:cubicBezTo>
                    <a:pt x="10459" y="7040"/>
                    <a:pt x="10486" y="6991"/>
                    <a:pt x="10497" y="6936"/>
                  </a:cubicBezTo>
                  <a:cubicBezTo>
                    <a:pt x="10513" y="6833"/>
                    <a:pt x="10540" y="6730"/>
                    <a:pt x="10584" y="6627"/>
                  </a:cubicBezTo>
                  <a:cubicBezTo>
                    <a:pt x="10600" y="6594"/>
                    <a:pt x="10579" y="6567"/>
                    <a:pt x="10589" y="6529"/>
                  </a:cubicBezTo>
                  <a:cubicBezTo>
                    <a:pt x="10617" y="6458"/>
                    <a:pt x="10633" y="6387"/>
                    <a:pt x="10638" y="6311"/>
                  </a:cubicBezTo>
                  <a:cubicBezTo>
                    <a:pt x="10638" y="6279"/>
                    <a:pt x="10655" y="6246"/>
                    <a:pt x="10660" y="6213"/>
                  </a:cubicBezTo>
                  <a:cubicBezTo>
                    <a:pt x="10665" y="6148"/>
                    <a:pt x="10671" y="6083"/>
                    <a:pt x="10676" y="6018"/>
                  </a:cubicBezTo>
                  <a:cubicBezTo>
                    <a:pt x="10687" y="5953"/>
                    <a:pt x="10698" y="5893"/>
                    <a:pt x="10709" y="5828"/>
                  </a:cubicBezTo>
                  <a:cubicBezTo>
                    <a:pt x="10720" y="5730"/>
                    <a:pt x="10725" y="5632"/>
                    <a:pt x="10725" y="5534"/>
                  </a:cubicBezTo>
                  <a:cubicBezTo>
                    <a:pt x="10725" y="5409"/>
                    <a:pt x="10736" y="5279"/>
                    <a:pt x="10731" y="5148"/>
                  </a:cubicBezTo>
                  <a:cubicBezTo>
                    <a:pt x="10731" y="5121"/>
                    <a:pt x="10714" y="5094"/>
                    <a:pt x="10720" y="5067"/>
                  </a:cubicBezTo>
                  <a:cubicBezTo>
                    <a:pt x="10742" y="4985"/>
                    <a:pt x="10714" y="4898"/>
                    <a:pt x="10725" y="4816"/>
                  </a:cubicBezTo>
                  <a:cubicBezTo>
                    <a:pt x="10725" y="4751"/>
                    <a:pt x="10714" y="4691"/>
                    <a:pt x="10704" y="4632"/>
                  </a:cubicBezTo>
                  <a:cubicBezTo>
                    <a:pt x="10698" y="4599"/>
                    <a:pt x="10693" y="4566"/>
                    <a:pt x="10687" y="4534"/>
                  </a:cubicBezTo>
                  <a:cubicBezTo>
                    <a:pt x="10682" y="4507"/>
                    <a:pt x="10665" y="4490"/>
                    <a:pt x="10665" y="4463"/>
                  </a:cubicBezTo>
                  <a:cubicBezTo>
                    <a:pt x="10660" y="4441"/>
                    <a:pt x="10655" y="4403"/>
                    <a:pt x="10671" y="4387"/>
                  </a:cubicBezTo>
                  <a:cubicBezTo>
                    <a:pt x="10698" y="4354"/>
                    <a:pt x="10638" y="4354"/>
                    <a:pt x="10655" y="4333"/>
                  </a:cubicBezTo>
                  <a:cubicBezTo>
                    <a:pt x="10671" y="4311"/>
                    <a:pt x="10655" y="4295"/>
                    <a:pt x="10655" y="4273"/>
                  </a:cubicBezTo>
                  <a:cubicBezTo>
                    <a:pt x="10644" y="4219"/>
                    <a:pt x="10627" y="4164"/>
                    <a:pt x="10617" y="4110"/>
                  </a:cubicBezTo>
                  <a:cubicBezTo>
                    <a:pt x="10606" y="4028"/>
                    <a:pt x="10584" y="3947"/>
                    <a:pt x="10562" y="3865"/>
                  </a:cubicBezTo>
                  <a:cubicBezTo>
                    <a:pt x="10546" y="3800"/>
                    <a:pt x="10535" y="3735"/>
                    <a:pt x="10519" y="3670"/>
                  </a:cubicBezTo>
                  <a:cubicBezTo>
                    <a:pt x="10508" y="3626"/>
                    <a:pt x="10492" y="3588"/>
                    <a:pt x="10475" y="3550"/>
                  </a:cubicBezTo>
                  <a:cubicBezTo>
                    <a:pt x="10464" y="3534"/>
                    <a:pt x="10459" y="3512"/>
                    <a:pt x="10453" y="3496"/>
                  </a:cubicBezTo>
                  <a:cubicBezTo>
                    <a:pt x="10443" y="3441"/>
                    <a:pt x="10399" y="3398"/>
                    <a:pt x="10399" y="3338"/>
                  </a:cubicBezTo>
                  <a:cubicBezTo>
                    <a:pt x="10399" y="3332"/>
                    <a:pt x="10394" y="3322"/>
                    <a:pt x="10383" y="3322"/>
                  </a:cubicBezTo>
                  <a:cubicBezTo>
                    <a:pt x="10350" y="3311"/>
                    <a:pt x="10367" y="3273"/>
                    <a:pt x="10345" y="3251"/>
                  </a:cubicBezTo>
                  <a:cubicBezTo>
                    <a:pt x="10339" y="3246"/>
                    <a:pt x="10345" y="3224"/>
                    <a:pt x="10339" y="3218"/>
                  </a:cubicBezTo>
                  <a:cubicBezTo>
                    <a:pt x="10312" y="3202"/>
                    <a:pt x="10301" y="3175"/>
                    <a:pt x="10307" y="3148"/>
                  </a:cubicBezTo>
                  <a:cubicBezTo>
                    <a:pt x="10307" y="3131"/>
                    <a:pt x="10296" y="3120"/>
                    <a:pt x="10285" y="3110"/>
                  </a:cubicBezTo>
                  <a:cubicBezTo>
                    <a:pt x="10252" y="3099"/>
                    <a:pt x="10252" y="3077"/>
                    <a:pt x="10247" y="3055"/>
                  </a:cubicBezTo>
                  <a:cubicBezTo>
                    <a:pt x="10231" y="3012"/>
                    <a:pt x="10187" y="2979"/>
                    <a:pt x="10198" y="2925"/>
                  </a:cubicBezTo>
                  <a:cubicBezTo>
                    <a:pt x="10198" y="2919"/>
                    <a:pt x="10187" y="2908"/>
                    <a:pt x="10182" y="2903"/>
                  </a:cubicBezTo>
                  <a:cubicBezTo>
                    <a:pt x="10133" y="2860"/>
                    <a:pt x="10106" y="2805"/>
                    <a:pt x="10089" y="2745"/>
                  </a:cubicBezTo>
                  <a:cubicBezTo>
                    <a:pt x="10084" y="2729"/>
                    <a:pt x="10078" y="2713"/>
                    <a:pt x="10073" y="2707"/>
                  </a:cubicBezTo>
                  <a:cubicBezTo>
                    <a:pt x="10024" y="2702"/>
                    <a:pt x="10019" y="2664"/>
                    <a:pt x="10008" y="2631"/>
                  </a:cubicBezTo>
                  <a:cubicBezTo>
                    <a:pt x="9981" y="2539"/>
                    <a:pt x="9904" y="2474"/>
                    <a:pt x="9856" y="2398"/>
                  </a:cubicBezTo>
                  <a:cubicBezTo>
                    <a:pt x="9850" y="2387"/>
                    <a:pt x="9839" y="2376"/>
                    <a:pt x="9823" y="2376"/>
                  </a:cubicBezTo>
                  <a:cubicBezTo>
                    <a:pt x="9807" y="2370"/>
                    <a:pt x="9807" y="2359"/>
                    <a:pt x="9812" y="2343"/>
                  </a:cubicBezTo>
                  <a:cubicBezTo>
                    <a:pt x="9818" y="2338"/>
                    <a:pt x="9818" y="2327"/>
                    <a:pt x="9812" y="2316"/>
                  </a:cubicBezTo>
                  <a:cubicBezTo>
                    <a:pt x="9790" y="2273"/>
                    <a:pt x="9758" y="2240"/>
                    <a:pt x="9720" y="2207"/>
                  </a:cubicBezTo>
                  <a:cubicBezTo>
                    <a:pt x="9703" y="2202"/>
                    <a:pt x="9692" y="2191"/>
                    <a:pt x="9682" y="2180"/>
                  </a:cubicBezTo>
                  <a:cubicBezTo>
                    <a:pt x="9665" y="2153"/>
                    <a:pt x="9654" y="2109"/>
                    <a:pt x="9627" y="2093"/>
                  </a:cubicBezTo>
                  <a:cubicBezTo>
                    <a:pt x="9589" y="2071"/>
                    <a:pt x="9584" y="2033"/>
                    <a:pt x="9562" y="2012"/>
                  </a:cubicBezTo>
                  <a:cubicBezTo>
                    <a:pt x="9529" y="1984"/>
                    <a:pt x="9508" y="1952"/>
                    <a:pt x="9480" y="1919"/>
                  </a:cubicBezTo>
                  <a:cubicBezTo>
                    <a:pt x="9475" y="1908"/>
                    <a:pt x="9464" y="1897"/>
                    <a:pt x="9459" y="1892"/>
                  </a:cubicBezTo>
                  <a:cubicBezTo>
                    <a:pt x="9421" y="1865"/>
                    <a:pt x="9394" y="1827"/>
                    <a:pt x="9372" y="1789"/>
                  </a:cubicBezTo>
                  <a:cubicBezTo>
                    <a:pt x="9361" y="1778"/>
                    <a:pt x="9350" y="1772"/>
                    <a:pt x="9339" y="1767"/>
                  </a:cubicBezTo>
                  <a:cubicBezTo>
                    <a:pt x="9296" y="1751"/>
                    <a:pt x="9263" y="1713"/>
                    <a:pt x="9258" y="1664"/>
                  </a:cubicBezTo>
                  <a:cubicBezTo>
                    <a:pt x="9252" y="1658"/>
                    <a:pt x="9247" y="1647"/>
                    <a:pt x="9236" y="1642"/>
                  </a:cubicBezTo>
                  <a:cubicBezTo>
                    <a:pt x="9220" y="1631"/>
                    <a:pt x="9198" y="1631"/>
                    <a:pt x="9198" y="1598"/>
                  </a:cubicBezTo>
                  <a:cubicBezTo>
                    <a:pt x="9198" y="1593"/>
                    <a:pt x="9182" y="1588"/>
                    <a:pt x="9171" y="1582"/>
                  </a:cubicBezTo>
                  <a:cubicBezTo>
                    <a:pt x="9160" y="1577"/>
                    <a:pt x="9149" y="1571"/>
                    <a:pt x="9138" y="1566"/>
                  </a:cubicBezTo>
                  <a:cubicBezTo>
                    <a:pt x="9111" y="1539"/>
                    <a:pt x="9078" y="1517"/>
                    <a:pt x="9067" y="1490"/>
                  </a:cubicBezTo>
                  <a:cubicBezTo>
                    <a:pt x="9062" y="1463"/>
                    <a:pt x="8986" y="1484"/>
                    <a:pt x="9018" y="1419"/>
                  </a:cubicBezTo>
                  <a:cubicBezTo>
                    <a:pt x="9013" y="1419"/>
                    <a:pt x="9008" y="1414"/>
                    <a:pt x="9002" y="1414"/>
                  </a:cubicBezTo>
                  <a:cubicBezTo>
                    <a:pt x="8996" y="1415"/>
                    <a:pt x="8991" y="1416"/>
                    <a:pt x="8986" y="1416"/>
                  </a:cubicBezTo>
                  <a:cubicBezTo>
                    <a:pt x="8961" y="1416"/>
                    <a:pt x="8953" y="1394"/>
                    <a:pt x="8953" y="1376"/>
                  </a:cubicBezTo>
                  <a:cubicBezTo>
                    <a:pt x="8953" y="1360"/>
                    <a:pt x="8950" y="1350"/>
                    <a:pt x="8938" y="1350"/>
                  </a:cubicBezTo>
                  <a:cubicBezTo>
                    <a:pt x="8934" y="1350"/>
                    <a:pt x="8928" y="1351"/>
                    <a:pt x="8921" y="1354"/>
                  </a:cubicBezTo>
                  <a:cubicBezTo>
                    <a:pt x="8910" y="1354"/>
                    <a:pt x="8899" y="1343"/>
                    <a:pt x="8893" y="1338"/>
                  </a:cubicBezTo>
                  <a:cubicBezTo>
                    <a:pt x="8866" y="1316"/>
                    <a:pt x="8834" y="1300"/>
                    <a:pt x="8823" y="1261"/>
                  </a:cubicBezTo>
                  <a:cubicBezTo>
                    <a:pt x="8747" y="1251"/>
                    <a:pt x="8730" y="1147"/>
                    <a:pt x="8643" y="1147"/>
                  </a:cubicBezTo>
                  <a:cubicBezTo>
                    <a:pt x="8643" y="1147"/>
                    <a:pt x="8638" y="1142"/>
                    <a:pt x="8638" y="1136"/>
                  </a:cubicBezTo>
                  <a:cubicBezTo>
                    <a:pt x="8627" y="1093"/>
                    <a:pt x="8594" y="1082"/>
                    <a:pt x="8567" y="1066"/>
                  </a:cubicBezTo>
                  <a:cubicBezTo>
                    <a:pt x="8518" y="1044"/>
                    <a:pt x="8475" y="1017"/>
                    <a:pt x="8426" y="990"/>
                  </a:cubicBezTo>
                  <a:cubicBezTo>
                    <a:pt x="8393" y="973"/>
                    <a:pt x="8366" y="946"/>
                    <a:pt x="8334" y="930"/>
                  </a:cubicBezTo>
                  <a:cubicBezTo>
                    <a:pt x="8301" y="908"/>
                    <a:pt x="8263" y="903"/>
                    <a:pt x="8247" y="881"/>
                  </a:cubicBezTo>
                  <a:cubicBezTo>
                    <a:pt x="8230" y="854"/>
                    <a:pt x="8187" y="848"/>
                    <a:pt x="8154" y="827"/>
                  </a:cubicBezTo>
                  <a:cubicBezTo>
                    <a:pt x="8100" y="789"/>
                    <a:pt x="8029" y="772"/>
                    <a:pt x="7986" y="718"/>
                  </a:cubicBezTo>
                  <a:cubicBezTo>
                    <a:pt x="7975" y="707"/>
                    <a:pt x="7964" y="702"/>
                    <a:pt x="7958" y="702"/>
                  </a:cubicBezTo>
                  <a:cubicBezTo>
                    <a:pt x="7955" y="702"/>
                    <a:pt x="7952" y="702"/>
                    <a:pt x="7949" y="702"/>
                  </a:cubicBezTo>
                  <a:cubicBezTo>
                    <a:pt x="7916" y="702"/>
                    <a:pt x="7896" y="679"/>
                    <a:pt x="7871" y="669"/>
                  </a:cubicBezTo>
                  <a:cubicBezTo>
                    <a:pt x="7850" y="653"/>
                    <a:pt x="7823" y="625"/>
                    <a:pt x="7801" y="620"/>
                  </a:cubicBezTo>
                  <a:cubicBezTo>
                    <a:pt x="7763" y="620"/>
                    <a:pt x="7730" y="604"/>
                    <a:pt x="7714" y="577"/>
                  </a:cubicBezTo>
                  <a:cubicBezTo>
                    <a:pt x="7687" y="544"/>
                    <a:pt x="7649" y="549"/>
                    <a:pt x="7632" y="528"/>
                  </a:cubicBezTo>
                  <a:cubicBezTo>
                    <a:pt x="7621" y="513"/>
                    <a:pt x="7611" y="511"/>
                    <a:pt x="7596" y="511"/>
                  </a:cubicBezTo>
                  <a:cubicBezTo>
                    <a:pt x="7589" y="511"/>
                    <a:pt x="7582" y="511"/>
                    <a:pt x="7573" y="511"/>
                  </a:cubicBezTo>
                  <a:cubicBezTo>
                    <a:pt x="7571" y="512"/>
                    <a:pt x="7569" y="512"/>
                    <a:pt x="7568" y="512"/>
                  </a:cubicBezTo>
                  <a:cubicBezTo>
                    <a:pt x="7549" y="512"/>
                    <a:pt x="7539" y="483"/>
                    <a:pt x="7524" y="473"/>
                  </a:cubicBezTo>
                  <a:cubicBezTo>
                    <a:pt x="7524" y="473"/>
                    <a:pt x="7513" y="473"/>
                    <a:pt x="7507" y="479"/>
                  </a:cubicBezTo>
                  <a:cubicBezTo>
                    <a:pt x="7505" y="481"/>
                    <a:pt x="7500" y="484"/>
                    <a:pt x="7496" y="484"/>
                  </a:cubicBezTo>
                  <a:cubicBezTo>
                    <a:pt x="7491" y="484"/>
                    <a:pt x="7486" y="480"/>
                    <a:pt x="7486" y="468"/>
                  </a:cubicBezTo>
                  <a:cubicBezTo>
                    <a:pt x="7491" y="452"/>
                    <a:pt x="7486" y="446"/>
                    <a:pt x="7469" y="441"/>
                  </a:cubicBezTo>
                  <a:cubicBezTo>
                    <a:pt x="7388" y="419"/>
                    <a:pt x="7312" y="392"/>
                    <a:pt x="7241" y="354"/>
                  </a:cubicBezTo>
                  <a:cubicBezTo>
                    <a:pt x="7197" y="332"/>
                    <a:pt x="7149" y="321"/>
                    <a:pt x="7105" y="310"/>
                  </a:cubicBezTo>
                  <a:cubicBezTo>
                    <a:pt x="7034" y="294"/>
                    <a:pt x="6969" y="272"/>
                    <a:pt x="6909" y="245"/>
                  </a:cubicBezTo>
                  <a:cubicBezTo>
                    <a:pt x="6888" y="229"/>
                    <a:pt x="6866" y="223"/>
                    <a:pt x="6839" y="212"/>
                  </a:cubicBezTo>
                  <a:cubicBezTo>
                    <a:pt x="6790" y="201"/>
                    <a:pt x="6741" y="191"/>
                    <a:pt x="6686" y="174"/>
                  </a:cubicBezTo>
                  <a:cubicBezTo>
                    <a:pt x="6638" y="163"/>
                    <a:pt x="6572" y="142"/>
                    <a:pt x="6513" y="125"/>
                  </a:cubicBezTo>
                  <a:cubicBezTo>
                    <a:pt x="6409" y="98"/>
                    <a:pt x="6306" y="104"/>
                    <a:pt x="6203" y="76"/>
                  </a:cubicBezTo>
                  <a:cubicBezTo>
                    <a:pt x="6094" y="55"/>
                    <a:pt x="5991" y="44"/>
                    <a:pt x="5887" y="38"/>
                  </a:cubicBezTo>
                  <a:cubicBezTo>
                    <a:pt x="5878" y="40"/>
                    <a:pt x="5869" y="40"/>
                    <a:pt x="5860" y="40"/>
                  </a:cubicBezTo>
                  <a:cubicBezTo>
                    <a:pt x="5833" y="40"/>
                    <a:pt x="5810" y="34"/>
                    <a:pt x="5790" y="22"/>
                  </a:cubicBezTo>
                  <a:cubicBezTo>
                    <a:pt x="5773" y="17"/>
                    <a:pt x="5762" y="17"/>
                    <a:pt x="5746" y="17"/>
                  </a:cubicBezTo>
                  <a:cubicBezTo>
                    <a:pt x="5721" y="23"/>
                    <a:pt x="5695" y="26"/>
                    <a:pt x="5671" y="26"/>
                  </a:cubicBezTo>
                  <a:cubicBezTo>
                    <a:pt x="5654" y="26"/>
                    <a:pt x="5637" y="24"/>
                    <a:pt x="5621" y="22"/>
                  </a:cubicBezTo>
                  <a:cubicBezTo>
                    <a:pt x="5594" y="14"/>
                    <a:pt x="5568" y="11"/>
                    <a:pt x="5541" y="11"/>
                  </a:cubicBezTo>
                  <a:cubicBezTo>
                    <a:pt x="5496" y="11"/>
                    <a:pt x="5452" y="19"/>
                    <a:pt x="5408" y="19"/>
                  </a:cubicBezTo>
                  <a:cubicBezTo>
                    <a:pt x="5396" y="19"/>
                    <a:pt x="5383" y="18"/>
                    <a:pt x="5371" y="17"/>
                  </a:cubicBezTo>
                  <a:cubicBezTo>
                    <a:pt x="5333" y="13"/>
                    <a:pt x="5294" y="9"/>
                    <a:pt x="5256" y="9"/>
                  </a:cubicBezTo>
                  <a:cubicBezTo>
                    <a:pt x="5240" y="9"/>
                    <a:pt x="5224" y="10"/>
                    <a:pt x="5208" y="11"/>
                  </a:cubicBezTo>
                  <a:cubicBezTo>
                    <a:pt x="5148" y="0"/>
                    <a:pt x="5083" y="0"/>
                    <a:pt x="5023" y="0"/>
                  </a:cubicBezTo>
                  <a:close/>
                </a:path>
              </a:pathLst>
            </a:custGeom>
            <a:solidFill>
              <a:srgbClr val="E3FC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58" name="Google Shape;6898;p123"/>
            <p:cNvSpPr/>
            <p:nvPr/>
          </p:nvSpPr>
          <p:spPr>
            <a:xfrm>
              <a:off x="2686842" y="2036166"/>
              <a:ext cx="851075" cy="855012"/>
            </a:xfrm>
            <a:custGeom>
              <a:avLst/>
              <a:gdLst/>
              <a:ahLst/>
              <a:cxnLst/>
              <a:rect l="l" t="t" r="r" b="b"/>
              <a:pathLst>
                <a:path w="7350" h="7384" extrusionOk="0">
                  <a:moveTo>
                    <a:pt x="3765" y="1"/>
                  </a:moveTo>
                  <a:cubicBezTo>
                    <a:pt x="3759" y="1"/>
                    <a:pt x="3755" y="5"/>
                    <a:pt x="3751" y="8"/>
                  </a:cubicBezTo>
                  <a:cubicBezTo>
                    <a:pt x="3727" y="19"/>
                    <a:pt x="3702" y="20"/>
                    <a:pt x="3677" y="20"/>
                  </a:cubicBezTo>
                  <a:cubicBezTo>
                    <a:pt x="3663" y="20"/>
                    <a:pt x="3648" y="20"/>
                    <a:pt x="3634" y="20"/>
                  </a:cubicBezTo>
                  <a:cubicBezTo>
                    <a:pt x="3607" y="20"/>
                    <a:pt x="3580" y="22"/>
                    <a:pt x="3555" y="36"/>
                  </a:cubicBezTo>
                  <a:cubicBezTo>
                    <a:pt x="3541" y="28"/>
                    <a:pt x="3526" y="26"/>
                    <a:pt x="3512" y="26"/>
                  </a:cubicBezTo>
                  <a:cubicBezTo>
                    <a:pt x="3484" y="26"/>
                    <a:pt x="3456" y="36"/>
                    <a:pt x="3430" y="36"/>
                  </a:cubicBezTo>
                  <a:cubicBezTo>
                    <a:pt x="3376" y="41"/>
                    <a:pt x="3322" y="46"/>
                    <a:pt x="3262" y="57"/>
                  </a:cubicBezTo>
                  <a:cubicBezTo>
                    <a:pt x="3240" y="63"/>
                    <a:pt x="3218" y="68"/>
                    <a:pt x="3197" y="74"/>
                  </a:cubicBezTo>
                  <a:cubicBezTo>
                    <a:pt x="3159" y="74"/>
                    <a:pt x="3121" y="68"/>
                    <a:pt x="3083" y="68"/>
                  </a:cubicBezTo>
                  <a:cubicBezTo>
                    <a:pt x="3045" y="74"/>
                    <a:pt x="3006" y="85"/>
                    <a:pt x="2974" y="101"/>
                  </a:cubicBezTo>
                  <a:cubicBezTo>
                    <a:pt x="2930" y="117"/>
                    <a:pt x="2887" y="128"/>
                    <a:pt x="2838" y="133"/>
                  </a:cubicBezTo>
                  <a:cubicBezTo>
                    <a:pt x="2802" y="142"/>
                    <a:pt x="2762" y="170"/>
                    <a:pt x="2722" y="170"/>
                  </a:cubicBezTo>
                  <a:cubicBezTo>
                    <a:pt x="2713" y="170"/>
                    <a:pt x="2705" y="169"/>
                    <a:pt x="2697" y="166"/>
                  </a:cubicBezTo>
                  <a:cubicBezTo>
                    <a:pt x="2695" y="165"/>
                    <a:pt x="2692" y="165"/>
                    <a:pt x="2690" y="165"/>
                  </a:cubicBezTo>
                  <a:cubicBezTo>
                    <a:pt x="2678" y="165"/>
                    <a:pt x="2662" y="173"/>
                    <a:pt x="2653" y="182"/>
                  </a:cubicBezTo>
                  <a:cubicBezTo>
                    <a:pt x="2621" y="204"/>
                    <a:pt x="2582" y="215"/>
                    <a:pt x="2544" y="215"/>
                  </a:cubicBezTo>
                  <a:cubicBezTo>
                    <a:pt x="2490" y="226"/>
                    <a:pt x="2436" y="242"/>
                    <a:pt x="2381" y="269"/>
                  </a:cubicBezTo>
                  <a:cubicBezTo>
                    <a:pt x="2311" y="296"/>
                    <a:pt x="2251" y="324"/>
                    <a:pt x="2180" y="345"/>
                  </a:cubicBezTo>
                  <a:cubicBezTo>
                    <a:pt x="2077" y="383"/>
                    <a:pt x="1979" y="432"/>
                    <a:pt x="1881" y="487"/>
                  </a:cubicBezTo>
                  <a:cubicBezTo>
                    <a:pt x="1800" y="536"/>
                    <a:pt x="1729" y="590"/>
                    <a:pt x="1653" y="644"/>
                  </a:cubicBezTo>
                  <a:cubicBezTo>
                    <a:pt x="1609" y="677"/>
                    <a:pt x="1566" y="704"/>
                    <a:pt x="1522" y="731"/>
                  </a:cubicBezTo>
                  <a:cubicBezTo>
                    <a:pt x="1430" y="780"/>
                    <a:pt x="1349" y="840"/>
                    <a:pt x="1267" y="911"/>
                  </a:cubicBezTo>
                  <a:cubicBezTo>
                    <a:pt x="1207" y="954"/>
                    <a:pt x="1153" y="1009"/>
                    <a:pt x="1098" y="1063"/>
                  </a:cubicBezTo>
                  <a:cubicBezTo>
                    <a:pt x="1071" y="1101"/>
                    <a:pt x="1044" y="1128"/>
                    <a:pt x="1012" y="1155"/>
                  </a:cubicBezTo>
                  <a:cubicBezTo>
                    <a:pt x="968" y="1183"/>
                    <a:pt x="952" y="1231"/>
                    <a:pt x="919" y="1259"/>
                  </a:cubicBezTo>
                  <a:cubicBezTo>
                    <a:pt x="843" y="1335"/>
                    <a:pt x="789" y="1427"/>
                    <a:pt x="713" y="1503"/>
                  </a:cubicBezTo>
                  <a:cubicBezTo>
                    <a:pt x="691" y="1530"/>
                    <a:pt x="669" y="1558"/>
                    <a:pt x="658" y="1590"/>
                  </a:cubicBezTo>
                  <a:cubicBezTo>
                    <a:pt x="642" y="1634"/>
                    <a:pt x="593" y="1655"/>
                    <a:pt x="598" y="1704"/>
                  </a:cubicBezTo>
                  <a:cubicBezTo>
                    <a:pt x="560" y="1732"/>
                    <a:pt x="533" y="1770"/>
                    <a:pt x="528" y="1813"/>
                  </a:cubicBezTo>
                  <a:cubicBezTo>
                    <a:pt x="528" y="1819"/>
                    <a:pt x="522" y="1819"/>
                    <a:pt x="517" y="1824"/>
                  </a:cubicBezTo>
                  <a:cubicBezTo>
                    <a:pt x="473" y="1857"/>
                    <a:pt x="435" y="1911"/>
                    <a:pt x="419" y="1965"/>
                  </a:cubicBezTo>
                  <a:cubicBezTo>
                    <a:pt x="414" y="1987"/>
                    <a:pt x="397" y="2003"/>
                    <a:pt x="381" y="2020"/>
                  </a:cubicBezTo>
                  <a:cubicBezTo>
                    <a:pt x="354" y="2052"/>
                    <a:pt x="332" y="2090"/>
                    <a:pt x="327" y="2134"/>
                  </a:cubicBezTo>
                  <a:cubicBezTo>
                    <a:pt x="327" y="2156"/>
                    <a:pt x="316" y="2177"/>
                    <a:pt x="299" y="2194"/>
                  </a:cubicBezTo>
                  <a:cubicBezTo>
                    <a:pt x="245" y="2253"/>
                    <a:pt x="218" y="2335"/>
                    <a:pt x="218" y="2416"/>
                  </a:cubicBezTo>
                  <a:cubicBezTo>
                    <a:pt x="218" y="2460"/>
                    <a:pt x="174" y="2487"/>
                    <a:pt x="191" y="2531"/>
                  </a:cubicBezTo>
                  <a:cubicBezTo>
                    <a:pt x="191" y="2531"/>
                    <a:pt x="185" y="2541"/>
                    <a:pt x="180" y="2541"/>
                  </a:cubicBezTo>
                  <a:cubicBezTo>
                    <a:pt x="125" y="2541"/>
                    <a:pt x="136" y="2585"/>
                    <a:pt x="136" y="2612"/>
                  </a:cubicBezTo>
                  <a:cubicBezTo>
                    <a:pt x="136" y="2656"/>
                    <a:pt x="125" y="2699"/>
                    <a:pt x="109" y="2737"/>
                  </a:cubicBezTo>
                  <a:cubicBezTo>
                    <a:pt x="104" y="2764"/>
                    <a:pt x="98" y="2792"/>
                    <a:pt x="93" y="2819"/>
                  </a:cubicBezTo>
                  <a:cubicBezTo>
                    <a:pt x="93" y="2840"/>
                    <a:pt x="93" y="2862"/>
                    <a:pt x="87" y="2884"/>
                  </a:cubicBezTo>
                  <a:cubicBezTo>
                    <a:pt x="87" y="2889"/>
                    <a:pt x="71" y="2889"/>
                    <a:pt x="60" y="2895"/>
                  </a:cubicBezTo>
                  <a:cubicBezTo>
                    <a:pt x="66" y="2906"/>
                    <a:pt x="71" y="2917"/>
                    <a:pt x="77" y="2927"/>
                  </a:cubicBezTo>
                  <a:cubicBezTo>
                    <a:pt x="87" y="2938"/>
                    <a:pt x="93" y="2955"/>
                    <a:pt x="66" y="2960"/>
                  </a:cubicBezTo>
                  <a:cubicBezTo>
                    <a:pt x="66" y="2960"/>
                    <a:pt x="60" y="2976"/>
                    <a:pt x="60" y="2987"/>
                  </a:cubicBezTo>
                  <a:cubicBezTo>
                    <a:pt x="49" y="3014"/>
                    <a:pt x="49" y="3042"/>
                    <a:pt x="55" y="3074"/>
                  </a:cubicBezTo>
                  <a:cubicBezTo>
                    <a:pt x="66" y="3112"/>
                    <a:pt x="28" y="3129"/>
                    <a:pt x="28" y="3161"/>
                  </a:cubicBezTo>
                  <a:lnTo>
                    <a:pt x="28" y="3183"/>
                  </a:lnTo>
                  <a:cubicBezTo>
                    <a:pt x="6" y="3221"/>
                    <a:pt x="44" y="3259"/>
                    <a:pt x="28" y="3302"/>
                  </a:cubicBezTo>
                  <a:cubicBezTo>
                    <a:pt x="22" y="3346"/>
                    <a:pt x="22" y="3389"/>
                    <a:pt x="22" y="3433"/>
                  </a:cubicBezTo>
                  <a:cubicBezTo>
                    <a:pt x="11" y="3476"/>
                    <a:pt x="0" y="3525"/>
                    <a:pt x="0" y="3574"/>
                  </a:cubicBezTo>
                  <a:cubicBezTo>
                    <a:pt x="17" y="3640"/>
                    <a:pt x="0" y="3716"/>
                    <a:pt x="11" y="3786"/>
                  </a:cubicBezTo>
                  <a:cubicBezTo>
                    <a:pt x="22" y="3857"/>
                    <a:pt x="22" y="3922"/>
                    <a:pt x="22" y="3993"/>
                  </a:cubicBezTo>
                  <a:cubicBezTo>
                    <a:pt x="22" y="4058"/>
                    <a:pt x="71" y="4129"/>
                    <a:pt x="55" y="4194"/>
                  </a:cubicBezTo>
                  <a:cubicBezTo>
                    <a:pt x="55" y="4205"/>
                    <a:pt x="60" y="4210"/>
                    <a:pt x="66" y="4216"/>
                  </a:cubicBezTo>
                  <a:cubicBezTo>
                    <a:pt x="87" y="4232"/>
                    <a:pt x="82" y="4248"/>
                    <a:pt x="66" y="4265"/>
                  </a:cubicBezTo>
                  <a:cubicBezTo>
                    <a:pt x="87" y="4276"/>
                    <a:pt x="93" y="4303"/>
                    <a:pt x="82" y="4324"/>
                  </a:cubicBezTo>
                  <a:cubicBezTo>
                    <a:pt x="77" y="4335"/>
                    <a:pt x="82" y="4352"/>
                    <a:pt x="87" y="4362"/>
                  </a:cubicBezTo>
                  <a:cubicBezTo>
                    <a:pt x="131" y="4406"/>
                    <a:pt x="115" y="4466"/>
                    <a:pt x="120" y="4515"/>
                  </a:cubicBezTo>
                  <a:cubicBezTo>
                    <a:pt x="142" y="4574"/>
                    <a:pt x="153" y="4634"/>
                    <a:pt x="158" y="4694"/>
                  </a:cubicBezTo>
                  <a:cubicBezTo>
                    <a:pt x="158" y="4705"/>
                    <a:pt x="196" y="4705"/>
                    <a:pt x="174" y="4738"/>
                  </a:cubicBezTo>
                  <a:cubicBezTo>
                    <a:pt x="174" y="4743"/>
                    <a:pt x="202" y="4770"/>
                    <a:pt x="207" y="4786"/>
                  </a:cubicBezTo>
                  <a:cubicBezTo>
                    <a:pt x="223" y="4814"/>
                    <a:pt x="229" y="4846"/>
                    <a:pt x="234" y="4879"/>
                  </a:cubicBezTo>
                  <a:cubicBezTo>
                    <a:pt x="234" y="4911"/>
                    <a:pt x="240" y="4944"/>
                    <a:pt x="261" y="4971"/>
                  </a:cubicBezTo>
                  <a:cubicBezTo>
                    <a:pt x="272" y="4993"/>
                    <a:pt x="283" y="5026"/>
                    <a:pt x="289" y="5053"/>
                  </a:cubicBezTo>
                  <a:cubicBezTo>
                    <a:pt x="316" y="5134"/>
                    <a:pt x="354" y="5210"/>
                    <a:pt x="403" y="5287"/>
                  </a:cubicBezTo>
                  <a:cubicBezTo>
                    <a:pt x="435" y="5335"/>
                    <a:pt x="452" y="5395"/>
                    <a:pt x="501" y="5433"/>
                  </a:cubicBezTo>
                  <a:cubicBezTo>
                    <a:pt x="511" y="5439"/>
                    <a:pt x="511" y="5455"/>
                    <a:pt x="517" y="5466"/>
                  </a:cubicBezTo>
                  <a:cubicBezTo>
                    <a:pt x="528" y="5531"/>
                    <a:pt x="560" y="5591"/>
                    <a:pt x="615" y="5629"/>
                  </a:cubicBezTo>
                  <a:cubicBezTo>
                    <a:pt x="642" y="5651"/>
                    <a:pt x="658" y="5678"/>
                    <a:pt x="658" y="5716"/>
                  </a:cubicBezTo>
                  <a:cubicBezTo>
                    <a:pt x="658" y="5743"/>
                    <a:pt x="674" y="5770"/>
                    <a:pt x="696" y="5792"/>
                  </a:cubicBezTo>
                  <a:cubicBezTo>
                    <a:pt x="729" y="5830"/>
                    <a:pt x="783" y="5852"/>
                    <a:pt x="783" y="5912"/>
                  </a:cubicBezTo>
                  <a:cubicBezTo>
                    <a:pt x="783" y="5912"/>
                    <a:pt x="789" y="5923"/>
                    <a:pt x="794" y="5923"/>
                  </a:cubicBezTo>
                  <a:cubicBezTo>
                    <a:pt x="854" y="5966"/>
                    <a:pt x="854" y="5966"/>
                    <a:pt x="876" y="6010"/>
                  </a:cubicBezTo>
                  <a:cubicBezTo>
                    <a:pt x="886" y="6031"/>
                    <a:pt x="903" y="6053"/>
                    <a:pt x="925" y="6075"/>
                  </a:cubicBezTo>
                  <a:cubicBezTo>
                    <a:pt x="973" y="6113"/>
                    <a:pt x="1017" y="6162"/>
                    <a:pt x="1055" y="6216"/>
                  </a:cubicBezTo>
                  <a:cubicBezTo>
                    <a:pt x="1077" y="6243"/>
                    <a:pt x="1093" y="6276"/>
                    <a:pt x="1131" y="6287"/>
                  </a:cubicBezTo>
                  <a:cubicBezTo>
                    <a:pt x="1137" y="6287"/>
                    <a:pt x="1142" y="6292"/>
                    <a:pt x="1147" y="6298"/>
                  </a:cubicBezTo>
                  <a:cubicBezTo>
                    <a:pt x="1164" y="6347"/>
                    <a:pt x="1202" y="6357"/>
                    <a:pt x="1240" y="6379"/>
                  </a:cubicBezTo>
                  <a:cubicBezTo>
                    <a:pt x="1267" y="6395"/>
                    <a:pt x="1294" y="6412"/>
                    <a:pt x="1294" y="6455"/>
                  </a:cubicBezTo>
                  <a:cubicBezTo>
                    <a:pt x="1294" y="6463"/>
                    <a:pt x="1297" y="6489"/>
                    <a:pt x="1310" y="6489"/>
                  </a:cubicBezTo>
                  <a:cubicBezTo>
                    <a:pt x="1315" y="6489"/>
                    <a:pt x="1323" y="6485"/>
                    <a:pt x="1332" y="6472"/>
                  </a:cubicBezTo>
                  <a:cubicBezTo>
                    <a:pt x="1338" y="6477"/>
                    <a:pt x="1343" y="6482"/>
                    <a:pt x="1349" y="6488"/>
                  </a:cubicBezTo>
                  <a:cubicBezTo>
                    <a:pt x="1365" y="6510"/>
                    <a:pt x="1392" y="6531"/>
                    <a:pt x="1392" y="6553"/>
                  </a:cubicBezTo>
                  <a:cubicBezTo>
                    <a:pt x="1397" y="6591"/>
                    <a:pt x="1436" y="6580"/>
                    <a:pt x="1452" y="6602"/>
                  </a:cubicBezTo>
                  <a:cubicBezTo>
                    <a:pt x="1468" y="6618"/>
                    <a:pt x="1490" y="6624"/>
                    <a:pt x="1506" y="6640"/>
                  </a:cubicBezTo>
                  <a:cubicBezTo>
                    <a:pt x="1533" y="6667"/>
                    <a:pt x="1566" y="6694"/>
                    <a:pt x="1599" y="6716"/>
                  </a:cubicBezTo>
                  <a:cubicBezTo>
                    <a:pt x="1615" y="6727"/>
                    <a:pt x="1631" y="6743"/>
                    <a:pt x="1648" y="6760"/>
                  </a:cubicBezTo>
                  <a:cubicBezTo>
                    <a:pt x="1648" y="6765"/>
                    <a:pt x="1626" y="6781"/>
                    <a:pt x="1653" y="6781"/>
                  </a:cubicBezTo>
                  <a:cubicBezTo>
                    <a:pt x="1669" y="6787"/>
                    <a:pt x="1686" y="6792"/>
                    <a:pt x="1696" y="6803"/>
                  </a:cubicBezTo>
                  <a:lnTo>
                    <a:pt x="1908" y="6961"/>
                  </a:lnTo>
                  <a:cubicBezTo>
                    <a:pt x="1916" y="6973"/>
                    <a:pt x="1927" y="6981"/>
                    <a:pt x="1940" y="6981"/>
                  </a:cubicBezTo>
                  <a:cubicBezTo>
                    <a:pt x="1946" y="6981"/>
                    <a:pt x="1951" y="6980"/>
                    <a:pt x="1957" y="6977"/>
                  </a:cubicBezTo>
                  <a:lnTo>
                    <a:pt x="2023" y="7021"/>
                  </a:lnTo>
                  <a:cubicBezTo>
                    <a:pt x="2039" y="7026"/>
                    <a:pt x="2061" y="7042"/>
                    <a:pt x="2066" y="7042"/>
                  </a:cubicBezTo>
                  <a:cubicBezTo>
                    <a:pt x="2076" y="7032"/>
                    <a:pt x="2084" y="7029"/>
                    <a:pt x="2092" y="7029"/>
                  </a:cubicBezTo>
                  <a:cubicBezTo>
                    <a:pt x="2109" y="7029"/>
                    <a:pt x="2120" y="7049"/>
                    <a:pt x="2131" y="7064"/>
                  </a:cubicBezTo>
                  <a:cubicBezTo>
                    <a:pt x="2134" y="7067"/>
                    <a:pt x="2138" y="7068"/>
                    <a:pt x="2143" y="7068"/>
                  </a:cubicBezTo>
                  <a:cubicBezTo>
                    <a:pt x="2148" y="7068"/>
                    <a:pt x="2153" y="7067"/>
                    <a:pt x="2158" y="7064"/>
                  </a:cubicBezTo>
                  <a:cubicBezTo>
                    <a:pt x="2170" y="7057"/>
                    <a:pt x="2177" y="7053"/>
                    <a:pt x="2182" y="7053"/>
                  </a:cubicBezTo>
                  <a:cubicBezTo>
                    <a:pt x="2188" y="7053"/>
                    <a:pt x="2190" y="7060"/>
                    <a:pt x="2197" y="7075"/>
                  </a:cubicBezTo>
                  <a:cubicBezTo>
                    <a:pt x="2201" y="7094"/>
                    <a:pt x="2214" y="7109"/>
                    <a:pt x="2232" y="7109"/>
                  </a:cubicBezTo>
                  <a:cubicBezTo>
                    <a:pt x="2234" y="7109"/>
                    <a:pt x="2237" y="7108"/>
                    <a:pt x="2240" y="7108"/>
                  </a:cubicBezTo>
                  <a:cubicBezTo>
                    <a:pt x="2252" y="7103"/>
                    <a:pt x="2263" y="7101"/>
                    <a:pt x="2275" y="7101"/>
                  </a:cubicBezTo>
                  <a:cubicBezTo>
                    <a:pt x="2306" y="7101"/>
                    <a:pt x="2334" y="7116"/>
                    <a:pt x="2354" y="7140"/>
                  </a:cubicBezTo>
                  <a:cubicBezTo>
                    <a:pt x="2361" y="7147"/>
                    <a:pt x="2367" y="7149"/>
                    <a:pt x="2372" y="7149"/>
                  </a:cubicBezTo>
                  <a:cubicBezTo>
                    <a:pt x="2376" y="7149"/>
                    <a:pt x="2379" y="7148"/>
                    <a:pt x="2381" y="7146"/>
                  </a:cubicBezTo>
                  <a:cubicBezTo>
                    <a:pt x="2398" y="7143"/>
                    <a:pt x="2408" y="7141"/>
                    <a:pt x="2414" y="7141"/>
                  </a:cubicBezTo>
                  <a:cubicBezTo>
                    <a:pt x="2422" y="7141"/>
                    <a:pt x="2424" y="7144"/>
                    <a:pt x="2430" y="7156"/>
                  </a:cubicBezTo>
                  <a:cubicBezTo>
                    <a:pt x="2447" y="7173"/>
                    <a:pt x="2447" y="7184"/>
                    <a:pt x="2452" y="7184"/>
                  </a:cubicBezTo>
                  <a:cubicBezTo>
                    <a:pt x="2495" y="7195"/>
                    <a:pt x="2539" y="7200"/>
                    <a:pt x="2582" y="7211"/>
                  </a:cubicBezTo>
                  <a:cubicBezTo>
                    <a:pt x="2586" y="7211"/>
                    <a:pt x="2595" y="7208"/>
                    <a:pt x="2601" y="7208"/>
                  </a:cubicBezTo>
                  <a:cubicBezTo>
                    <a:pt x="2605" y="7208"/>
                    <a:pt x="2608" y="7209"/>
                    <a:pt x="2610" y="7211"/>
                  </a:cubicBezTo>
                  <a:cubicBezTo>
                    <a:pt x="2653" y="7260"/>
                    <a:pt x="2729" y="7233"/>
                    <a:pt x="2773" y="7287"/>
                  </a:cubicBezTo>
                  <a:cubicBezTo>
                    <a:pt x="2773" y="7288"/>
                    <a:pt x="2774" y="7288"/>
                    <a:pt x="2775" y="7288"/>
                  </a:cubicBezTo>
                  <a:cubicBezTo>
                    <a:pt x="2781" y="7288"/>
                    <a:pt x="2797" y="7280"/>
                    <a:pt x="2805" y="7276"/>
                  </a:cubicBezTo>
                  <a:cubicBezTo>
                    <a:pt x="2814" y="7276"/>
                    <a:pt x="2833" y="7269"/>
                    <a:pt x="2843" y="7269"/>
                  </a:cubicBezTo>
                  <a:cubicBezTo>
                    <a:pt x="2846" y="7269"/>
                    <a:pt x="2848" y="7270"/>
                    <a:pt x="2849" y="7271"/>
                  </a:cubicBezTo>
                  <a:cubicBezTo>
                    <a:pt x="2887" y="7303"/>
                    <a:pt x="2925" y="7292"/>
                    <a:pt x="2963" y="7298"/>
                  </a:cubicBezTo>
                  <a:cubicBezTo>
                    <a:pt x="3066" y="7320"/>
                    <a:pt x="3175" y="7298"/>
                    <a:pt x="3278" y="7347"/>
                  </a:cubicBezTo>
                  <a:cubicBezTo>
                    <a:pt x="3290" y="7351"/>
                    <a:pt x="3301" y="7354"/>
                    <a:pt x="3315" y="7354"/>
                  </a:cubicBezTo>
                  <a:cubicBezTo>
                    <a:pt x="3320" y="7354"/>
                    <a:pt x="3326" y="7354"/>
                    <a:pt x="3333" y="7352"/>
                  </a:cubicBezTo>
                  <a:cubicBezTo>
                    <a:pt x="3371" y="7352"/>
                    <a:pt x="3410" y="7366"/>
                    <a:pt x="3449" y="7366"/>
                  </a:cubicBezTo>
                  <a:cubicBezTo>
                    <a:pt x="3465" y="7366"/>
                    <a:pt x="3480" y="7364"/>
                    <a:pt x="3496" y="7358"/>
                  </a:cubicBezTo>
                  <a:cubicBezTo>
                    <a:pt x="3505" y="7365"/>
                    <a:pt x="3514" y="7367"/>
                    <a:pt x="3524" y="7367"/>
                  </a:cubicBezTo>
                  <a:cubicBezTo>
                    <a:pt x="3538" y="7367"/>
                    <a:pt x="3553" y="7363"/>
                    <a:pt x="3566" y="7363"/>
                  </a:cubicBezTo>
                  <a:cubicBezTo>
                    <a:pt x="3578" y="7363"/>
                    <a:pt x="3590" y="7366"/>
                    <a:pt x="3599" y="7379"/>
                  </a:cubicBezTo>
                  <a:cubicBezTo>
                    <a:pt x="3602" y="7382"/>
                    <a:pt x="3606" y="7383"/>
                    <a:pt x="3610" y="7383"/>
                  </a:cubicBezTo>
                  <a:cubicBezTo>
                    <a:pt x="3614" y="7383"/>
                    <a:pt x="3618" y="7382"/>
                    <a:pt x="3621" y="7379"/>
                  </a:cubicBezTo>
                  <a:cubicBezTo>
                    <a:pt x="3642" y="7362"/>
                    <a:pt x="3665" y="7357"/>
                    <a:pt x="3688" y="7357"/>
                  </a:cubicBezTo>
                  <a:cubicBezTo>
                    <a:pt x="3717" y="7357"/>
                    <a:pt x="3746" y="7365"/>
                    <a:pt x="3773" y="7368"/>
                  </a:cubicBezTo>
                  <a:cubicBezTo>
                    <a:pt x="3789" y="7374"/>
                    <a:pt x="3804" y="7377"/>
                    <a:pt x="3819" y="7377"/>
                  </a:cubicBezTo>
                  <a:cubicBezTo>
                    <a:pt x="3834" y="7377"/>
                    <a:pt x="3849" y="7374"/>
                    <a:pt x="3865" y="7368"/>
                  </a:cubicBezTo>
                  <a:cubicBezTo>
                    <a:pt x="3936" y="7341"/>
                    <a:pt x="4018" y="7374"/>
                    <a:pt x="4083" y="7330"/>
                  </a:cubicBezTo>
                  <a:cubicBezTo>
                    <a:pt x="4101" y="7332"/>
                    <a:pt x="4119" y="7332"/>
                    <a:pt x="4137" y="7332"/>
                  </a:cubicBezTo>
                  <a:cubicBezTo>
                    <a:pt x="4194" y="7332"/>
                    <a:pt x="4252" y="7325"/>
                    <a:pt x="4306" y="7309"/>
                  </a:cubicBezTo>
                  <a:cubicBezTo>
                    <a:pt x="4387" y="7298"/>
                    <a:pt x="4469" y="7276"/>
                    <a:pt x="4550" y="7249"/>
                  </a:cubicBezTo>
                  <a:cubicBezTo>
                    <a:pt x="4664" y="7205"/>
                    <a:pt x="4779" y="7178"/>
                    <a:pt x="4893" y="7129"/>
                  </a:cubicBezTo>
                  <a:cubicBezTo>
                    <a:pt x="4963" y="7102"/>
                    <a:pt x="5039" y="7075"/>
                    <a:pt x="5116" y="7042"/>
                  </a:cubicBezTo>
                  <a:cubicBezTo>
                    <a:pt x="5148" y="7021"/>
                    <a:pt x="5186" y="7004"/>
                    <a:pt x="5230" y="6988"/>
                  </a:cubicBezTo>
                  <a:cubicBezTo>
                    <a:pt x="5262" y="6983"/>
                    <a:pt x="5295" y="6966"/>
                    <a:pt x="5322" y="6944"/>
                  </a:cubicBezTo>
                  <a:cubicBezTo>
                    <a:pt x="5387" y="6906"/>
                    <a:pt x="5453" y="6868"/>
                    <a:pt x="5518" y="6825"/>
                  </a:cubicBezTo>
                  <a:cubicBezTo>
                    <a:pt x="5540" y="6814"/>
                    <a:pt x="5561" y="6803"/>
                    <a:pt x="5578" y="6792"/>
                  </a:cubicBezTo>
                  <a:cubicBezTo>
                    <a:pt x="5616" y="6760"/>
                    <a:pt x="5654" y="6732"/>
                    <a:pt x="5692" y="6705"/>
                  </a:cubicBezTo>
                  <a:cubicBezTo>
                    <a:pt x="5730" y="6673"/>
                    <a:pt x="5779" y="6662"/>
                    <a:pt x="5817" y="6635"/>
                  </a:cubicBezTo>
                  <a:cubicBezTo>
                    <a:pt x="5855" y="6607"/>
                    <a:pt x="5893" y="6602"/>
                    <a:pt x="5904" y="6569"/>
                  </a:cubicBezTo>
                  <a:cubicBezTo>
                    <a:pt x="5925" y="6531"/>
                    <a:pt x="5969" y="6526"/>
                    <a:pt x="5996" y="6504"/>
                  </a:cubicBezTo>
                  <a:cubicBezTo>
                    <a:pt x="6002" y="6499"/>
                    <a:pt x="6002" y="6493"/>
                    <a:pt x="6007" y="6488"/>
                  </a:cubicBezTo>
                  <a:cubicBezTo>
                    <a:pt x="6056" y="6417"/>
                    <a:pt x="6154" y="6390"/>
                    <a:pt x="6192" y="6303"/>
                  </a:cubicBezTo>
                  <a:cubicBezTo>
                    <a:pt x="6262" y="6249"/>
                    <a:pt x="6328" y="6178"/>
                    <a:pt x="6377" y="6102"/>
                  </a:cubicBezTo>
                  <a:cubicBezTo>
                    <a:pt x="6409" y="6064"/>
                    <a:pt x="6436" y="6026"/>
                    <a:pt x="6469" y="5982"/>
                  </a:cubicBezTo>
                  <a:cubicBezTo>
                    <a:pt x="6496" y="5961"/>
                    <a:pt x="6518" y="5933"/>
                    <a:pt x="6540" y="5906"/>
                  </a:cubicBezTo>
                  <a:cubicBezTo>
                    <a:pt x="6567" y="5857"/>
                    <a:pt x="6600" y="5814"/>
                    <a:pt x="6638" y="5770"/>
                  </a:cubicBezTo>
                  <a:cubicBezTo>
                    <a:pt x="6654" y="5754"/>
                    <a:pt x="6665" y="5732"/>
                    <a:pt x="6676" y="5711"/>
                  </a:cubicBezTo>
                  <a:cubicBezTo>
                    <a:pt x="6697" y="5651"/>
                    <a:pt x="6730" y="5596"/>
                    <a:pt x="6773" y="5547"/>
                  </a:cubicBezTo>
                  <a:cubicBezTo>
                    <a:pt x="6779" y="5537"/>
                    <a:pt x="6790" y="5526"/>
                    <a:pt x="6790" y="5515"/>
                  </a:cubicBezTo>
                  <a:cubicBezTo>
                    <a:pt x="6795" y="5482"/>
                    <a:pt x="6812" y="5450"/>
                    <a:pt x="6833" y="5428"/>
                  </a:cubicBezTo>
                  <a:cubicBezTo>
                    <a:pt x="6850" y="5412"/>
                    <a:pt x="6855" y="5390"/>
                    <a:pt x="6866" y="5368"/>
                  </a:cubicBezTo>
                  <a:cubicBezTo>
                    <a:pt x="6871" y="5352"/>
                    <a:pt x="6877" y="5341"/>
                    <a:pt x="6888" y="5325"/>
                  </a:cubicBezTo>
                  <a:cubicBezTo>
                    <a:pt x="6937" y="5276"/>
                    <a:pt x="6969" y="5216"/>
                    <a:pt x="6985" y="5151"/>
                  </a:cubicBezTo>
                  <a:cubicBezTo>
                    <a:pt x="7002" y="5107"/>
                    <a:pt x="7018" y="5064"/>
                    <a:pt x="7040" y="5020"/>
                  </a:cubicBezTo>
                  <a:cubicBezTo>
                    <a:pt x="7056" y="4993"/>
                    <a:pt x="7083" y="4971"/>
                    <a:pt x="7067" y="4928"/>
                  </a:cubicBezTo>
                  <a:cubicBezTo>
                    <a:pt x="7062" y="4911"/>
                    <a:pt x="7078" y="4884"/>
                    <a:pt x="7094" y="4868"/>
                  </a:cubicBezTo>
                  <a:cubicBezTo>
                    <a:pt x="7110" y="4846"/>
                    <a:pt x="7116" y="4825"/>
                    <a:pt x="7110" y="4797"/>
                  </a:cubicBezTo>
                  <a:cubicBezTo>
                    <a:pt x="7105" y="4786"/>
                    <a:pt x="7105" y="4770"/>
                    <a:pt x="7110" y="4759"/>
                  </a:cubicBezTo>
                  <a:cubicBezTo>
                    <a:pt x="7132" y="4705"/>
                    <a:pt x="7149" y="4656"/>
                    <a:pt x="7165" y="4596"/>
                  </a:cubicBezTo>
                  <a:cubicBezTo>
                    <a:pt x="7176" y="4536"/>
                    <a:pt x="7187" y="4477"/>
                    <a:pt x="7203" y="4411"/>
                  </a:cubicBezTo>
                  <a:cubicBezTo>
                    <a:pt x="7219" y="4362"/>
                    <a:pt x="7203" y="4303"/>
                    <a:pt x="7246" y="4265"/>
                  </a:cubicBezTo>
                  <a:cubicBezTo>
                    <a:pt x="7252" y="4259"/>
                    <a:pt x="7257" y="4243"/>
                    <a:pt x="7252" y="4243"/>
                  </a:cubicBezTo>
                  <a:cubicBezTo>
                    <a:pt x="7219" y="4205"/>
                    <a:pt x="7268" y="4167"/>
                    <a:pt x="7252" y="4129"/>
                  </a:cubicBezTo>
                  <a:cubicBezTo>
                    <a:pt x="7252" y="4118"/>
                    <a:pt x="7252" y="4102"/>
                    <a:pt x="7263" y="4096"/>
                  </a:cubicBezTo>
                  <a:cubicBezTo>
                    <a:pt x="7290" y="4074"/>
                    <a:pt x="7290" y="4058"/>
                    <a:pt x="7268" y="4036"/>
                  </a:cubicBezTo>
                  <a:cubicBezTo>
                    <a:pt x="7263" y="4025"/>
                    <a:pt x="7263" y="4015"/>
                    <a:pt x="7268" y="4009"/>
                  </a:cubicBezTo>
                  <a:cubicBezTo>
                    <a:pt x="7284" y="3993"/>
                    <a:pt x="7284" y="3971"/>
                    <a:pt x="7279" y="3949"/>
                  </a:cubicBezTo>
                  <a:cubicBezTo>
                    <a:pt x="7290" y="3906"/>
                    <a:pt x="7295" y="3857"/>
                    <a:pt x="7295" y="3813"/>
                  </a:cubicBezTo>
                  <a:cubicBezTo>
                    <a:pt x="7284" y="3781"/>
                    <a:pt x="7322" y="3765"/>
                    <a:pt x="7312" y="3743"/>
                  </a:cubicBezTo>
                  <a:cubicBezTo>
                    <a:pt x="7290" y="3710"/>
                    <a:pt x="7333" y="3683"/>
                    <a:pt x="7317" y="3656"/>
                  </a:cubicBezTo>
                  <a:cubicBezTo>
                    <a:pt x="7306" y="3618"/>
                    <a:pt x="7312" y="3580"/>
                    <a:pt x="7328" y="3547"/>
                  </a:cubicBezTo>
                  <a:cubicBezTo>
                    <a:pt x="7333" y="3542"/>
                    <a:pt x="7333" y="3531"/>
                    <a:pt x="7328" y="3520"/>
                  </a:cubicBezTo>
                  <a:cubicBezTo>
                    <a:pt x="7312" y="3498"/>
                    <a:pt x="7306" y="3466"/>
                    <a:pt x="7317" y="3438"/>
                  </a:cubicBezTo>
                  <a:cubicBezTo>
                    <a:pt x="7333" y="3406"/>
                    <a:pt x="7301" y="3368"/>
                    <a:pt x="7339" y="3341"/>
                  </a:cubicBezTo>
                  <a:lnTo>
                    <a:pt x="7339" y="3335"/>
                  </a:lnTo>
                  <a:cubicBezTo>
                    <a:pt x="7295" y="3324"/>
                    <a:pt x="7333" y="3302"/>
                    <a:pt x="7333" y="3286"/>
                  </a:cubicBezTo>
                  <a:cubicBezTo>
                    <a:pt x="7339" y="3270"/>
                    <a:pt x="7350" y="3216"/>
                    <a:pt x="7344" y="3216"/>
                  </a:cubicBezTo>
                  <a:cubicBezTo>
                    <a:pt x="7306" y="3205"/>
                    <a:pt x="7339" y="3177"/>
                    <a:pt x="7333" y="3156"/>
                  </a:cubicBezTo>
                  <a:cubicBezTo>
                    <a:pt x="7317" y="3129"/>
                    <a:pt x="7312" y="3091"/>
                    <a:pt x="7317" y="3058"/>
                  </a:cubicBezTo>
                  <a:cubicBezTo>
                    <a:pt x="7328" y="3031"/>
                    <a:pt x="7301" y="2993"/>
                    <a:pt x="7290" y="2960"/>
                  </a:cubicBezTo>
                  <a:cubicBezTo>
                    <a:pt x="7274" y="2922"/>
                    <a:pt x="7257" y="2906"/>
                    <a:pt x="7246" y="2879"/>
                  </a:cubicBezTo>
                  <a:cubicBezTo>
                    <a:pt x="7241" y="2851"/>
                    <a:pt x="7235" y="2824"/>
                    <a:pt x="7230" y="2792"/>
                  </a:cubicBezTo>
                  <a:cubicBezTo>
                    <a:pt x="7230" y="2792"/>
                    <a:pt x="7225" y="2786"/>
                    <a:pt x="7225" y="2786"/>
                  </a:cubicBezTo>
                  <a:cubicBezTo>
                    <a:pt x="7203" y="2764"/>
                    <a:pt x="7187" y="2748"/>
                    <a:pt x="7208" y="2715"/>
                  </a:cubicBezTo>
                  <a:cubicBezTo>
                    <a:pt x="7208" y="2710"/>
                    <a:pt x="7208" y="2699"/>
                    <a:pt x="7208" y="2688"/>
                  </a:cubicBezTo>
                  <a:cubicBezTo>
                    <a:pt x="7149" y="2618"/>
                    <a:pt x="7176" y="2520"/>
                    <a:pt x="7116" y="2460"/>
                  </a:cubicBezTo>
                  <a:cubicBezTo>
                    <a:pt x="7110" y="2455"/>
                    <a:pt x="7110" y="2449"/>
                    <a:pt x="7110" y="2444"/>
                  </a:cubicBezTo>
                  <a:cubicBezTo>
                    <a:pt x="7105" y="2395"/>
                    <a:pt x="7089" y="2351"/>
                    <a:pt x="7083" y="2308"/>
                  </a:cubicBezTo>
                  <a:cubicBezTo>
                    <a:pt x="7078" y="2264"/>
                    <a:pt x="7051" y="2232"/>
                    <a:pt x="7045" y="2183"/>
                  </a:cubicBezTo>
                  <a:cubicBezTo>
                    <a:pt x="7034" y="2134"/>
                    <a:pt x="7013" y="2085"/>
                    <a:pt x="6980" y="2041"/>
                  </a:cubicBezTo>
                  <a:cubicBezTo>
                    <a:pt x="6975" y="2031"/>
                    <a:pt x="6964" y="2020"/>
                    <a:pt x="6964" y="2009"/>
                  </a:cubicBezTo>
                  <a:cubicBezTo>
                    <a:pt x="6975" y="1954"/>
                    <a:pt x="6915" y="1933"/>
                    <a:pt x="6909" y="1889"/>
                  </a:cubicBezTo>
                  <a:cubicBezTo>
                    <a:pt x="6839" y="1840"/>
                    <a:pt x="6833" y="1748"/>
                    <a:pt x="6763" y="1699"/>
                  </a:cubicBezTo>
                  <a:cubicBezTo>
                    <a:pt x="6752" y="1688"/>
                    <a:pt x="6757" y="1650"/>
                    <a:pt x="6752" y="1650"/>
                  </a:cubicBezTo>
                  <a:cubicBezTo>
                    <a:pt x="6708" y="1639"/>
                    <a:pt x="6708" y="1601"/>
                    <a:pt x="6703" y="1574"/>
                  </a:cubicBezTo>
                  <a:cubicBezTo>
                    <a:pt x="6697" y="1558"/>
                    <a:pt x="6686" y="1547"/>
                    <a:pt x="6676" y="1530"/>
                  </a:cubicBezTo>
                  <a:cubicBezTo>
                    <a:pt x="6632" y="1487"/>
                    <a:pt x="6594" y="1438"/>
                    <a:pt x="6551" y="1389"/>
                  </a:cubicBezTo>
                  <a:cubicBezTo>
                    <a:pt x="6523" y="1367"/>
                    <a:pt x="6513" y="1329"/>
                    <a:pt x="6469" y="1324"/>
                  </a:cubicBezTo>
                  <a:cubicBezTo>
                    <a:pt x="6458" y="1318"/>
                    <a:pt x="6453" y="1308"/>
                    <a:pt x="6453" y="1302"/>
                  </a:cubicBezTo>
                  <a:cubicBezTo>
                    <a:pt x="6447" y="1248"/>
                    <a:pt x="6382" y="1242"/>
                    <a:pt x="6371" y="1199"/>
                  </a:cubicBezTo>
                  <a:cubicBezTo>
                    <a:pt x="6366" y="1177"/>
                    <a:pt x="6339" y="1155"/>
                    <a:pt x="6322" y="1139"/>
                  </a:cubicBezTo>
                  <a:cubicBezTo>
                    <a:pt x="6295" y="1106"/>
                    <a:pt x="6268" y="1068"/>
                    <a:pt x="6235" y="1041"/>
                  </a:cubicBezTo>
                  <a:cubicBezTo>
                    <a:pt x="6192" y="1003"/>
                    <a:pt x="6154" y="954"/>
                    <a:pt x="6110" y="916"/>
                  </a:cubicBezTo>
                  <a:cubicBezTo>
                    <a:pt x="6034" y="856"/>
                    <a:pt x="5947" y="807"/>
                    <a:pt x="5877" y="742"/>
                  </a:cubicBezTo>
                  <a:cubicBezTo>
                    <a:pt x="5838" y="710"/>
                    <a:pt x="5800" y="688"/>
                    <a:pt x="5762" y="666"/>
                  </a:cubicBezTo>
                  <a:cubicBezTo>
                    <a:pt x="5726" y="645"/>
                    <a:pt x="5714" y="590"/>
                    <a:pt x="5666" y="590"/>
                  </a:cubicBezTo>
                  <a:cubicBezTo>
                    <a:pt x="5664" y="590"/>
                    <a:pt x="5661" y="590"/>
                    <a:pt x="5659" y="590"/>
                  </a:cubicBezTo>
                  <a:cubicBezTo>
                    <a:pt x="5588" y="514"/>
                    <a:pt x="5491" y="492"/>
                    <a:pt x="5415" y="427"/>
                  </a:cubicBezTo>
                  <a:cubicBezTo>
                    <a:pt x="5382" y="394"/>
                    <a:pt x="5328" y="394"/>
                    <a:pt x="5300" y="356"/>
                  </a:cubicBezTo>
                  <a:cubicBezTo>
                    <a:pt x="5284" y="329"/>
                    <a:pt x="5257" y="307"/>
                    <a:pt x="5224" y="296"/>
                  </a:cubicBezTo>
                  <a:cubicBezTo>
                    <a:pt x="5186" y="264"/>
                    <a:pt x="5132" y="248"/>
                    <a:pt x="5077" y="248"/>
                  </a:cubicBezTo>
                  <a:cubicBezTo>
                    <a:pt x="5075" y="248"/>
                    <a:pt x="5072" y="248"/>
                    <a:pt x="5068" y="248"/>
                  </a:cubicBezTo>
                  <a:cubicBezTo>
                    <a:pt x="5043" y="248"/>
                    <a:pt x="5015" y="230"/>
                    <a:pt x="4991" y="220"/>
                  </a:cubicBezTo>
                  <a:cubicBezTo>
                    <a:pt x="4996" y="177"/>
                    <a:pt x="4958" y="193"/>
                    <a:pt x="4936" y="177"/>
                  </a:cubicBezTo>
                  <a:cubicBezTo>
                    <a:pt x="4921" y="168"/>
                    <a:pt x="4905" y="164"/>
                    <a:pt x="4887" y="164"/>
                  </a:cubicBezTo>
                  <a:cubicBezTo>
                    <a:pt x="4873" y="164"/>
                    <a:pt x="4858" y="167"/>
                    <a:pt x="4844" y="171"/>
                  </a:cubicBezTo>
                  <a:lnTo>
                    <a:pt x="4817" y="171"/>
                  </a:lnTo>
                  <a:lnTo>
                    <a:pt x="4713" y="150"/>
                  </a:lnTo>
                  <a:cubicBezTo>
                    <a:pt x="4670" y="139"/>
                    <a:pt x="4626" y="133"/>
                    <a:pt x="4577" y="123"/>
                  </a:cubicBezTo>
                  <a:cubicBezTo>
                    <a:pt x="4528" y="117"/>
                    <a:pt x="4480" y="106"/>
                    <a:pt x="4436" y="90"/>
                  </a:cubicBezTo>
                  <a:cubicBezTo>
                    <a:pt x="4423" y="96"/>
                    <a:pt x="4411" y="99"/>
                    <a:pt x="4400" y="99"/>
                  </a:cubicBezTo>
                  <a:cubicBezTo>
                    <a:pt x="4375" y="99"/>
                    <a:pt x="4354" y="85"/>
                    <a:pt x="4327" y="74"/>
                  </a:cubicBezTo>
                  <a:cubicBezTo>
                    <a:pt x="4319" y="71"/>
                    <a:pt x="4311" y="70"/>
                    <a:pt x="4303" y="70"/>
                  </a:cubicBezTo>
                  <a:cubicBezTo>
                    <a:pt x="4295" y="70"/>
                    <a:pt x="4287" y="71"/>
                    <a:pt x="4278" y="74"/>
                  </a:cubicBezTo>
                  <a:cubicBezTo>
                    <a:pt x="4273" y="74"/>
                    <a:pt x="4263" y="75"/>
                    <a:pt x="4255" y="75"/>
                  </a:cubicBezTo>
                  <a:cubicBezTo>
                    <a:pt x="4246" y="75"/>
                    <a:pt x="4238" y="74"/>
                    <a:pt x="4235" y="68"/>
                  </a:cubicBezTo>
                  <a:cubicBezTo>
                    <a:pt x="4224" y="43"/>
                    <a:pt x="4208" y="36"/>
                    <a:pt x="4192" y="36"/>
                  </a:cubicBezTo>
                  <a:cubicBezTo>
                    <a:pt x="4171" y="36"/>
                    <a:pt x="4148" y="47"/>
                    <a:pt x="4128" y="47"/>
                  </a:cubicBezTo>
                  <a:cubicBezTo>
                    <a:pt x="4126" y="47"/>
                    <a:pt x="4123" y="47"/>
                    <a:pt x="4121" y="46"/>
                  </a:cubicBezTo>
                  <a:cubicBezTo>
                    <a:pt x="4061" y="36"/>
                    <a:pt x="4001" y="30"/>
                    <a:pt x="3941" y="19"/>
                  </a:cubicBezTo>
                  <a:cubicBezTo>
                    <a:pt x="3922" y="19"/>
                    <a:pt x="3908" y="8"/>
                    <a:pt x="3887" y="8"/>
                  </a:cubicBezTo>
                  <a:cubicBezTo>
                    <a:pt x="3879" y="8"/>
                    <a:pt x="3870" y="9"/>
                    <a:pt x="3860" y="14"/>
                  </a:cubicBezTo>
                  <a:cubicBezTo>
                    <a:pt x="3854" y="18"/>
                    <a:pt x="3847" y="20"/>
                    <a:pt x="3840" y="20"/>
                  </a:cubicBezTo>
                  <a:cubicBezTo>
                    <a:pt x="3819" y="20"/>
                    <a:pt x="3793" y="7"/>
                    <a:pt x="3773" y="3"/>
                  </a:cubicBezTo>
                  <a:cubicBezTo>
                    <a:pt x="3770" y="1"/>
                    <a:pt x="3767" y="1"/>
                    <a:pt x="3765" y="1"/>
                  </a:cubicBezTo>
                  <a:close/>
                </a:path>
              </a:pathLst>
            </a:custGeom>
            <a:solidFill>
              <a:srgbClr val="FF6E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59" name="Google Shape;6899;p123"/>
            <p:cNvSpPr/>
            <p:nvPr/>
          </p:nvSpPr>
          <p:spPr>
            <a:xfrm>
              <a:off x="1185712" y="2710416"/>
              <a:ext cx="1280318" cy="1274412"/>
            </a:xfrm>
            <a:custGeom>
              <a:avLst/>
              <a:gdLst/>
              <a:ahLst/>
              <a:cxnLst/>
              <a:rect l="l" t="t" r="r" b="b"/>
              <a:pathLst>
                <a:path w="11057" h="11006" extrusionOk="0">
                  <a:moveTo>
                    <a:pt x="5202" y="159"/>
                  </a:moveTo>
                  <a:cubicBezTo>
                    <a:pt x="5262" y="159"/>
                    <a:pt x="5327" y="159"/>
                    <a:pt x="5387" y="170"/>
                  </a:cubicBezTo>
                  <a:cubicBezTo>
                    <a:pt x="5403" y="169"/>
                    <a:pt x="5419" y="168"/>
                    <a:pt x="5435" y="168"/>
                  </a:cubicBezTo>
                  <a:cubicBezTo>
                    <a:pt x="5473" y="168"/>
                    <a:pt x="5512" y="172"/>
                    <a:pt x="5550" y="176"/>
                  </a:cubicBezTo>
                  <a:cubicBezTo>
                    <a:pt x="5562" y="177"/>
                    <a:pt x="5575" y="178"/>
                    <a:pt x="5587" y="178"/>
                  </a:cubicBezTo>
                  <a:cubicBezTo>
                    <a:pt x="5631" y="178"/>
                    <a:pt x="5675" y="170"/>
                    <a:pt x="5720" y="170"/>
                  </a:cubicBezTo>
                  <a:cubicBezTo>
                    <a:pt x="5747" y="170"/>
                    <a:pt x="5773" y="173"/>
                    <a:pt x="5800" y="181"/>
                  </a:cubicBezTo>
                  <a:cubicBezTo>
                    <a:pt x="5816" y="183"/>
                    <a:pt x="5833" y="185"/>
                    <a:pt x="5850" y="185"/>
                  </a:cubicBezTo>
                  <a:cubicBezTo>
                    <a:pt x="5874" y="185"/>
                    <a:pt x="5900" y="182"/>
                    <a:pt x="5925" y="176"/>
                  </a:cubicBezTo>
                  <a:cubicBezTo>
                    <a:pt x="5941" y="176"/>
                    <a:pt x="5952" y="176"/>
                    <a:pt x="5969" y="181"/>
                  </a:cubicBezTo>
                  <a:cubicBezTo>
                    <a:pt x="5989" y="193"/>
                    <a:pt x="6012" y="199"/>
                    <a:pt x="6039" y="199"/>
                  </a:cubicBezTo>
                  <a:cubicBezTo>
                    <a:pt x="6048" y="199"/>
                    <a:pt x="6057" y="199"/>
                    <a:pt x="6066" y="197"/>
                  </a:cubicBezTo>
                  <a:cubicBezTo>
                    <a:pt x="6170" y="203"/>
                    <a:pt x="6273" y="214"/>
                    <a:pt x="6382" y="235"/>
                  </a:cubicBezTo>
                  <a:cubicBezTo>
                    <a:pt x="6485" y="263"/>
                    <a:pt x="6588" y="257"/>
                    <a:pt x="6692" y="284"/>
                  </a:cubicBezTo>
                  <a:cubicBezTo>
                    <a:pt x="6751" y="301"/>
                    <a:pt x="6817" y="322"/>
                    <a:pt x="6865" y="333"/>
                  </a:cubicBezTo>
                  <a:cubicBezTo>
                    <a:pt x="6920" y="350"/>
                    <a:pt x="6969" y="360"/>
                    <a:pt x="7018" y="371"/>
                  </a:cubicBezTo>
                  <a:cubicBezTo>
                    <a:pt x="7045" y="382"/>
                    <a:pt x="7067" y="388"/>
                    <a:pt x="7088" y="404"/>
                  </a:cubicBezTo>
                  <a:cubicBezTo>
                    <a:pt x="7148" y="431"/>
                    <a:pt x="7213" y="453"/>
                    <a:pt x="7284" y="469"/>
                  </a:cubicBezTo>
                  <a:cubicBezTo>
                    <a:pt x="7328" y="480"/>
                    <a:pt x="7376" y="491"/>
                    <a:pt x="7420" y="513"/>
                  </a:cubicBezTo>
                  <a:cubicBezTo>
                    <a:pt x="7491" y="551"/>
                    <a:pt x="7567" y="578"/>
                    <a:pt x="7648" y="600"/>
                  </a:cubicBezTo>
                  <a:cubicBezTo>
                    <a:pt x="7665" y="605"/>
                    <a:pt x="7670" y="611"/>
                    <a:pt x="7665" y="627"/>
                  </a:cubicBezTo>
                  <a:cubicBezTo>
                    <a:pt x="7665" y="639"/>
                    <a:pt x="7670" y="643"/>
                    <a:pt x="7675" y="643"/>
                  </a:cubicBezTo>
                  <a:cubicBezTo>
                    <a:pt x="7679" y="643"/>
                    <a:pt x="7684" y="640"/>
                    <a:pt x="7686" y="638"/>
                  </a:cubicBezTo>
                  <a:cubicBezTo>
                    <a:pt x="7692" y="632"/>
                    <a:pt x="7703" y="632"/>
                    <a:pt x="7703" y="632"/>
                  </a:cubicBezTo>
                  <a:cubicBezTo>
                    <a:pt x="7718" y="642"/>
                    <a:pt x="7728" y="671"/>
                    <a:pt x="7747" y="671"/>
                  </a:cubicBezTo>
                  <a:cubicBezTo>
                    <a:pt x="7748" y="671"/>
                    <a:pt x="7750" y="671"/>
                    <a:pt x="7752" y="670"/>
                  </a:cubicBezTo>
                  <a:cubicBezTo>
                    <a:pt x="7761" y="670"/>
                    <a:pt x="7768" y="670"/>
                    <a:pt x="7775" y="670"/>
                  </a:cubicBezTo>
                  <a:cubicBezTo>
                    <a:pt x="7790" y="670"/>
                    <a:pt x="7800" y="672"/>
                    <a:pt x="7811" y="687"/>
                  </a:cubicBezTo>
                  <a:cubicBezTo>
                    <a:pt x="7828" y="708"/>
                    <a:pt x="7866" y="703"/>
                    <a:pt x="7893" y="736"/>
                  </a:cubicBezTo>
                  <a:cubicBezTo>
                    <a:pt x="7909" y="763"/>
                    <a:pt x="7942" y="779"/>
                    <a:pt x="7980" y="779"/>
                  </a:cubicBezTo>
                  <a:cubicBezTo>
                    <a:pt x="8002" y="784"/>
                    <a:pt x="8029" y="812"/>
                    <a:pt x="8050" y="828"/>
                  </a:cubicBezTo>
                  <a:cubicBezTo>
                    <a:pt x="8075" y="838"/>
                    <a:pt x="8095" y="861"/>
                    <a:pt x="8128" y="861"/>
                  </a:cubicBezTo>
                  <a:cubicBezTo>
                    <a:pt x="8131" y="861"/>
                    <a:pt x="8134" y="861"/>
                    <a:pt x="8137" y="861"/>
                  </a:cubicBezTo>
                  <a:cubicBezTo>
                    <a:pt x="8143" y="861"/>
                    <a:pt x="8154" y="866"/>
                    <a:pt x="8165" y="877"/>
                  </a:cubicBezTo>
                  <a:cubicBezTo>
                    <a:pt x="8208" y="931"/>
                    <a:pt x="8279" y="948"/>
                    <a:pt x="8333" y="986"/>
                  </a:cubicBezTo>
                  <a:cubicBezTo>
                    <a:pt x="8366" y="1007"/>
                    <a:pt x="8409" y="1013"/>
                    <a:pt x="8426" y="1040"/>
                  </a:cubicBezTo>
                  <a:cubicBezTo>
                    <a:pt x="8442" y="1062"/>
                    <a:pt x="8480" y="1067"/>
                    <a:pt x="8513" y="1089"/>
                  </a:cubicBezTo>
                  <a:cubicBezTo>
                    <a:pt x="8545" y="1105"/>
                    <a:pt x="8572" y="1132"/>
                    <a:pt x="8605" y="1149"/>
                  </a:cubicBezTo>
                  <a:cubicBezTo>
                    <a:pt x="8654" y="1176"/>
                    <a:pt x="8697" y="1203"/>
                    <a:pt x="8746" y="1225"/>
                  </a:cubicBezTo>
                  <a:cubicBezTo>
                    <a:pt x="8773" y="1241"/>
                    <a:pt x="8806" y="1252"/>
                    <a:pt x="8817" y="1295"/>
                  </a:cubicBezTo>
                  <a:cubicBezTo>
                    <a:pt x="8817" y="1301"/>
                    <a:pt x="8822" y="1306"/>
                    <a:pt x="8822" y="1306"/>
                  </a:cubicBezTo>
                  <a:cubicBezTo>
                    <a:pt x="8909" y="1306"/>
                    <a:pt x="8926" y="1410"/>
                    <a:pt x="9002" y="1420"/>
                  </a:cubicBezTo>
                  <a:cubicBezTo>
                    <a:pt x="9013" y="1459"/>
                    <a:pt x="9045" y="1475"/>
                    <a:pt x="9072" y="1497"/>
                  </a:cubicBezTo>
                  <a:cubicBezTo>
                    <a:pt x="9078" y="1502"/>
                    <a:pt x="9089" y="1513"/>
                    <a:pt x="9100" y="1513"/>
                  </a:cubicBezTo>
                  <a:cubicBezTo>
                    <a:pt x="9107" y="1510"/>
                    <a:pt x="9113" y="1509"/>
                    <a:pt x="9117" y="1509"/>
                  </a:cubicBezTo>
                  <a:cubicBezTo>
                    <a:pt x="9129" y="1509"/>
                    <a:pt x="9132" y="1519"/>
                    <a:pt x="9132" y="1535"/>
                  </a:cubicBezTo>
                  <a:cubicBezTo>
                    <a:pt x="9132" y="1553"/>
                    <a:pt x="9140" y="1575"/>
                    <a:pt x="9165" y="1575"/>
                  </a:cubicBezTo>
                  <a:cubicBezTo>
                    <a:pt x="9170" y="1575"/>
                    <a:pt x="9175" y="1574"/>
                    <a:pt x="9181" y="1573"/>
                  </a:cubicBezTo>
                  <a:cubicBezTo>
                    <a:pt x="9187" y="1573"/>
                    <a:pt x="9192" y="1578"/>
                    <a:pt x="9197" y="1578"/>
                  </a:cubicBezTo>
                  <a:cubicBezTo>
                    <a:pt x="9165" y="1643"/>
                    <a:pt x="9241" y="1622"/>
                    <a:pt x="9246" y="1649"/>
                  </a:cubicBezTo>
                  <a:cubicBezTo>
                    <a:pt x="9257" y="1676"/>
                    <a:pt x="9290" y="1698"/>
                    <a:pt x="9317" y="1725"/>
                  </a:cubicBezTo>
                  <a:cubicBezTo>
                    <a:pt x="9328" y="1730"/>
                    <a:pt x="9339" y="1736"/>
                    <a:pt x="9350" y="1741"/>
                  </a:cubicBezTo>
                  <a:cubicBezTo>
                    <a:pt x="9361" y="1747"/>
                    <a:pt x="9377" y="1752"/>
                    <a:pt x="9377" y="1757"/>
                  </a:cubicBezTo>
                  <a:cubicBezTo>
                    <a:pt x="9377" y="1790"/>
                    <a:pt x="9399" y="1790"/>
                    <a:pt x="9415" y="1801"/>
                  </a:cubicBezTo>
                  <a:cubicBezTo>
                    <a:pt x="9426" y="1806"/>
                    <a:pt x="9431" y="1817"/>
                    <a:pt x="9437" y="1823"/>
                  </a:cubicBezTo>
                  <a:cubicBezTo>
                    <a:pt x="9442" y="1872"/>
                    <a:pt x="9475" y="1910"/>
                    <a:pt x="9518" y="1926"/>
                  </a:cubicBezTo>
                  <a:cubicBezTo>
                    <a:pt x="9529" y="1931"/>
                    <a:pt x="9540" y="1937"/>
                    <a:pt x="9551" y="1948"/>
                  </a:cubicBezTo>
                  <a:cubicBezTo>
                    <a:pt x="9573" y="1986"/>
                    <a:pt x="9600" y="2024"/>
                    <a:pt x="9638" y="2051"/>
                  </a:cubicBezTo>
                  <a:cubicBezTo>
                    <a:pt x="9643" y="2056"/>
                    <a:pt x="9654" y="2067"/>
                    <a:pt x="9659" y="2078"/>
                  </a:cubicBezTo>
                  <a:cubicBezTo>
                    <a:pt x="9687" y="2111"/>
                    <a:pt x="9708" y="2143"/>
                    <a:pt x="9741" y="2171"/>
                  </a:cubicBezTo>
                  <a:cubicBezTo>
                    <a:pt x="9763" y="2192"/>
                    <a:pt x="9768" y="2230"/>
                    <a:pt x="9806" y="2252"/>
                  </a:cubicBezTo>
                  <a:cubicBezTo>
                    <a:pt x="9833" y="2268"/>
                    <a:pt x="9844" y="2312"/>
                    <a:pt x="9861" y="2339"/>
                  </a:cubicBezTo>
                  <a:cubicBezTo>
                    <a:pt x="9871" y="2350"/>
                    <a:pt x="9882" y="2361"/>
                    <a:pt x="9899" y="2366"/>
                  </a:cubicBezTo>
                  <a:cubicBezTo>
                    <a:pt x="9937" y="2399"/>
                    <a:pt x="9969" y="2432"/>
                    <a:pt x="9991" y="2475"/>
                  </a:cubicBezTo>
                  <a:cubicBezTo>
                    <a:pt x="9997" y="2486"/>
                    <a:pt x="9997" y="2497"/>
                    <a:pt x="9991" y="2502"/>
                  </a:cubicBezTo>
                  <a:cubicBezTo>
                    <a:pt x="9986" y="2518"/>
                    <a:pt x="9986" y="2529"/>
                    <a:pt x="10002" y="2535"/>
                  </a:cubicBezTo>
                  <a:cubicBezTo>
                    <a:pt x="10018" y="2535"/>
                    <a:pt x="10029" y="2546"/>
                    <a:pt x="10035" y="2557"/>
                  </a:cubicBezTo>
                  <a:cubicBezTo>
                    <a:pt x="10083" y="2633"/>
                    <a:pt x="10160" y="2698"/>
                    <a:pt x="10187" y="2790"/>
                  </a:cubicBezTo>
                  <a:cubicBezTo>
                    <a:pt x="10198" y="2823"/>
                    <a:pt x="10203" y="2861"/>
                    <a:pt x="10252" y="2866"/>
                  </a:cubicBezTo>
                  <a:cubicBezTo>
                    <a:pt x="10257" y="2872"/>
                    <a:pt x="10263" y="2888"/>
                    <a:pt x="10268" y="2904"/>
                  </a:cubicBezTo>
                  <a:cubicBezTo>
                    <a:pt x="10285" y="2964"/>
                    <a:pt x="10312" y="3019"/>
                    <a:pt x="10361" y="3062"/>
                  </a:cubicBezTo>
                  <a:cubicBezTo>
                    <a:pt x="10366" y="3067"/>
                    <a:pt x="10377" y="3078"/>
                    <a:pt x="10377" y="3084"/>
                  </a:cubicBezTo>
                  <a:cubicBezTo>
                    <a:pt x="10366" y="3138"/>
                    <a:pt x="10410" y="3171"/>
                    <a:pt x="10426" y="3214"/>
                  </a:cubicBezTo>
                  <a:cubicBezTo>
                    <a:pt x="10431" y="3236"/>
                    <a:pt x="10431" y="3258"/>
                    <a:pt x="10464" y="3269"/>
                  </a:cubicBezTo>
                  <a:cubicBezTo>
                    <a:pt x="10475" y="3279"/>
                    <a:pt x="10486" y="3290"/>
                    <a:pt x="10486" y="3307"/>
                  </a:cubicBezTo>
                  <a:cubicBezTo>
                    <a:pt x="10480" y="3334"/>
                    <a:pt x="10491" y="3361"/>
                    <a:pt x="10518" y="3377"/>
                  </a:cubicBezTo>
                  <a:cubicBezTo>
                    <a:pt x="10524" y="3383"/>
                    <a:pt x="10518" y="3405"/>
                    <a:pt x="10524" y="3410"/>
                  </a:cubicBezTo>
                  <a:cubicBezTo>
                    <a:pt x="10546" y="3432"/>
                    <a:pt x="10529" y="3470"/>
                    <a:pt x="10562" y="3481"/>
                  </a:cubicBezTo>
                  <a:cubicBezTo>
                    <a:pt x="10573" y="3481"/>
                    <a:pt x="10578" y="3491"/>
                    <a:pt x="10578" y="3497"/>
                  </a:cubicBezTo>
                  <a:cubicBezTo>
                    <a:pt x="10578" y="3557"/>
                    <a:pt x="10622" y="3600"/>
                    <a:pt x="10632" y="3655"/>
                  </a:cubicBezTo>
                  <a:cubicBezTo>
                    <a:pt x="10638" y="3671"/>
                    <a:pt x="10643" y="3693"/>
                    <a:pt x="10654" y="3709"/>
                  </a:cubicBezTo>
                  <a:cubicBezTo>
                    <a:pt x="10671" y="3747"/>
                    <a:pt x="10687" y="3785"/>
                    <a:pt x="10698" y="3829"/>
                  </a:cubicBezTo>
                  <a:cubicBezTo>
                    <a:pt x="10714" y="3894"/>
                    <a:pt x="10725" y="3959"/>
                    <a:pt x="10741" y="4024"/>
                  </a:cubicBezTo>
                  <a:cubicBezTo>
                    <a:pt x="10763" y="4106"/>
                    <a:pt x="10785" y="4187"/>
                    <a:pt x="10796" y="4269"/>
                  </a:cubicBezTo>
                  <a:cubicBezTo>
                    <a:pt x="10806" y="4323"/>
                    <a:pt x="10823" y="4378"/>
                    <a:pt x="10834" y="4432"/>
                  </a:cubicBezTo>
                  <a:cubicBezTo>
                    <a:pt x="10834" y="4454"/>
                    <a:pt x="10850" y="4470"/>
                    <a:pt x="10834" y="4492"/>
                  </a:cubicBezTo>
                  <a:cubicBezTo>
                    <a:pt x="10817" y="4513"/>
                    <a:pt x="10877" y="4513"/>
                    <a:pt x="10850" y="4546"/>
                  </a:cubicBezTo>
                  <a:cubicBezTo>
                    <a:pt x="10834" y="4562"/>
                    <a:pt x="10839" y="4600"/>
                    <a:pt x="10844" y="4622"/>
                  </a:cubicBezTo>
                  <a:cubicBezTo>
                    <a:pt x="10844" y="4649"/>
                    <a:pt x="10861" y="4666"/>
                    <a:pt x="10866" y="4693"/>
                  </a:cubicBezTo>
                  <a:cubicBezTo>
                    <a:pt x="10872" y="4725"/>
                    <a:pt x="10877" y="4758"/>
                    <a:pt x="10883" y="4791"/>
                  </a:cubicBezTo>
                  <a:cubicBezTo>
                    <a:pt x="10893" y="4850"/>
                    <a:pt x="10904" y="4910"/>
                    <a:pt x="10904" y="4975"/>
                  </a:cubicBezTo>
                  <a:cubicBezTo>
                    <a:pt x="10893" y="5057"/>
                    <a:pt x="10921" y="5144"/>
                    <a:pt x="10899" y="5226"/>
                  </a:cubicBezTo>
                  <a:cubicBezTo>
                    <a:pt x="10893" y="5253"/>
                    <a:pt x="10910" y="5280"/>
                    <a:pt x="10910" y="5307"/>
                  </a:cubicBezTo>
                  <a:cubicBezTo>
                    <a:pt x="10915" y="5438"/>
                    <a:pt x="10904" y="5568"/>
                    <a:pt x="10904" y="5693"/>
                  </a:cubicBezTo>
                  <a:cubicBezTo>
                    <a:pt x="10904" y="5791"/>
                    <a:pt x="10899" y="5889"/>
                    <a:pt x="10888" y="5987"/>
                  </a:cubicBezTo>
                  <a:cubicBezTo>
                    <a:pt x="10877" y="6052"/>
                    <a:pt x="10866" y="6112"/>
                    <a:pt x="10855" y="6177"/>
                  </a:cubicBezTo>
                  <a:cubicBezTo>
                    <a:pt x="10850" y="6242"/>
                    <a:pt x="10844" y="6307"/>
                    <a:pt x="10839" y="6372"/>
                  </a:cubicBezTo>
                  <a:cubicBezTo>
                    <a:pt x="10834" y="6405"/>
                    <a:pt x="10817" y="6438"/>
                    <a:pt x="10817" y="6470"/>
                  </a:cubicBezTo>
                  <a:cubicBezTo>
                    <a:pt x="10812" y="6546"/>
                    <a:pt x="10796" y="6617"/>
                    <a:pt x="10768" y="6688"/>
                  </a:cubicBezTo>
                  <a:cubicBezTo>
                    <a:pt x="10758" y="6726"/>
                    <a:pt x="10779" y="6753"/>
                    <a:pt x="10763" y="6786"/>
                  </a:cubicBezTo>
                  <a:cubicBezTo>
                    <a:pt x="10719" y="6889"/>
                    <a:pt x="10692" y="6992"/>
                    <a:pt x="10676" y="7095"/>
                  </a:cubicBezTo>
                  <a:cubicBezTo>
                    <a:pt x="10665" y="7150"/>
                    <a:pt x="10638" y="7199"/>
                    <a:pt x="10627" y="7253"/>
                  </a:cubicBezTo>
                  <a:cubicBezTo>
                    <a:pt x="10605" y="7313"/>
                    <a:pt x="10594" y="7378"/>
                    <a:pt x="10584" y="7443"/>
                  </a:cubicBezTo>
                  <a:cubicBezTo>
                    <a:pt x="10584" y="7503"/>
                    <a:pt x="10540" y="7541"/>
                    <a:pt x="10535" y="7590"/>
                  </a:cubicBezTo>
                  <a:cubicBezTo>
                    <a:pt x="10529" y="7606"/>
                    <a:pt x="10513" y="7623"/>
                    <a:pt x="10513" y="7639"/>
                  </a:cubicBezTo>
                  <a:cubicBezTo>
                    <a:pt x="10507" y="7672"/>
                    <a:pt x="10491" y="7704"/>
                    <a:pt x="10469" y="7731"/>
                  </a:cubicBezTo>
                  <a:cubicBezTo>
                    <a:pt x="10453" y="7753"/>
                    <a:pt x="10421" y="7769"/>
                    <a:pt x="10442" y="7808"/>
                  </a:cubicBezTo>
                  <a:cubicBezTo>
                    <a:pt x="10448" y="7808"/>
                    <a:pt x="10437" y="7818"/>
                    <a:pt x="10437" y="7818"/>
                  </a:cubicBezTo>
                  <a:cubicBezTo>
                    <a:pt x="10399" y="7824"/>
                    <a:pt x="10421" y="7856"/>
                    <a:pt x="10399" y="7884"/>
                  </a:cubicBezTo>
                  <a:cubicBezTo>
                    <a:pt x="10382" y="7905"/>
                    <a:pt x="10350" y="7933"/>
                    <a:pt x="10344" y="7960"/>
                  </a:cubicBezTo>
                  <a:cubicBezTo>
                    <a:pt x="10334" y="8014"/>
                    <a:pt x="10290" y="8047"/>
                    <a:pt x="10279" y="8101"/>
                  </a:cubicBezTo>
                  <a:cubicBezTo>
                    <a:pt x="10263" y="8134"/>
                    <a:pt x="10236" y="8166"/>
                    <a:pt x="10209" y="8199"/>
                  </a:cubicBezTo>
                  <a:cubicBezTo>
                    <a:pt x="10198" y="8204"/>
                    <a:pt x="10192" y="8215"/>
                    <a:pt x="10181" y="8226"/>
                  </a:cubicBezTo>
                  <a:cubicBezTo>
                    <a:pt x="10170" y="8264"/>
                    <a:pt x="10149" y="8302"/>
                    <a:pt x="10132" y="8340"/>
                  </a:cubicBezTo>
                  <a:cubicBezTo>
                    <a:pt x="10111" y="8373"/>
                    <a:pt x="10073" y="8400"/>
                    <a:pt x="10056" y="8422"/>
                  </a:cubicBezTo>
                  <a:cubicBezTo>
                    <a:pt x="10040" y="8444"/>
                    <a:pt x="10035" y="8482"/>
                    <a:pt x="10013" y="8498"/>
                  </a:cubicBezTo>
                  <a:cubicBezTo>
                    <a:pt x="9997" y="8514"/>
                    <a:pt x="10002" y="8552"/>
                    <a:pt x="9964" y="8552"/>
                  </a:cubicBezTo>
                  <a:cubicBezTo>
                    <a:pt x="9964" y="8552"/>
                    <a:pt x="9958" y="8569"/>
                    <a:pt x="9958" y="8574"/>
                  </a:cubicBezTo>
                  <a:cubicBezTo>
                    <a:pt x="9948" y="8607"/>
                    <a:pt x="9948" y="8601"/>
                    <a:pt x="9910" y="8628"/>
                  </a:cubicBezTo>
                  <a:cubicBezTo>
                    <a:pt x="9888" y="8639"/>
                    <a:pt x="9839" y="8655"/>
                    <a:pt x="9855" y="8704"/>
                  </a:cubicBezTo>
                  <a:cubicBezTo>
                    <a:pt x="9855" y="8710"/>
                    <a:pt x="9844" y="8726"/>
                    <a:pt x="9833" y="8732"/>
                  </a:cubicBezTo>
                  <a:cubicBezTo>
                    <a:pt x="9812" y="8742"/>
                    <a:pt x="9790" y="8759"/>
                    <a:pt x="9774" y="8775"/>
                  </a:cubicBezTo>
                  <a:cubicBezTo>
                    <a:pt x="9746" y="8791"/>
                    <a:pt x="9730" y="8819"/>
                    <a:pt x="9730" y="8846"/>
                  </a:cubicBezTo>
                  <a:cubicBezTo>
                    <a:pt x="9730" y="8862"/>
                    <a:pt x="9725" y="8884"/>
                    <a:pt x="9719" y="8884"/>
                  </a:cubicBezTo>
                  <a:cubicBezTo>
                    <a:pt x="9654" y="8900"/>
                    <a:pt x="9649" y="8998"/>
                    <a:pt x="9573" y="8998"/>
                  </a:cubicBezTo>
                  <a:cubicBezTo>
                    <a:pt x="9562" y="9003"/>
                    <a:pt x="9556" y="9009"/>
                    <a:pt x="9556" y="9014"/>
                  </a:cubicBezTo>
                  <a:cubicBezTo>
                    <a:pt x="9540" y="9074"/>
                    <a:pt x="9480" y="9096"/>
                    <a:pt x="9453" y="9145"/>
                  </a:cubicBezTo>
                  <a:cubicBezTo>
                    <a:pt x="9420" y="9188"/>
                    <a:pt x="9377" y="9226"/>
                    <a:pt x="9333" y="9264"/>
                  </a:cubicBezTo>
                  <a:cubicBezTo>
                    <a:pt x="9312" y="9286"/>
                    <a:pt x="9279" y="9308"/>
                    <a:pt x="9257" y="9330"/>
                  </a:cubicBezTo>
                  <a:cubicBezTo>
                    <a:pt x="9235" y="9357"/>
                    <a:pt x="9225" y="9395"/>
                    <a:pt x="9203" y="9406"/>
                  </a:cubicBezTo>
                  <a:cubicBezTo>
                    <a:pt x="9149" y="9433"/>
                    <a:pt x="9132" y="9503"/>
                    <a:pt x="9067" y="9509"/>
                  </a:cubicBezTo>
                  <a:cubicBezTo>
                    <a:pt x="9051" y="9514"/>
                    <a:pt x="9051" y="9531"/>
                    <a:pt x="9029" y="9552"/>
                  </a:cubicBezTo>
                  <a:cubicBezTo>
                    <a:pt x="9007" y="9574"/>
                    <a:pt x="8980" y="9596"/>
                    <a:pt x="8958" y="9612"/>
                  </a:cubicBezTo>
                  <a:cubicBezTo>
                    <a:pt x="8947" y="9623"/>
                    <a:pt x="8937" y="9629"/>
                    <a:pt x="8926" y="9639"/>
                  </a:cubicBezTo>
                  <a:cubicBezTo>
                    <a:pt x="8915" y="9650"/>
                    <a:pt x="8904" y="9661"/>
                    <a:pt x="8893" y="9672"/>
                  </a:cubicBezTo>
                  <a:cubicBezTo>
                    <a:pt x="8790" y="9732"/>
                    <a:pt x="8692" y="9808"/>
                    <a:pt x="8600" y="9884"/>
                  </a:cubicBezTo>
                  <a:cubicBezTo>
                    <a:pt x="8561" y="9917"/>
                    <a:pt x="8523" y="9917"/>
                    <a:pt x="8474" y="9955"/>
                  </a:cubicBezTo>
                  <a:cubicBezTo>
                    <a:pt x="8431" y="9993"/>
                    <a:pt x="8371" y="10014"/>
                    <a:pt x="8322" y="10042"/>
                  </a:cubicBezTo>
                  <a:cubicBezTo>
                    <a:pt x="8284" y="10074"/>
                    <a:pt x="8246" y="10101"/>
                    <a:pt x="8203" y="10123"/>
                  </a:cubicBezTo>
                  <a:cubicBezTo>
                    <a:pt x="8105" y="10161"/>
                    <a:pt x="8029" y="10248"/>
                    <a:pt x="7925" y="10275"/>
                  </a:cubicBezTo>
                  <a:cubicBezTo>
                    <a:pt x="7920" y="10275"/>
                    <a:pt x="7909" y="10281"/>
                    <a:pt x="7909" y="10292"/>
                  </a:cubicBezTo>
                  <a:cubicBezTo>
                    <a:pt x="7900" y="10341"/>
                    <a:pt x="7870" y="10353"/>
                    <a:pt x="7835" y="10353"/>
                  </a:cubicBezTo>
                  <a:cubicBezTo>
                    <a:pt x="7827" y="10353"/>
                    <a:pt x="7819" y="10352"/>
                    <a:pt x="7811" y="10351"/>
                  </a:cubicBezTo>
                  <a:cubicBezTo>
                    <a:pt x="7802" y="10350"/>
                    <a:pt x="7795" y="10349"/>
                    <a:pt x="7788" y="10349"/>
                  </a:cubicBezTo>
                  <a:cubicBezTo>
                    <a:pt x="7771" y="10349"/>
                    <a:pt x="7764" y="10356"/>
                    <a:pt x="7768" y="10384"/>
                  </a:cubicBezTo>
                  <a:cubicBezTo>
                    <a:pt x="7761" y="10384"/>
                    <a:pt x="7756" y="10389"/>
                    <a:pt x="7749" y="10389"/>
                  </a:cubicBezTo>
                  <a:cubicBezTo>
                    <a:pt x="7745" y="10389"/>
                    <a:pt x="7741" y="10388"/>
                    <a:pt x="7735" y="10384"/>
                  </a:cubicBezTo>
                  <a:cubicBezTo>
                    <a:pt x="7726" y="10378"/>
                    <a:pt x="7719" y="10370"/>
                    <a:pt x="7713" y="10370"/>
                  </a:cubicBezTo>
                  <a:cubicBezTo>
                    <a:pt x="7708" y="10370"/>
                    <a:pt x="7705" y="10375"/>
                    <a:pt x="7703" y="10390"/>
                  </a:cubicBezTo>
                  <a:cubicBezTo>
                    <a:pt x="7703" y="10428"/>
                    <a:pt x="7675" y="10428"/>
                    <a:pt x="7648" y="10428"/>
                  </a:cubicBezTo>
                  <a:lnTo>
                    <a:pt x="7648" y="10438"/>
                  </a:lnTo>
                  <a:cubicBezTo>
                    <a:pt x="7640" y="10455"/>
                    <a:pt x="7618" y="10469"/>
                    <a:pt x="7596" y="10469"/>
                  </a:cubicBezTo>
                  <a:cubicBezTo>
                    <a:pt x="7590" y="10469"/>
                    <a:pt x="7584" y="10468"/>
                    <a:pt x="7578" y="10466"/>
                  </a:cubicBezTo>
                  <a:lnTo>
                    <a:pt x="7518" y="10466"/>
                  </a:lnTo>
                  <a:cubicBezTo>
                    <a:pt x="7507" y="10471"/>
                    <a:pt x="7469" y="10466"/>
                    <a:pt x="7480" y="10498"/>
                  </a:cubicBezTo>
                  <a:cubicBezTo>
                    <a:pt x="7480" y="10504"/>
                    <a:pt x="7469" y="10504"/>
                    <a:pt x="7469" y="10504"/>
                  </a:cubicBezTo>
                  <a:cubicBezTo>
                    <a:pt x="7462" y="10500"/>
                    <a:pt x="7455" y="10499"/>
                    <a:pt x="7448" y="10499"/>
                  </a:cubicBezTo>
                  <a:cubicBezTo>
                    <a:pt x="7424" y="10499"/>
                    <a:pt x="7403" y="10517"/>
                    <a:pt x="7382" y="10525"/>
                  </a:cubicBezTo>
                  <a:cubicBezTo>
                    <a:pt x="7355" y="10536"/>
                    <a:pt x="7328" y="10542"/>
                    <a:pt x="7300" y="10553"/>
                  </a:cubicBezTo>
                  <a:cubicBezTo>
                    <a:pt x="7284" y="10558"/>
                    <a:pt x="7268" y="10569"/>
                    <a:pt x="7251" y="10574"/>
                  </a:cubicBezTo>
                  <a:cubicBezTo>
                    <a:pt x="7246" y="10580"/>
                    <a:pt x="7241" y="10591"/>
                    <a:pt x="7235" y="10591"/>
                  </a:cubicBezTo>
                  <a:cubicBezTo>
                    <a:pt x="7227" y="10588"/>
                    <a:pt x="7219" y="10587"/>
                    <a:pt x="7212" y="10587"/>
                  </a:cubicBezTo>
                  <a:cubicBezTo>
                    <a:pt x="7177" y="10587"/>
                    <a:pt x="7153" y="10615"/>
                    <a:pt x="7121" y="10629"/>
                  </a:cubicBezTo>
                  <a:cubicBezTo>
                    <a:pt x="7105" y="10645"/>
                    <a:pt x="7083" y="10650"/>
                    <a:pt x="7061" y="10650"/>
                  </a:cubicBezTo>
                  <a:cubicBezTo>
                    <a:pt x="7039" y="10650"/>
                    <a:pt x="7018" y="10661"/>
                    <a:pt x="7001" y="10672"/>
                  </a:cubicBezTo>
                  <a:cubicBezTo>
                    <a:pt x="6963" y="10688"/>
                    <a:pt x="6925" y="10705"/>
                    <a:pt x="6887" y="10710"/>
                  </a:cubicBezTo>
                  <a:cubicBezTo>
                    <a:pt x="6795" y="10737"/>
                    <a:pt x="6702" y="10759"/>
                    <a:pt x="6615" y="10781"/>
                  </a:cubicBezTo>
                  <a:cubicBezTo>
                    <a:pt x="6608" y="10781"/>
                    <a:pt x="6596" y="10783"/>
                    <a:pt x="6589" y="10783"/>
                  </a:cubicBezTo>
                  <a:cubicBezTo>
                    <a:pt x="6585" y="10783"/>
                    <a:pt x="6583" y="10783"/>
                    <a:pt x="6583" y="10781"/>
                  </a:cubicBezTo>
                  <a:cubicBezTo>
                    <a:pt x="6572" y="10758"/>
                    <a:pt x="6558" y="10751"/>
                    <a:pt x="6545" y="10751"/>
                  </a:cubicBezTo>
                  <a:cubicBezTo>
                    <a:pt x="6526" y="10751"/>
                    <a:pt x="6506" y="10766"/>
                    <a:pt x="6490" y="10775"/>
                  </a:cubicBezTo>
                  <a:cubicBezTo>
                    <a:pt x="6458" y="10792"/>
                    <a:pt x="6409" y="10770"/>
                    <a:pt x="6393" y="10819"/>
                  </a:cubicBezTo>
                  <a:cubicBezTo>
                    <a:pt x="6387" y="10814"/>
                    <a:pt x="6382" y="10808"/>
                    <a:pt x="6371" y="10808"/>
                  </a:cubicBezTo>
                  <a:cubicBezTo>
                    <a:pt x="6365" y="10803"/>
                    <a:pt x="6349" y="10797"/>
                    <a:pt x="6344" y="10797"/>
                  </a:cubicBezTo>
                  <a:cubicBezTo>
                    <a:pt x="6289" y="10820"/>
                    <a:pt x="6231" y="10831"/>
                    <a:pt x="6172" y="10831"/>
                  </a:cubicBezTo>
                  <a:cubicBezTo>
                    <a:pt x="6161" y="10831"/>
                    <a:pt x="6149" y="10831"/>
                    <a:pt x="6137" y="10830"/>
                  </a:cubicBezTo>
                  <a:cubicBezTo>
                    <a:pt x="6061" y="10830"/>
                    <a:pt x="5985" y="10852"/>
                    <a:pt x="5914" y="10852"/>
                  </a:cubicBezTo>
                  <a:cubicBezTo>
                    <a:pt x="5883" y="10852"/>
                    <a:pt x="5862" y="10870"/>
                    <a:pt x="5834" y="10870"/>
                  </a:cubicBezTo>
                  <a:cubicBezTo>
                    <a:pt x="5829" y="10870"/>
                    <a:pt x="5823" y="10870"/>
                    <a:pt x="5816" y="10868"/>
                  </a:cubicBezTo>
                  <a:cubicBezTo>
                    <a:pt x="5763" y="10864"/>
                    <a:pt x="5711" y="10860"/>
                    <a:pt x="5661" y="10860"/>
                  </a:cubicBezTo>
                  <a:cubicBezTo>
                    <a:pt x="5640" y="10860"/>
                    <a:pt x="5620" y="10861"/>
                    <a:pt x="5599" y="10862"/>
                  </a:cubicBezTo>
                  <a:cubicBezTo>
                    <a:pt x="5564" y="10866"/>
                    <a:pt x="5527" y="10870"/>
                    <a:pt x="5491" y="10870"/>
                  </a:cubicBezTo>
                  <a:cubicBezTo>
                    <a:pt x="5476" y="10870"/>
                    <a:pt x="5461" y="10869"/>
                    <a:pt x="5447" y="10868"/>
                  </a:cubicBezTo>
                  <a:cubicBezTo>
                    <a:pt x="5442" y="10867"/>
                    <a:pt x="5437" y="10867"/>
                    <a:pt x="5433" y="10867"/>
                  </a:cubicBezTo>
                  <a:cubicBezTo>
                    <a:pt x="5405" y="10867"/>
                    <a:pt x="5378" y="10875"/>
                    <a:pt x="5352" y="10875"/>
                  </a:cubicBezTo>
                  <a:cubicBezTo>
                    <a:pt x="5336" y="10875"/>
                    <a:pt x="5320" y="10872"/>
                    <a:pt x="5305" y="10862"/>
                  </a:cubicBezTo>
                  <a:cubicBezTo>
                    <a:pt x="5290" y="10868"/>
                    <a:pt x="5276" y="10870"/>
                    <a:pt x="5261" y="10870"/>
                  </a:cubicBezTo>
                  <a:cubicBezTo>
                    <a:pt x="5216" y="10870"/>
                    <a:pt x="5171" y="10852"/>
                    <a:pt x="5126" y="10852"/>
                  </a:cubicBezTo>
                  <a:cubicBezTo>
                    <a:pt x="5121" y="10852"/>
                    <a:pt x="5115" y="10852"/>
                    <a:pt x="5108" y="10852"/>
                  </a:cubicBezTo>
                  <a:cubicBezTo>
                    <a:pt x="5096" y="10852"/>
                    <a:pt x="5083" y="10850"/>
                    <a:pt x="5072" y="10835"/>
                  </a:cubicBezTo>
                  <a:cubicBezTo>
                    <a:pt x="5068" y="10833"/>
                    <a:pt x="5063" y="10833"/>
                    <a:pt x="5056" y="10833"/>
                  </a:cubicBezTo>
                  <a:cubicBezTo>
                    <a:pt x="5044" y="10833"/>
                    <a:pt x="5028" y="10835"/>
                    <a:pt x="5017" y="10835"/>
                  </a:cubicBezTo>
                  <a:cubicBezTo>
                    <a:pt x="4995" y="10835"/>
                    <a:pt x="4971" y="10852"/>
                    <a:pt x="4951" y="10852"/>
                  </a:cubicBezTo>
                  <a:cubicBezTo>
                    <a:pt x="4936" y="10852"/>
                    <a:pt x="4923" y="10843"/>
                    <a:pt x="4914" y="10814"/>
                  </a:cubicBezTo>
                  <a:cubicBezTo>
                    <a:pt x="4914" y="10814"/>
                    <a:pt x="4907" y="10816"/>
                    <a:pt x="4899" y="10816"/>
                  </a:cubicBezTo>
                  <a:cubicBezTo>
                    <a:pt x="4895" y="10816"/>
                    <a:pt x="4890" y="10815"/>
                    <a:pt x="4887" y="10814"/>
                  </a:cubicBezTo>
                  <a:cubicBezTo>
                    <a:pt x="4882" y="10809"/>
                    <a:pt x="4877" y="10808"/>
                    <a:pt x="4872" y="10808"/>
                  </a:cubicBezTo>
                  <a:cubicBezTo>
                    <a:pt x="4854" y="10808"/>
                    <a:pt x="4836" y="10828"/>
                    <a:pt x="4821" y="10828"/>
                  </a:cubicBezTo>
                  <a:cubicBezTo>
                    <a:pt x="4817" y="10828"/>
                    <a:pt x="4814" y="10827"/>
                    <a:pt x="4811" y="10824"/>
                  </a:cubicBezTo>
                  <a:cubicBezTo>
                    <a:pt x="4789" y="10814"/>
                    <a:pt x="4767" y="10803"/>
                    <a:pt x="4746" y="10803"/>
                  </a:cubicBezTo>
                  <a:cubicBezTo>
                    <a:pt x="4686" y="10797"/>
                    <a:pt x="4626" y="10786"/>
                    <a:pt x="4566" y="10765"/>
                  </a:cubicBezTo>
                  <a:cubicBezTo>
                    <a:pt x="4550" y="10754"/>
                    <a:pt x="4512" y="10759"/>
                    <a:pt x="4479" y="10754"/>
                  </a:cubicBezTo>
                  <a:cubicBezTo>
                    <a:pt x="4447" y="10743"/>
                    <a:pt x="4419" y="10727"/>
                    <a:pt x="4392" y="10716"/>
                  </a:cubicBezTo>
                  <a:cubicBezTo>
                    <a:pt x="4365" y="10705"/>
                    <a:pt x="4338" y="10699"/>
                    <a:pt x="4305" y="10699"/>
                  </a:cubicBezTo>
                  <a:cubicBezTo>
                    <a:pt x="4224" y="10694"/>
                    <a:pt x="4137" y="10672"/>
                    <a:pt x="4066" y="10634"/>
                  </a:cubicBezTo>
                  <a:cubicBezTo>
                    <a:pt x="4044" y="10629"/>
                    <a:pt x="4023" y="10623"/>
                    <a:pt x="4001" y="10623"/>
                  </a:cubicBezTo>
                  <a:cubicBezTo>
                    <a:pt x="3994" y="10623"/>
                    <a:pt x="3986" y="10626"/>
                    <a:pt x="3981" y="10626"/>
                  </a:cubicBezTo>
                  <a:cubicBezTo>
                    <a:pt x="3978" y="10626"/>
                    <a:pt x="3975" y="10625"/>
                    <a:pt x="3974" y="10623"/>
                  </a:cubicBezTo>
                  <a:cubicBezTo>
                    <a:pt x="3919" y="10569"/>
                    <a:pt x="3832" y="10574"/>
                    <a:pt x="3778" y="10531"/>
                  </a:cubicBezTo>
                  <a:cubicBezTo>
                    <a:pt x="3762" y="10519"/>
                    <a:pt x="3744" y="10510"/>
                    <a:pt x="3725" y="10510"/>
                  </a:cubicBezTo>
                  <a:cubicBezTo>
                    <a:pt x="3717" y="10510"/>
                    <a:pt x="3709" y="10512"/>
                    <a:pt x="3702" y="10515"/>
                  </a:cubicBezTo>
                  <a:cubicBezTo>
                    <a:pt x="3700" y="10515"/>
                    <a:pt x="3697" y="10515"/>
                    <a:pt x="3695" y="10515"/>
                  </a:cubicBezTo>
                  <a:cubicBezTo>
                    <a:pt x="3673" y="10515"/>
                    <a:pt x="3645" y="10496"/>
                    <a:pt x="3626" y="10482"/>
                  </a:cubicBezTo>
                  <a:cubicBezTo>
                    <a:pt x="3615" y="10476"/>
                    <a:pt x="3609" y="10460"/>
                    <a:pt x="3593" y="10449"/>
                  </a:cubicBezTo>
                  <a:cubicBezTo>
                    <a:pt x="3588" y="10447"/>
                    <a:pt x="3580" y="10447"/>
                    <a:pt x="3571" y="10447"/>
                  </a:cubicBezTo>
                  <a:cubicBezTo>
                    <a:pt x="3563" y="10447"/>
                    <a:pt x="3555" y="10447"/>
                    <a:pt x="3550" y="10444"/>
                  </a:cubicBezTo>
                  <a:cubicBezTo>
                    <a:pt x="3522" y="10428"/>
                    <a:pt x="3484" y="10428"/>
                    <a:pt x="3463" y="10395"/>
                  </a:cubicBezTo>
                  <a:cubicBezTo>
                    <a:pt x="3441" y="10362"/>
                    <a:pt x="3397" y="10390"/>
                    <a:pt x="3365" y="10362"/>
                  </a:cubicBezTo>
                  <a:cubicBezTo>
                    <a:pt x="3321" y="10330"/>
                    <a:pt x="3251" y="10335"/>
                    <a:pt x="3213" y="10281"/>
                  </a:cubicBezTo>
                  <a:cubicBezTo>
                    <a:pt x="3207" y="10282"/>
                    <a:pt x="3201" y="10283"/>
                    <a:pt x="3196" y="10283"/>
                  </a:cubicBezTo>
                  <a:cubicBezTo>
                    <a:pt x="3148" y="10283"/>
                    <a:pt x="3120" y="10230"/>
                    <a:pt x="3072" y="10230"/>
                  </a:cubicBezTo>
                  <a:cubicBezTo>
                    <a:pt x="3067" y="10230"/>
                    <a:pt x="3061" y="10230"/>
                    <a:pt x="3055" y="10232"/>
                  </a:cubicBezTo>
                  <a:cubicBezTo>
                    <a:pt x="3033" y="10188"/>
                    <a:pt x="2979" y="10183"/>
                    <a:pt x="2941" y="10161"/>
                  </a:cubicBezTo>
                  <a:cubicBezTo>
                    <a:pt x="2919" y="10145"/>
                    <a:pt x="2886" y="10129"/>
                    <a:pt x="2859" y="10118"/>
                  </a:cubicBezTo>
                  <a:cubicBezTo>
                    <a:pt x="2827" y="10101"/>
                    <a:pt x="2794" y="10074"/>
                    <a:pt x="2761" y="10063"/>
                  </a:cubicBezTo>
                  <a:cubicBezTo>
                    <a:pt x="2691" y="10031"/>
                    <a:pt x="2626" y="9987"/>
                    <a:pt x="2571" y="9927"/>
                  </a:cubicBezTo>
                  <a:cubicBezTo>
                    <a:pt x="2566" y="9922"/>
                    <a:pt x="2555" y="9917"/>
                    <a:pt x="2549" y="9917"/>
                  </a:cubicBezTo>
                  <a:cubicBezTo>
                    <a:pt x="2542" y="9919"/>
                    <a:pt x="2535" y="9920"/>
                    <a:pt x="2528" y="9920"/>
                  </a:cubicBezTo>
                  <a:cubicBezTo>
                    <a:pt x="2484" y="9920"/>
                    <a:pt x="2463" y="9876"/>
                    <a:pt x="2430" y="9857"/>
                  </a:cubicBezTo>
                  <a:cubicBezTo>
                    <a:pt x="2403" y="9835"/>
                    <a:pt x="2376" y="9808"/>
                    <a:pt x="2354" y="9781"/>
                  </a:cubicBezTo>
                  <a:cubicBezTo>
                    <a:pt x="2351" y="9778"/>
                    <a:pt x="2348" y="9777"/>
                    <a:pt x="2344" y="9777"/>
                  </a:cubicBezTo>
                  <a:cubicBezTo>
                    <a:pt x="2340" y="9777"/>
                    <a:pt x="2335" y="9778"/>
                    <a:pt x="2327" y="9781"/>
                  </a:cubicBezTo>
                  <a:cubicBezTo>
                    <a:pt x="2322" y="9783"/>
                    <a:pt x="2318" y="9785"/>
                    <a:pt x="2314" y="9785"/>
                  </a:cubicBezTo>
                  <a:cubicBezTo>
                    <a:pt x="2309" y="9785"/>
                    <a:pt x="2305" y="9780"/>
                    <a:pt x="2305" y="9764"/>
                  </a:cubicBezTo>
                  <a:cubicBezTo>
                    <a:pt x="2305" y="9759"/>
                    <a:pt x="2305" y="9754"/>
                    <a:pt x="2299" y="9748"/>
                  </a:cubicBezTo>
                  <a:lnTo>
                    <a:pt x="2120" y="9650"/>
                  </a:lnTo>
                  <a:cubicBezTo>
                    <a:pt x="2109" y="9645"/>
                    <a:pt x="2098" y="9639"/>
                    <a:pt x="2093" y="9634"/>
                  </a:cubicBezTo>
                  <a:cubicBezTo>
                    <a:pt x="2077" y="9590"/>
                    <a:pt x="2033" y="9569"/>
                    <a:pt x="2006" y="9536"/>
                  </a:cubicBezTo>
                  <a:cubicBezTo>
                    <a:pt x="1973" y="9498"/>
                    <a:pt x="1935" y="9471"/>
                    <a:pt x="1897" y="9444"/>
                  </a:cubicBezTo>
                  <a:cubicBezTo>
                    <a:pt x="1848" y="9406"/>
                    <a:pt x="1794" y="9378"/>
                    <a:pt x="1767" y="9313"/>
                  </a:cubicBezTo>
                  <a:cubicBezTo>
                    <a:pt x="1761" y="9302"/>
                    <a:pt x="1750" y="9291"/>
                    <a:pt x="1740" y="9291"/>
                  </a:cubicBezTo>
                  <a:cubicBezTo>
                    <a:pt x="1701" y="9275"/>
                    <a:pt x="1663" y="9264"/>
                    <a:pt x="1669" y="9205"/>
                  </a:cubicBezTo>
                  <a:cubicBezTo>
                    <a:pt x="1669" y="9199"/>
                    <a:pt x="1653" y="9194"/>
                    <a:pt x="1647" y="9188"/>
                  </a:cubicBezTo>
                  <a:cubicBezTo>
                    <a:pt x="1598" y="9161"/>
                    <a:pt x="1566" y="9101"/>
                    <a:pt x="1511" y="9079"/>
                  </a:cubicBezTo>
                  <a:cubicBezTo>
                    <a:pt x="1495" y="9074"/>
                    <a:pt x="1500" y="9047"/>
                    <a:pt x="1484" y="9025"/>
                  </a:cubicBezTo>
                  <a:cubicBezTo>
                    <a:pt x="1462" y="9003"/>
                    <a:pt x="1419" y="9003"/>
                    <a:pt x="1419" y="8960"/>
                  </a:cubicBezTo>
                  <a:cubicBezTo>
                    <a:pt x="1414" y="8961"/>
                    <a:pt x="1410" y="8961"/>
                    <a:pt x="1407" y="8961"/>
                  </a:cubicBezTo>
                  <a:cubicBezTo>
                    <a:pt x="1392" y="8961"/>
                    <a:pt x="1392" y="8951"/>
                    <a:pt x="1392" y="8933"/>
                  </a:cubicBezTo>
                  <a:cubicBezTo>
                    <a:pt x="1392" y="8906"/>
                    <a:pt x="1381" y="8906"/>
                    <a:pt x="1354" y="8900"/>
                  </a:cubicBezTo>
                  <a:cubicBezTo>
                    <a:pt x="1326" y="8889"/>
                    <a:pt x="1310" y="8851"/>
                    <a:pt x="1294" y="8829"/>
                  </a:cubicBezTo>
                  <a:cubicBezTo>
                    <a:pt x="1272" y="8813"/>
                    <a:pt x="1250" y="8786"/>
                    <a:pt x="1239" y="8770"/>
                  </a:cubicBezTo>
                  <a:cubicBezTo>
                    <a:pt x="1229" y="8759"/>
                    <a:pt x="1218" y="8748"/>
                    <a:pt x="1223" y="8726"/>
                  </a:cubicBezTo>
                  <a:cubicBezTo>
                    <a:pt x="1223" y="8710"/>
                    <a:pt x="1191" y="8688"/>
                    <a:pt x="1174" y="8666"/>
                  </a:cubicBezTo>
                  <a:cubicBezTo>
                    <a:pt x="1169" y="8661"/>
                    <a:pt x="1147" y="8650"/>
                    <a:pt x="1147" y="8650"/>
                  </a:cubicBezTo>
                  <a:cubicBezTo>
                    <a:pt x="1163" y="8617"/>
                    <a:pt x="1131" y="8607"/>
                    <a:pt x="1114" y="8585"/>
                  </a:cubicBezTo>
                  <a:cubicBezTo>
                    <a:pt x="1105" y="8566"/>
                    <a:pt x="1100" y="8539"/>
                    <a:pt x="1074" y="8539"/>
                  </a:cubicBezTo>
                  <a:cubicBezTo>
                    <a:pt x="1070" y="8539"/>
                    <a:pt x="1065" y="8540"/>
                    <a:pt x="1060" y="8541"/>
                  </a:cubicBezTo>
                  <a:cubicBezTo>
                    <a:pt x="1060" y="8541"/>
                    <a:pt x="1055" y="8536"/>
                    <a:pt x="1055" y="8530"/>
                  </a:cubicBezTo>
                  <a:cubicBezTo>
                    <a:pt x="1049" y="8460"/>
                    <a:pt x="995" y="8422"/>
                    <a:pt x="951" y="8373"/>
                  </a:cubicBezTo>
                  <a:cubicBezTo>
                    <a:pt x="946" y="8362"/>
                    <a:pt x="940" y="8351"/>
                    <a:pt x="935" y="8340"/>
                  </a:cubicBezTo>
                  <a:cubicBezTo>
                    <a:pt x="919" y="8280"/>
                    <a:pt x="892" y="8226"/>
                    <a:pt x="848" y="8177"/>
                  </a:cubicBezTo>
                  <a:cubicBezTo>
                    <a:pt x="826" y="8155"/>
                    <a:pt x="815" y="8123"/>
                    <a:pt x="821" y="8090"/>
                  </a:cubicBezTo>
                  <a:cubicBezTo>
                    <a:pt x="826" y="8052"/>
                    <a:pt x="805" y="8030"/>
                    <a:pt x="794" y="8003"/>
                  </a:cubicBezTo>
                  <a:cubicBezTo>
                    <a:pt x="783" y="7987"/>
                    <a:pt x="777" y="7965"/>
                    <a:pt x="777" y="7943"/>
                  </a:cubicBezTo>
                  <a:cubicBezTo>
                    <a:pt x="777" y="7930"/>
                    <a:pt x="771" y="7928"/>
                    <a:pt x="764" y="7928"/>
                  </a:cubicBezTo>
                  <a:cubicBezTo>
                    <a:pt x="762" y="7928"/>
                    <a:pt x="760" y="7929"/>
                    <a:pt x="759" y="7929"/>
                  </a:cubicBezTo>
                  <a:cubicBezTo>
                    <a:pt x="754" y="7929"/>
                    <a:pt x="750" y="7928"/>
                    <a:pt x="750" y="7922"/>
                  </a:cubicBezTo>
                  <a:cubicBezTo>
                    <a:pt x="728" y="7856"/>
                    <a:pt x="701" y="7802"/>
                    <a:pt x="669" y="7748"/>
                  </a:cubicBezTo>
                  <a:cubicBezTo>
                    <a:pt x="631" y="7666"/>
                    <a:pt x="603" y="7579"/>
                    <a:pt x="560" y="7503"/>
                  </a:cubicBezTo>
                  <a:cubicBezTo>
                    <a:pt x="549" y="7465"/>
                    <a:pt x="533" y="7422"/>
                    <a:pt x="527" y="7384"/>
                  </a:cubicBezTo>
                  <a:cubicBezTo>
                    <a:pt x="478" y="7269"/>
                    <a:pt x="457" y="7144"/>
                    <a:pt x="408" y="7030"/>
                  </a:cubicBezTo>
                  <a:cubicBezTo>
                    <a:pt x="397" y="7003"/>
                    <a:pt x="397" y="6976"/>
                    <a:pt x="391" y="6949"/>
                  </a:cubicBezTo>
                  <a:cubicBezTo>
                    <a:pt x="391" y="6921"/>
                    <a:pt x="397" y="6889"/>
                    <a:pt x="359" y="6873"/>
                  </a:cubicBezTo>
                  <a:cubicBezTo>
                    <a:pt x="359" y="6873"/>
                    <a:pt x="353" y="6862"/>
                    <a:pt x="353" y="6862"/>
                  </a:cubicBezTo>
                  <a:cubicBezTo>
                    <a:pt x="375" y="6807"/>
                    <a:pt x="321" y="6775"/>
                    <a:pt x="326" y="6726"/>
                  </a:cubicBezTo>
                  <a:cubicBezTo>
                    <a:pt x="332" y="6715"/>
                    <a:pt x="321" y="6699"/>
                    <a:pt x="315" y="6688"/>
                  </a:cubicBezTo>
                  <a:cubicBezTo>
                    <a:pt x="304" y="6671"/>
                    <a:pt x="299" y="6644"/>
                    <a:pt x="294" y="6623"/>
                  </a:cubicBezTo>
                  <a:cubicBezTo>
                    <a:pt x="294" y="6590"/>
                    <a:pt x="288" y="6557"/>
                    <a:pt x="272" y="6525"/>
                  </a:cubicBezTo>
                  <a:cubicBezTo>
                    <a:pt x="266" y="6503"/>
                    <a:pt x="250" y="6487"/>
                    <a:pt x="266" y="6465"/>
                  </a:cubicBezTo>
                  <a:cubicBezTo>
                    <a:pt x="266" y="6454"/>
                    <a:pt x="261" y="6443"/>
                    <a:pt x="250" y="6421"/>
                  </a:cubicBezTo>
                  <a:cubicBezTo>
                    <a:pt x="239" y="6405"/>
                    <a:pt x="234" y="6389"/>
                    <a:pt x="256" y="6372"/>
                  </a:cubicBezTo>
                  <a:cubicBezTo>
                    <a:pt x="261" y="6367"/>
                    <a:pt x="261" y="6351"/>
                    <a:pt x="266" y="6345"/>
                  </a:cubicBezTo>
                  <a:lnTo>
                    <a:pt x="266" y="6345"/>
                  </a:lnTo>
                  <a:lnTo>
                    <a:pt x="245" y="6356"/>
                  </a:lnTo>
                  <a:cubicBezTo>
                    <a:pt x="239" y="6345"/>
                    <a:pt x="234" y="6334"/>
                    <a:pt x="234" y="6329"/>
                  </a:cubicBezTo>
                  <a:cubicBezTo>
                    <a:pt x="261" y="6285"/>
                    <a:pt x="223" y="6237"/>
                    <a:pt x="228" y="6193"/>
                  </a:cubicBezTo>
                  <a:cubicBezTo>
                    <a:pt x="234" y="6160"/>
                    <a:pt x="185" y="6133"/>
                    <a:pt x="228" y="6101"/>
                  </a:cubicBezTo>
                  <a:lnTo>
                    <a:pt x="207" y="6079"/>
                  </a:lnTo>
                  <a:cubicBezTo>
                    <a:pt x="201" y="6073"/>
                    <a:pt x="196" y="6057"/>
                    <a:pt x="201" y="6046"/>
                  </a:cubicBezTo>
                  <a:cubicBezTo>
                    <a:pt x="212" y="6019"/>
                    <a:pt x="228" y="5981"/>
                    <a:pt x="212" y="5965"/>
                  </a:cubicBezTo>
                  <a:cubicBezTo>
                    <a:pt x="179" y="5910"/>
                    <a:pt x="207" y="5861"/>
                    <a:pt x="207" y="5807"/>
                  </a:cubicBezTo>
                  <a:cubicBezTo>
                    <a:pt x="201" y="5698"/>
                    <a:pt x="212" y="5590"/>
                    <a:pt x="207" y="5486"/>
                  </a:cubicBezTo>
                  <a:cubicBezTo>
                    <a:pt x="201" y="5405"/>
                    <a:pt x="201" y="5329"/>
                    <a:pt x="218" y="5253"/>
                  </a:cubicBezTo>
                  <a:cubicBezTo>
                    <a:pt x="223" y="5236"/>
                    <a:pt x="212" y="5215"/>
                    <a:pt x="212" y="5198"/>
                  </a:cubicBezTo>
                  <a:cubicBezTo>
                    <a:pt x="212" y="5133"/>
                    <a:pt x="223" y="5068"/>
                    <a:pt x="239" y="4997"/>
                  </a:cubicBezTo>
                  <a:cubicBezTo>
                    <a:pt x="245" y="4970"/>
                    <a:pt x="245" y="4943"/>
                    <a:pt x="245" y="4916"/>
                  </a:cubicBezTo>
                  <a:cubicBezTo>
                    <a:pt x="261" y="4780"/>
                    <a:pt x="277" y="4644"/>
                    <a:pt x="299" y="4508"/>
                  </a:cubicBezTo>
                  <a:cubicBezTo>
                    <a:pt x="304" y="4459"/>
                    <a:pt x="310" y="4410"/>
                    <a:pt x="321" y="4361"/>
                  </a:cubicBezTo>
                  <a:cubicBezTo>
                    <a:pt x="326" y="4312"/>
                    <a:pt x="337" y="4269"/>
                    <a:pt x="353" y="4225"/>
                  </a:cubicBezTo>
                  <a:cubicBezTo>
                    <a:pt x="375" y="4198"/>
                    <a:pt x="353" y="4193"/>
                    <a:pt x="353" y="4176"/>
                  </a:cubicBezTo>
                  <a:cubicBezTo>
                    <a:pt x="375" y="4100"/>
                    <a:pt x="419" y="4030"/>
                    <a:pt x="413" y="3943"/>
                  </a:cubicBezTo>
                  <a:cubicBezTo>
                    <a:pt x="446" y="3894"/>
                    <a:pt x="462" y="3834"/>
                    <a:pt x="473" y="3774"/>
                  </a:cubicBezTo>
                  <a:cubicBezTo>
                    <a:pt x="495" y="3676"/>
                    <a:pt x="538" y="3578"/>
                    <a:pt x="565" y="3481"/>
                  </a:cubicBezTo>
                  <a:cubicBezTo>
                    <a:pt x="571" y="3453"/>
                    <a:pt x="614" y="3443"/>
                    <a:pt x="603" y="3399"/>
                  </a:cubicBezTo>
                  <a:cubicBezTo>
                    <a:pt x="603" y="3388"/>
                    <a:pt x="614" y="3372"/>
                    <a:pt x="614" y="3356"/>
                  </a:cubicBezTo>
                  <a:cubicBezTo>
                    <a:pt x="614" y="3312"/>
                    <a:pt x="669" y="3290"/>
                    <a:pt x="663" y="3241"/>
                  </a:cubicBezTo>
                  <a:cubicBezTo>
                    <a:pt x="696" y="3231"/>
                    <a:pt x="685" y="3193"/>
                    <a:pt x="701" y="3171"/>
                  </a:cubicBezTo>
                  <a:cubicBezTo>
                    <a:pt x="718" y="3149"/>
                    <a:pt x="728" y="3122"/>
                    <a:pt x="734" y="3095"/>
                  </a:cubicBezTo>
                  <a:cubicBezTo>
                    <a:pt x="745" y="3067"/>
                    <a:pt x="756" y="3040"/>
                    <a:pt x="767" y="3008"/>
                  </a:cubicBezTo>
                  <a:cubicBezTo>
                    <a:pt x="772" y="3002"/>
                    <a:pt x="777" y="2991"/>
                    <a:pt x="783" y="2986"/>
                  </a:cubicBezTo>
                  <a:cubicBezTo>
                    <a:pt x="799" y="2970"/>
                    <a:pt x="815" y="2948"/>
                    <a:pt x="821" y="2926"/>
                  </a:cubicBezTo>
                  <a:cubicBezTo>
                    <a:pt x="843" y="2877"/>
                    <a:pt x="843" y="2817"/>
                    <a:pt x="897" y="2779"/>
                  </a:cubicBezTo>
                  <a:cubicBezTo>
                    <a:pt x="886" y="2736"/>
                    <a:pt x="946" y="2720"/>
                    <a:pt x="940" y="2671"/>
                  </a:cubicBezTo>
                  <a:cubicBezTo>
                    <a:pt x="935" y="2644"/>
                    <a:pt x="957" y="2622"/>
                    <a:pt x="979" y="2616"/>
                  </a:cubicBezTo>
                  <a:cubicBezTo>
                    <a:pt x="1011" y="2616"/>
                    <a:pt x="973" y="2584"/>
                    <a:pt x="995" y="2573"/>
                  </a:cubicBezTo>
                  <a:cubicBezTo>
                    <a:pt x="1011" y="2557"/>
                    <a:pt x="1022" y="2540"/>
                    <a:pt x="1033" y="2518"/>
                  </a:cubicBezTo>
                  <a:cubicBezTo>
                    <a:pt x="1055" y="2486"/>
                    <a:pt x="1071" y="2448"/>
                    <a:pt x="1093" y="2415"/>
                  </a:cubicBezTo>
                  <a:cubicBezTo>
                    <a:pt x="1109" y="2388"/>
                    <a:pt x="1131" y="2366"/>
                    <a:pt x="1152" y="2345"/>
                  </a:cubicBezTo>
                  <a:cubicBezTo>
                    <a:pt x="1169" y="2334"/>
                    <a:pt x="1109" y="2317"/>
                    <a:pt x="1152" y="2312"/>
                  </a:cubicBezTo>
                  <a:cubicBezTo>
                    <a:pt x="1180" y="2312"/>
                    <a:pt x="1163" y="2274"/>
                    <a:pt x="1180" y="2268"/>
                  </a:cubicBezTo>
                  <a:cubicBezTo>
                    <a:pt x="1196" y="2263"/>
                    <a:pt x="1207" y="2247"/>
                    <a:pt x="1218" y="2236"/>
                  </a:cubicBezTo>
                  <a:cubicBezTo>
                    <a:pt x="1229" y="2225"/>
                    <a:pt x="1234" y="2220"/>
                    <a:pt x="1239" y="2209"/>
                  </a:cubicBezTo>
                  <a:cubicBezTo>
                    <a:pt x="1250" y="2176"/>
                    <a:pt x="1256" y="2133"/>
                    <a:pt x="1283" y="2116"/>
                  </a:cubicBezTo>
                  <a:cubicBezTo>
                    <a:pt x="1310" y="2105"/>
                    <a:pt x="1337" y="2084"/>
                    <a:pt x="1359" y="2056"/>
                  </a:cubicBezTo>
                  <a:cubicBezTo>
                    <a:pt x="1419" y="1964"/>
                    <a:pt x="1528" y="1910"/>
                    <a:pt x="1582" y="1812"/>
                  </a:cubicBezTo>
                  <a:cubicBezTo>
                    <a:pt x="1604" y="1774"/>
                    <a:pt x="1653" y="1752"/>
                    <a:pt x="1685" y="1719"/>
                  </a:cubicBezTo>
                  <a:cubicBezTo>
                    <a:pt x="1701" y="1709"/>
                    <a:pt x="1723" y="1698"/>
                    <a:pt x="1723" y="1681"/>
                  </a:cubicBezTo>
                  <a:cubicBezTo>
                    <a:pt x="1729" y="1632"/>
                    <a:pt x="1772" y="1622"/>
                    <a:pt x="1799" y="1600"/>
                  </a:cubicBezTo>
                  <a:cubicBezTo>
                    <a:pt x="1821" y="1573"/>
                    <a:pt x="1865" y="1567"/>
                    <a:pt x="1865" y="1524"/>
                  </a:cubicBezTo>
                  <a:cubicBezTo>
                    <a:pt x="1865" y="1513"/>
                    <a:pt x="1881" y="1507"/>
                    <a:pt x="1892" y="1497"/>
                  </a:cubicBezTo>
                  <a:cubicBezTo>
                    <a:pt x="1946" y="1459"/>
                    <a:pt x="1990" y="1404"/>
                    <a:pt x="2022" y="1350"/>
                  </a:cubicBezTo>
                  <a:cubicBezTo>
                    <a:pt x="2033" y="1328"/>
                    <a:pt x="2060" y="1312"/>
                    <a:pt x="2082" y="1295"/>
                  </a:cubicBezTo>
                  <a:cubicBezTo>
                    <a:pt x="2115" y="1279"/>
                    <a:pt x="2142" y="1263"/>
                    <a:pt x="2164" y="1241"/>
                  </a:cubicBezTo>
                  <a:cubicBezTo>
                    <a:pt x="2191" y="1214"/>
                    <a:pt x="2218" y="1198"/>
                    <a:pt x="2250" y="1192"/>
                  </a:cubicBezTo>
                  <a:cubicBezTo>
                    <a:pt x="2261" y="1187"/>
                    <a:pt x="2272" y="1181"/>
                    <a:pt x="2278" y="1170"/>
                  </a:cubicBezTo>
                  <a:cubicBezTo>
                    <a:pt x="2305" y="1127"/>
                    <a:pt x="2348" y="1100"/>
                    <a:pt x="2403" y="1094"/>
                  </a:cubicBezTo>
                  <a:cubicBezTo>
                    <a:pt x="2419" y="1094"/>
                    <a:pt x="2430" y="1089"/>
                    <a:pt x="2435" y="1073"/>
                  </a:cubicBezTo>
                  <a:cubicBezTo>
                    <a:pt x="2462" y="1024"/>
                    <a:pt x="2517" y="1013"/>
                    <a:pt x="2560" y="980"/>
                  </a:cubicBezTo>
                  <a:cubicBezTo>
                    <a:pt x="2609" y="953"/>
                    <a:pt x="2653" y="926"/>
                    <a:pt x="2707" y="904"/>
                  </a:cubicBezTo>
                  <a:cubicBezTo>
                    <a:pt x="2734" y="888"/>
                    <a:pt x="2767" y="888"/>
                    <a:pt x="2794" y="861"/>
                  </a:cubicBezTo>
                  <a:cubicBezTo>
                    <a:pt x="2816" y="839"/>
                    <a:pt x="2843" y="823"/>
                    <a:pt x="2876" y="806"/>
                  </a:cubicBezTo>
                  <a:cubicBezTo>
                    <a:pt x="2892" y="795"/>
                    <a:pt x="2914" y="784"/>
                    <a:pt x="2930" y="768"/>
                  </a:cubicBezTo>
                  <a:cubicBezTo>
                    <a:pt x="2952" y="746"/>
                    <a:pt x="3001" y="774"/>
                    <a:pt x="3012" y="725"/>
                  </a:cubicBezTo>
                  <a:cubicBezTo>
                    <a:pt x="3050" y="725"/>
                    <a:pt x="3066" y="687"/>
                    <a:pt x="3088" y="681"/>
                  </a:cubicBezTo>
                  <a:cubicBezTo>
                    <a:pt x="3131" y="659"/>
                    <a:pt x="3175" y="638"/>
                    <a:pt x="3218" y="611"/>
                  </a:cubicBezTo>
                  <a:cubicBezTo>
                    <a:pt x="3245" y="600"/>
                    <a:pt x="3283" y="605"/>
                    <a:pt x="3294" y="567"/>
                  </a:cubicBezTo>
                  <a:lnTo>
                    <a:pt x="3316" y="567"/>
                  </a:lnTo>
                  <a:cubicBezTo>
                    <a:pt x="3324" y="571"/>
                    <a:pt x="3331" y="575"/>
                    <a:pt x="3337" y="575"/>
                  </a:cubicBezTo>
                  <a:cubicBezTo>
                    <a:pt x="3339" y="575"/>
                    <a:pt x="3342" y="574"/>
                    <a:pt x="3343" y="572"/>
                  </a:cubicBezTo>
                  <a:cubicBezTo>
                    <a:pt x="3397" y="534"/>
                    <a:pt x="3452" y="502"/>
                    <a:pt x="3517" y="485"/>
                  </a:cubicBezTo>
                  <a:cubicBezTo>
                    <a:pt x="3533" y="480"/>
                    <a:pt x="3550" y="475"/>
                    <a:pt x="3566" y="458"/>
                  </a:cubicBezTo>
                  <a:cubicBezTo>
                    <a:pt x="3572" y="452"/>
                    <a:pt x="3579" y="446"/>
                    <a:pt x="3586" y="446"/>
                  </a:cubicBezTo>
                  <a:cubicBezTo>
                    <a:pt x="3591" y="446"/>
                    <a:pt x="3597" y="449"/>
                    <a:pt x="3604" y="458"/>
                  </a:cubicBezTo>
                  <a:cubicBezTo>
                    <a:pt x="3608" y="458"/>
                    <a:pt x="3611" y="461"/>
                    <a:pt x="3616" y="461"/>
                  </a:cubicBezTo>
                  <a:cubicBezTo>
                    <a:pt x="3619" y="461"/>
                    <a:pt x="3622" y="460"/>
                    <a:pt x="3626" y="458"/>
                  </a:cubicBezTo>
                  <a:cubicBezTo>
                    <a:pt x="3636" y="438"/>
                    <a:pt x="3650" y="427"/>
                    <a:pt x="3667" y="427"/>
                  </a:cubicBezTo>
                  <a:cubicBezTo>
                    <a:pt x="3677" y="427"/>
                    <a:pt x="3689" y="431"/>
                    <a:pt x="3702" y="442"/>
                  </a:cubicBezTo>
                  <a:cubicBezTo>
                    <a:pt x="3703" y="443"/>
                    <a:pt x="3704" y="443"/>
                    <a:pt x="3706" y="443"/>
                  </a:cubicBezTo>
                  <a:cubicBezTo>
                    <a:pt x="3713" y="443"/>
                    <a:pt x="3725" y="436"/>
                    <a:pt x="3729" y="431"/>
                  </a:cubicBezTo>
                  <a:cubicBezTo>
                    <a:pt x="3740" y="415"/>
                    <a:pt x="3751" y="404"/>
                    <a:pt x="3767" y="388"/>
                  </a:cubicBezTo>
                  <a:cubicBezTo>
                    <a:pt x="3780" y="373"/>
                    <a:pt x="3786" y="364"/>
                    <a:pt x="3792" y="364"/>
                  </a:cubicBezTo>
                  <a:cubicBezTo>
                    <a:pt x="3799" y="364"/>
                    <a:pt x="3804" y="375"/>
                    <a:pt x="3816" y="399"/>
                  </a:cubicBezTo>
                  <a:cubicBezTo>
                    <a:pt x="3816" y="404"/>
                    <a:pt x="3821" y="409"/>
                    <a:pt x="3827" y="409"/>
                  </a:cubicBezTo>
                  <a:cubicBezTo>
                    <a:pt x="3832" y="404"/>
                    <a:pt x="3827" y="388"/>
                    <a:pt x="3832" y="388"/>
                  </a:cubicBezTo>
                  <a:cubicBezTo>
                    <a:pt x="3849" y="382"/>
                    <a:pt x="3870" y="377"/>
                    <a:pt x="3887" y="371"/>
                  </a:cubicBezTo>
                  <a:cubicBezTo>
                    <a:pt x="3891" y="372"/>
                    <a:pt x="3894" y="372"/>
                    <a:pt x="3898" y="372"/>
                  </a:cubicBezTo>
                  <a:cubicBezTo>
                    <a:pt x="3930" y="372"/>
                    <a:pt x="3953" y="352"/>
                    <a:pt x="3963" y="328"/>
                  </a:cubicBezTo>
                  <a:cubicBezTo>
                    <a:pt x="3969" y="312"/>
                    <a:pt x="3976" y="301"/>
                    <a:pt x="3986" y="301"/>
                  </a:cubicBezTo>
                  <a:cubicBezTo>
                    <a:pt x="3992" y="301"/>
                    <a:pt x="4001" y="306"/>
                    <a:pt x="4012" y="317"/>
                  </a:cubicBezTo>
                  <a:cubicBezTo>
                    <a:pt x="4019" y="328"/>
                    <a:pt x="4033" y="334"/>
                    <a:pt x="4047" y="334"/>
                  </a:cubicBezTo>
                  <a:cubicBezTo>
                    <a:pt x="4055" y="334"/>
                    <a:pt x="4064" y="332"/>
                    <a:pt x="4071" y="328"/>
                  </a:cubicBezTo>
                  <a:cubicBezTo>
                    <a:pt x="4104" y="312"/>
                    <a:pt x="4158" y="333"/>
                    <a:pt x="4186" y="290"/>
                  </a:cubicBezTo>
                  <a:cubicBezTo>
                    <a:pt x="4196" y="295"/>
                    <a:pt x="4206" y="296"/>
                    <a:pt x="4216" y="296"/>
                  </a:cubicBezTo>
                  <a:cubicBezTo>
                    <a:pt x="4249" y="296"/>
                    <a:pt x="4277" y="272"/>
                    <a:pt x="4311" y="268"/>
                  </a:cubicBezTo>
                  <a:cubicBezTo>
                    <a:pt x="4381" y="263"/>
                    <a:pt x="4452" y="246"/>
                    <a:pt x="4523" y="235"/>
                  </a:cubicBezTo>
                  <a:cubicBezTo>
                    <a:pt x="4534" y="235"/>
                    <a:pt x="4550" y="235"/>
                    <a:pt x="4561" y="230"/>
                  </a:cubicBezTo>
                  <a:cubicBezTo>
                    <a:pt x="4599" y="214"/>
                    <a:pt x="4642" y="203"/>
                    <a:pt x="4686" y="203"/>
                  </a:cubicBezTo>
                  <a:cubicBezTo>
                    <a:pt x="4693" y="202"/>
                    <a:pt x="4700" y="202"/>
                    <a:pt x="4707" y="202"/>
                  </a:cubicBezTo>
                  <a:cubicBezTo>
                    <a:pt x="4715" y="202"/>
                    <a:pt x="4723" y="202"/>
                    <a:pt x="4732" y="202"/>
                  </a:cubicBezTo>
                  <a:cubicBezTo>
                    <a:pt x="4757" y="202"/>
                    <a:pt x="4782" y="199"/>
                    <a:pt x="4805" y="176"/>
                  </a:cubicBezTo>
                  <a:cubicBezTo>
                    <a:pt x="4811" y="170"/>
                    <a:pt x="4838" y="170"/>
                    <a:pt x="4854" y="170"/>
                  </a:cubicBezTo>
                  <a:cubicBezTo>
                    <a:pt x="4886" y="172"/>
                    <a:pt x="4918" y="172"/>
                    <a:pt x="4949" y="172"/>
                  </a:cubicBezTo>
                  <a:cubicBezTo>
                    <a:pt x="5035" y="172"/>
                    <a:pt x="5119" y="167"/>
                    <a:pt x="5202" y="159"/>
                  </a:cubicBezTo>
                  <a:close/>
                  <a:moveTo>
                    <a:pt x="5680" y="1"/>
                  </a:moveTo>
                  <a:cubicBezTo>
                    <a:pt x="5651" y="1"/>
                    <a:pt x="5624" y="8"/>
                    <a:pt x="5598" y="8"/>
                  </a:cubicBezTo>
                  <a:cubicBezTo>
                    <a:pt x="5593" y="8"/>
                    <a:pt x="5588" y="8"/>
                    <a:pt x="5583" y="7"/>
                  </a:cubicBezTo>
                  <a:cubicBezTo>
                    <a:pt x="5572" y="5"/>
                    <a:pt x="5561" y="5"/>
                    <a:pt x="5550" y="5"/>
                  </a:cubicBezTo>
                  <a:cubicBezTo>
                    <a:pt x="5528" y="5"/>
                    <a:pt x="5507" y="7"/>
                    <a:pt x="5485" y="7"/>
                  </a:cubicBezTo>
                  <a:lnTo>
                    <a:pt x="5365" y="7"/>
                  </a:lnTo>
                  <a:cubicBezTo>
                    <a:pt x="5341" y="7"/>
                    <a:pt x="5316" y="16"/>
                    <a:pt x="5294" y="16"/>
                  </a:cubicBezTo>
                  <a:cubicBezTo>
                    <a:pt x="5287" y="16"/>
                    <a:pt x="5280" y="15"/>
                    <a:pt x="5273" y="13"/>
                  </a:cubicBezTo>
                  <a:cubicBezTo>
                    <a:pt x="5250" y="5"/>
                    <a:pt x="5229" y="2"/>
                    <a:pt x="5207" y="2"/>
                  </a:cubicBezTo>
                  <a:cubicBezTo>
                    <a:pt x="5155" y="2"/>
                    <a:pt x="5105" y="18"/>
                    <a:pt x="5055" y="18"/>
                  </a:cubicBezTo>
                  <a:cubicBezTo>
                    <a:pt x="4979" y="18"/>
                    <a:pt x="4903" y="23"/>
                    <a:pt x="4827" y="40"/>
                  </a:cubicBezTo>
                  <a:cubicBezTo>
                    <a:pt x="4762" y="51"/>
                    <a:pt x="4697" y="34"/>
                    <a:pt x="4626" y="62"/>
                  </a:cubicBezTo>
                  <a:cubicBezTo>
                    <a:pt x="4615" y="64"/>
                    <a:pt x="4604" y="66"/>
                    <a:pt x="4593" y="66"/>
                  </a:cubicBezTo>
                  <a:cubicBezTo>
                    <a:pt x="4582" y="66"/>
                    <a:pt x="4572" y="64"/>
                    <a:pt x="4561" y="62"/>
                  </a:cubicBezTo>
                  <a:lnTo>
                    <a:pt x="4534" y="62"/>
                  </a:lnTo>
                  <a:cubicBezTo>
                    <a:pt x="4474" y="72"/>
                    <a:pt x="4419" y="89"/>
                    <a:pt x="4360" y="100"/>
                  </a:cubicBezTo>
                  <a:cubicBezTo>
                    <a:pt x="4245" y="121"/>
                    <a:pt x="4131" y="143"/>
                    <a:pt x="4023" y="176"/>
                  </a:cubicBezTo>
                  <a:cubicBezTo>
                    <a:pt x="3990" y="187"/>
                    <a:pt x="3963" y="192"/>
                    <a:pt x="3930" y="197"/>
                  </a:cubicBezTo>
                  <a:cubicBezTo>
                    <a:pt x="3914" y="203"/>
                    <a:pt x="3898" y="208"/>
                    <a:pt x="3887" y="214"/>
                  </a:cubicBezTo>
                  <a:cubicBezTo>
                    <a:pt x="3827" y="230"/>
                    <a:pt x="3778" y="252"/>
                    <a:pt x="3718" y="273"/>
                  </a:cubicBezTo>
                  <a:cubicBezTo>
                    <a:pt x="3658" y="295"/>
                    <a:pt x="3599" y="306"/>
                    <a:pt x="3533" y="328"/>
                  </a:cubicBezTo>
                  <a:cubicBezTo>
                    <a:pt x="3474" y="350"/>
                    <a:pt x="3414" y="388"/>
                    <a:pt x="3349" y="404"/>
                  </a:cubicBezTo>
                  <a:cubicBezTo>
                    <a:pt x="3272" y="420"/>
                    <a:pt x="3207" y="453"/>
                    <a:pt x="3142" y="496"/>
                  </a:cubicBezTo>
                  <a:cubicBezTo>
                    <a:pt x="3131" y="502"/>
                    <a:pt x="3120" y="513"/>
                    <a:pt x="3109" y="513"/>
                  </a:cubicBezTo>
                  <a:cubicBezTo>
                    <a:pt x="3103" y="511"/>
                    <a:pt x="3097" y="510"/>
                    <a:pt x="3091" y="510"/>
                  </a:cubicBezTo>
                  <a:cubicBezTo>
                    <a:pt x="3040" y="510"/>
                    <a:pt x="3008" y="567"/>
                    <a:pt x="2958" y="567"/>
                  </a:cubicBezTo>
                  <a:cubicBezTo>
                    <a:pt x="2956" y="567"/>
                    <a:pt x="2954" y="567"/>
                    <a:pt x="2952" y="567"/>
                  </a:cubicBezTo>
                  <a:cubicBezTo>
                    <a:pt x="2919" y="627"/>
                    <a:pt x="2843" y="605"/>
                    <a:pt x="2800" y="654"/>
                  </a:cubicBezTo>
                  <a:cubicBezTo>
                    <a:pt x="2796" y="653"/>
                    <a:pt x="2793" y="653"/>
                    <a:pt x="2789" y="653"/>
                  </a:cubicBezTo>
                  <a:cubicBezTo>
                    <a:pt x="2760" y="653"/>
                    <a:pt x="2733" y="674"/>
                    <a:pt x="2723" y="703"/>
                  </a:cubicBezTo>
                  <a:cubicBezTo>
                    <a:pt x="2718" y="708"/>
                    <a:pt x="2713" y="714"/>
                    <a:pt x="2702" y="714"/>
                  </a:cubicBezTo>
                  <a:cubicBezTo>
                    <a:pt x="2696" y="712"/>
                    <a:pt x="2690" y="711"/>
                    <a:pt x="2684" y="711"/>
                  </a:cubicBezTo>
                  <a:cubicBezTo>
                    <a:pt x="2653" y="711"/>
                    <a:pt x="2626" y="733"/>
                    <a:pt x="2598" y="746"/>
                  </a:cubicBezTo>
                  <a:cubicBezTo>
                    <a:pt x="2544" y="768"/>
                    <a:pt x="2501" y="817"/>
                    <a:pt x="2441" y="833"/>
                  </a:cubicBezTo>
                  <a:cubicBezTo>
                    <a:pt x="2441" y="877"/>
                    <a:pt x="2392" y="871"/>
                    <a:pt x="2370" y="899"/>
                  </a:cubicBezTo>
                  <a:cubicBezTo>
                    <a:pt x="2366" y="898"/>
                    <a:pt x="2363" y="897"/>
                    <a:pt x="2360" y="897"/>
                  </a:cubicBezTo>
                  <a:cubicBezTo>
                    <a:pt x="2327" y="897"/>
                    <a:pt x="2329" y="948"/>
                    <a:pt x="2294" y="948"/>
                  </a:cubicBezTo>
                  <a:cubicBezTo>
                    <a:pt x="2250" y="948"/>
                    <a:pt x="2234" y="975"/>
                    <a:pt x="2207" y="996"/>
                  </a:cubicBezTo>
                  <a:cubicBezTo>
                    <a:pt x="2191" y="1013"/>
                    <a:pt x="2169" y="1024"/>
                    <a:pt x="2153" y="1035"/>
                  </a:cubicBezTo>
                  <a:cubicBezTo>
                    <a:pt x="2131" y="1051"/>
                    <a:pt x="2098" y="1073"/>
                    <a:pt x="2082" y="1083"/>
                  </a:cubicBezTo>
                  <a:cubicBezTo>
                    <a:pt x="2066" y="1094"/>
                    <a:pt x="2120" y="1100"/>
                    <a:pt x="2082" y="1105"/>
                  </a:cubicBezTo>
                  <a:cubicBezTo>
                    <a:pt x="2039" y="1116"/>
                    <a:pt x="2006" y="1138"/>
                    <a:pt x="1979" y="1165"/>
                  </a:cubicBezTo>
                  <a:cubicBezTo>
                    <a:pt x="1919" y="1214"/>
                    <a:pt x="1859" y="1268"/>
                    <a:pt x="1810" y="1323"/>
                  </a:cubicBezTo>
                  <a:cubicBezTo>
                    <a:pt x="1783" y="1361"/>
                    <a:pt x="1750" y="1388"/>
                    <a:pt x="1718" y="1410"/>
                  </a:cubicBezTo>
                  <a:cubicBezTo>
                    <a:pt x="1674" y="1442"/>
                    <a:pt x="1636" y="1475"/>
                    <a:pt x="1604" y="1513"/>
                  </a:cubicBezTo>
                  <a:cubicBezTo>
                    <a:pt x="1544" y="1573"/>
                    <a:pt x="1489" y="1638"/>
                    <a:pt x="1435" y="1703"/>
                  </a:cubicBezTo>
                  <a:cubicBezTo>
                    <a:pt x="1413" y="1730"/>
                    <a:pt x="1403" y="1768"/>
                    <a:pt x="1375" y="1779"/>
                  </a:cubicBezTo>
                  <a:cubicBezTo>
                    <a:pt x="1343" y="1796"/>
                    <a:pt x="1310" y="1801"/>
                    <a:pt x="1326" y="1850"/>
                  </a:cubicBezTo>
                  <a:cubicBezTo>
                    <a:pt x="1326" y="1850"/>
                    <a:pt x="1310" y="1855"/>
                    <a:pt x="1305" y="1861"/>
                  </a:cubicBezTo>
                  <a:cubicBezTo>
                    <a:pt x="1277" y="1893"/>
                    <a:pt x="1218" y="1899"/>
                    <a:pt x="1223" y="1959"/>
                  </a:cubicBezTo>
                  <a:cubicBezTo>
                    <a:pt x="1223" y="1964"/>
                    <a:pt x="1212" y="1969"/>
                    <a:pt x="1212" y="1969"/>
                  </a:cubicBezTo>
                  <a:cubicBezTo>
                    <a:pt x="1207" y="1968"/>
                    <a:pt x="1202" y="1967"/>
                    <a:pt x="1199" y="1967"/>
                  </a:cubicBezTo>
                  <a:cubicBezTo>
                    <a:pt x="1174" y="1967"/>
                    <a:pt x="1173" y="1993"/>
                    <a:pt x="1169" y="2008"/>
                  </a:cubicBezTo>
                  <a:cubicBezTo>
                    <a:pt x="1152" y="2040"/>
                    <a:pt x="1142" y="2084"/>
                    <a:pt x="1114" y="2094"/>
                  </a:cubicBezTo>
                  <a:cubicBezTo>
                    <a:pt x="1071" y="2111"/>
                    <a:pt x="1087" y="2154"/>
                    <a:pt x="1065" y="2176"/>
                  </a:cubicBezTo>
                  <a:cubicBezTo>
                    <a:pt x="1055" y="2181"/>
                    <a:pt x="1049" y="2181"/>
                    <a:pt x="1044" y="2187"/>
                  </a:cubicBezTo>
                  <a:cubicBezTo>
                    <a:pt x="1027" y="2198"/>
                    <a:pt x="1017" y="2214"/>
                    <a:pt x="1011" y="2230"/>
                  </a:cubicBezTo>
                  <a:cubicBezTo>
                    <a:pt x="1000" y="2258"/>
                    <a:pt x="984" y="2279"/>
                    <a:pt x="973" y="2306"/>
                  </a:cubicBezTo>
                  <a:cubicBezTo>
                    <a:pt x="908" y="2383"/>
                    <a:pt x="853" y="2470"/>
                    <a:pt x="810" y="2562"/>
                  </a:cubicBezTo>
                  <a:cubicBezTo>
                    <a:pt x="794" y="2600"/>
                    <a:pt x="756" y="2633"/>
                    <a:pt x="761" y="2676"/>
                  </a:cubicBezTo>
                  <a:cubicBezTo>
                    <a:pt x="707" y="2698"/>
                    <a:pt x="728" y="2779"/>
                    <a:pt x="669" y="2796"/>
                  </a:cubicBezTo>
                  <a:cubicBezTo>
                    <a:pt x="685" y="2872"/>
                    <a:pt x="603" y="2910"/>
                    <a:pt x="598" y="2981"/>
                  </a:cubicBezTo>
                  <a:cubicBezTo>
                    <a:pt x="598" y="2991"/>
                    <a:pt x="593" y="3008"/>
                    <a:pt x="587" y="3013"/>
                  </a:cubicBezTo>
                  <a:cubicBezTo>
                    <a:pt x="538" y="3051"/>
                    <a:pt x="560" y="3127"/>
                    <a:pt x="506" y="3160"/>
                  </a:cubicBezTo>
                  <a:cubicBezTo>
                    <a:pt x="516" y="3209"/>
                    <a:pt x="468" y="3241"/>
                    <a:pt x="468" y="3296"/>
                  </a:cubicBezTo>
                  <a:cubicBezTo>
                    <a:pt x="468" y="3334"/>
                    <a:pt x="430" y="3366"/>
                    <a:pt x="413" y="3410"/>
                  </a:cubicBezTo>
                  <a:cubicBezTo>
                    <a:pt x="375" y="3530"/>
                    <a:pt x="332" y="3655"/>
                    <a:pt x="288" y="3780"/>
                  </a:cubicBezTo>
                  <a:cubicBezTo>
                    <a:pt x="256" y="3861"/>
                    <a:pt x="239" y="3943"/>
                    <a:pt x="212" y="4030"/>
                  </a:cubicBezTo>
                  <a:cubicBezTo>
                    <a:pt x="185" y="4122"/>
                    <a:pt x="190" y="4220"/>
                    <a:pt x="147" y="4301"/>
                  </a:cubicBezTo>
                  <a:lnTo>
                    <a:pt x="147" y="4334"/>
                  </a:lnTo>
                  <a:cubicBezTo>
                    <a:pt x="141" y="4361"/>
                    <a:pt x="136" y="4383"/>
                    <a:pt x="136" y="4405"/>
                  </a:cubicBezTo>
                  <a:cubicBezTo>
                    <a:pt x="120" y="4470"/>
                    <a:pt x="109" y="4535"/>
                    <a:pt x="92" y="4600"/>
                  </a:cubicBezTo>
                  <a:cubicBezTo>
                    <a:pt x="71" y="4731"/>
                    <a:pt x="49" y="4867"/>
                    <a:pt x="27" y="5003"/>
                  </a:cubicBezTo>
                  <a:cubicBezTo>
                    <a:pt x="22" y="5030"/>
                    <a:pt x="22" y="5052"/>
                    <a:pt x="33" y="5073"/>
                  </a:cubicBezTo>
                  <a:cubicBezTo>
                    <a:pt x="44" y="5095"/>
                    <a:pt x="38" y="5122"/>
                    <a:pt x="16" y="5139"/>
                  </a:cubicBezTo>
                  <a:cubicBezTo>
                    <a:pt x="0" y="5155"/>
                    <a:pt x="11" y="5160"/>
                    <a:pt x="27" y="5171"/>
                  </a:cubicBezTo>
                  <a:cubicBezTo>
                    <a:pt x="44" y="5182"/>
                    <a:pt x="33" y="5204"/>
                    <a:pt x="27" y="5209"/>
                  </a:cubicBezTo>
                  <a:cubicBezTo>
                    <a:pt x="22" y="5220"/>
                    <a:pt x="11" y="5231"/>
                    <a:pt x="11" y="5231"/>
                  </a:cubicBezTo>
                  <a:cubicBezTo>
                    <a:pt x="33" y="5264"/>
                    <a:pt x="44" y="5296"/>
                    <a:pt x="0" y="5329"/>
                  </a:cubicBezTo>
                  <a:cubicBezTo>
                    <a:pt x="0" y="5329"/>
                    <a:pt x="0" y="5340"/>
                    <a:pt x="0" y="5340"/>
                  </a:cubicBezTo>
                  <a:cubicBezTo>
                    <a:pt x="22" y="5394"/>
                    <a:pt x="27" y="5410"/>
                    <a:pt x="11" y="5448"/>
                  </a:cubicBezTo>
                  <a:cubicBezTo>
                    <a:pt x="0" y="5476"/>
                    <a:pt x="0" y="5503"/>
                    <a:pt x="11" y="5530"/>
                  </a:cubicBezTo>
                  <a:cubicBezTo>
                    <a:pt x="16" y="5541"/>
                    <a:pt x="11" y="5552"/>
                    <a:pt x="11" y="5563"/>
                  </a:cubicBezTo>
                  <a:cubicBezTo>
                    <a:pt x="0" y="5611"/>
                    <a:pt x="6" y="5666"/>
                    <a:pt x="22" y="5715"/>
                  </a:cubicBezTo>
                  <a:cubicBezTo>
                    <a:pt x="27" y="5720"/>
                    <a:pt x="11" y="5736"/>
                    <a:pt x="11" y="5747"/>
                  </a:cubicBezTo>
                  <a:cubicBezTo>
                    <a:pt x="11" y="5758"/>
                    <a:pt x="11" y="5775"/>
                    <a:pt x="16" y="5785"/>
                  </a:cubicBezTo>
                  <a:cubicBezTo>
                    <a:pt x="22" y="5796"/>
                    <a:pt x="33" y="5813"/>
                    <a:pt x="27" y="5818"/>
                  </a:cubicBezTo>
                  <a:cubicBezTo>
                    <a:pt x="0" y="5845"/>
                    <a:pt x="38" y="5867"/>
                    <a:pt x="33" y="5894"/>
                  </a:cubicBezTo>
                  <a:cubicBezTo>
                    <a:pt x="27" y="5927"/>
                    <a:pt x="27" y="5954"/>
                    <a:pt x="33" y="5987"/>
                  </a:cubicBezTo>
                  <a:cubicBezTo>
                    <a:pt x="27" y="6084"/>
                    <a:pt x="49" y="6188"/>
                    <a:pt x="54" y="6291"/>
                  </a:cubicBezTo>
                  <a:cubicBezTo>
                    <a:pt x="44" y="6345"/>
                    <a:pt x="60" y="6400"/>
                    <a:pt x="87" y="6443"/>
                  </a:cubicBezTo>
                  <a:cubicBezTo>
                    <a:pt x="92" y="6449"/>
                    <a:pt x="82" y="6465"/>
                    <a:pt x="82" y="6470"/>
                  </a:cubicBezTo>
                  <a:cubicBezTo>
                    <a:pt x="82" y="6481"/>
                    <a:pt x="82" y="6497"/>
                    <a:pt x="82" y="6503"/>
                  </a:cubicBezTo>
                  <a:cubicBezTo>
                    <a:pt x="109" y="6541"/>
                    <a:pt x="71" y="6601"/>
                    <a:pt x="131" y="6623"/>
                  </a:cubicBezTo>
                  <a:cubicBezTo>
                    <a:pt x="136" y="6628"/>
                    <a:pt x="131" y="6644"/>
                    <a:pt x="136" y="6655"/>
                  </a:cubicBezTo>
                  <a:cubicBezTo>
                    <a:pt x="152" y="6715"/>
                    <a:pt x="158" y="6775"/>
                    <a:pt x="174" y="6835"/>
                  </a:cubicBezTo>
                  <a:cubicBezTo>
                    <a:pt x="190" y="6878"/>
                    <a:pt x="201" y="6927"/>
                    <a:pt x="218" y="6976"/>
                  </a:cubicBezTo>
                  <a:cubicBezTo>
                    <a:pt x="239" y="7041"/>
                    <a:pt x="250" y="7112"/>
                    <a:pt x="266" y="7182"/>
                  </a:cubicBezTo>
                  <a:cubicBezTo>
                    <a:pt x="294" y="7237"/>
                    <a:pt x="315" y="7297"/>
                    <a:pt x="337" y="7356"/>
                  </a:cubicBezTo>
                  <a:cubicBezTo>
                    <a:pt x="348" y="7400"/>
                    <a:pt x="364" y="7443"/>
                    <a:pt x="381" y="7487"/>
                  </a:cubicBezTo>
                  <a:cubicBezTo>
                    <a:pt x="391" y="7514"/>
                    <a:pt x="397" y="7547"/>
                    <a:pt x="408" y="7579"/>
                  </a:cubicBezTo>
                  <a:cubicBezTo>
                    <a:pt x="424" y="7612"/>
                    <a:pt x="446" y="7644"/>
                    <a:pt x="457" y="7672"/>
                  </a:cubicBezTo>
                  <a:cubicBezTo>
                    <a:pt x="468" y="7699"/>
                    <a:pt x="462" y="7731"/>
                    <a:pt x="473" y="7759"/>
                  </a:cubicBezTo>
                  <a:cubicBezTo>
                    <a:pt x="478" y="7786"/>
                    <a:pt x="506" y="7802"/>
                    <a:pt x="516" y="7829"/>
                  </a:cubicBezTo>
                  <a:cubicBezTo>
                    <a:pt x="538" y="7878"/>
                    <a:pt x="555" y="7927"/>
                    <a:pt x="576" y="7971"/>
                  </a:cubicBezTo>
                  <a:cubicBezTo>
                    <a:pt x="603" y="8036"/>
                    <a:pt x="642" y="8096"/>
                    <a:pt x="663" y="8155"/>
                  </a:cubicBezTo>
                  <a:cubicBezTo>
                    <a:pt x="680" y="8215"/>
                    <a:pt x="707" y="8270"/>
                    <a:pt x="750" y="8313"/>
                  </a:cubicBezTo>
                  <a:cubicBezTo>
                    <a:pt x="756" y="8318"/>
                    <a:pt x="756" y="8324"/>
                    <a:pt x="756" y="8329"/>
                  </a:cubicBezTo>
                  <a:cubicBezTo>
                    <a:pt x="772" y="8362"/>
                    <a:pt x="788" y="8400"/>
                    <a:pt x="815" y="8427"/>
                  </a:cubicBezTo>
                  <a:cubicBezTo>
                    <a:pt x="837" y="8454"/>
                    <a:pt x="853" y="8492"/>
                    <a:pt x="875" y="8525"/>
                  </a:cubicBezTo>
                  <a:cubicBezTo>
                    <a:pt x="892" y="8547"/>
                    <a:pt x="908" y="8558"/>
                    <a:pt x="924" y="8585"/>
                  </a:cubicBezTo>
                  <a:cubicBezTo>
                    <a:pt x="946" y="8612"/>
                    <a:pt x="940" y="8650"/>
                    <a:pt x="973" y="8672"/>
                  </a:cubicBezTo>
                  <a:cubicBezTo>
                    <a:pt x="1006" y="8694"/>
                    <a:pt x="1011" y="8732"/>
                    <a:pt x="1033" y="8759"/>
                  </a:cubicBezTo>
                  <a:cubicBezTo>
                    <a:pt x="1082" y="8813"/>
                    <a:pt x="1120" y="8878"/>
                    <a:pt x="1169" y="8944"/>
                  </a:cubicBezTo>
                  <a:cubicBezTo>
                    <a:pt x="1174" y="8954"/>
                    <a:pt x="1191" y="8960"/>
                    <a:pt x="1196" y="8971"/>
                  </a:cubicBezTo>
                  <a:cubicBezTo>
                    <a:pt x="1201" y="8982"/>
                    <a:pt x="1191" y="9003"/>
                    <a:pt x="1212" y="9009"/>
                  </a:cubicBezTo>
                  <a:cubicBezTo>
                    <a:pt x="1277" y="9041"/>
                    <a:pt x="1305" y="9123"/>
                    <a:pt x="1375" y="9156"/>
                  </a:cubicBezTo>
                  <a:cubicBezTo>
                    <a:pt x="1408" y="9177"/>
                    <a:pt x="1430" y="9205"/>
                    <a:pt x="1446" y="9243"/>
                  </a:cubicBezTo>
                  <a:cubicBezTo>
                    <a:pt x="1451" y="9259"/>
                    <a:pt x="1489" y="9248"/>
                    <a:pt x="1479" y="9286"/>
                  </a:cubicBezTo>
                  <a:cubicBezTo>
                    <a:pt x="1473" y="9297"/>
                    <a:pt x="1500" y="9319"/>
                    <a:pt x="1522" y="9330"/>
                  </a:cubicBezTo>
                  <a:cubicBezTo>
                    <a:pt x="1538" y="9340"/>
                    <a:pt x="1555" y="9351"/>
                    <a:pt x="1576" y="9362"/>
                  </a:cubicBezTo>
                  <a:cubicBezTo>
                    <a:pt x="1582" y="9368"/>
                    <a:pt x="1593" y="9373"/>
                    <a:pt x="1598" y="9384"/>
                  </a:cubicBezTo>
                  <a:cubicBezTo>
                    <a:pt x="1615" y="9406"/>
                    <a:pt x="1631" y="9427"/>
                    <a:pt x="1653" y="9444"/>
                  </a:cubicBezTo>
                  <a:cubicBezTo>
                    <a:pt x="1745" y="9514"/>
                    <a:pt x="1827" y="9590"/>
                    <a:pt x="1908" y="9672"/>
                  </a:cubicBezTo>
                  <a:cubicBezTo>
                    <a:pt x="1941" y="9699"/>
                    <a:pt x="1979" y="9726"/>
                    <a:pt x="2017" y="9748"/>
                  </a:cubicBezTo>
                  <a:cubicBezTo>
                    <a:pt x="2033" y="9754"/>
                    <a:pt x="2044" y="9759"/>
                    <a:pt x="2055" y="9764"/>
                  </a:cubicBezTo>
                  <a:cubicBezTo>
                    <a:pt x="2104" y="9824"/>
                    <a:pt x="2169" y="9862"/>
                    <a:pt x="2229" y="9917"/>
                  </a:cubicBezTo>
                  <a:cubicBezTo>
                    <a:pt x="2267" y="9955"/>
                    <a:pt x="2332" y="9966"/>
                    <a:pt x="2365" y="10025"/>
                  </a:cubicBezTo>
                  <a:cubicBezTo>
                    <a:pt x="2370" y="10036"/>
                    <a:pt x="2386" y="10047"/>
                    <a:pt x="2403" y="10052"/>
                  </a:cubicBezTo>
                  <a:cubicBezTo>
                    <a:pt x="2452" y="10069"/>
                    <a:pt x="2495" y="10096"/>
                    <a:pt x="2539" y="10129"/>
                  </a:cubicBezTo>
                  <a:cubicBezTo>
                    <a:pt x="2588" y="10172"/>
                    <a:pt x="2642" y="10205"/>
                    <a:pt x="2696" y="10237"/>
                  </a:cubicBezTo>
                  <a:cubicBezTo>
                    <a:pt x="2794" y="10292"/>
                    <a:pt x="2892" y="10341"/>
                    <a:pt x="2995" y="10384"/>
                  </a:cubicBezTo>
                  <a:cubicBezTo>
                    <a:pt x="3060" y="10406"/>
                    <a:pt x="3131" y="10444"/>
                    <a:pt x="3196" y="10471"/>
                  </a:cubicBezTo>
                  <a:cubicBezTo>
                    <a:pt x="3310" y="10520"/>
                    <a:pt x="3430" y="10558"/>
                    <a:pt x="3550" y="10585"/>
                  </a:cubicBezTo>
                  <a:cubicBezTo>
                    <a:pt x="3571" y="10591"/>
                    <a:pt x="3604" y="10585"/>
                    <a:pt x="3626" y="10602"/>
                  </a:cubicBezTo>
                  <a:cubicBezTo>
                    <a:pt x="3707" y="10645"/>
                    <a:pt x="3794" y="10678"/>
                    <a:pt x="3881" y="10705"/>
                  </a:cubicBezTo>
                  <a:cubicBezTo>
                    <a:pt x="3936" y="10721"/>
                    <a:pt x="3990" y="10743"/>
                    <a:pt x="4039" y="10770"/>
                  </a:cubicBezTo>
                  <a:cubicBezTo>
                    <a:pt x="4077" y="10786"/>
                    <a:pt x="4120" y="10797"/>
                    <a:pt x="4164" y="10797"/>
                  </a:cubicBezTo>
                  <a:cubicBezTo>
                    <a:pt x="4204" y="10797"/>
                    <a:pt x="4233" y="10830"/>
                    <a:pt x="4266" y="10830"/>
                  </a:cubicBezTo>
                  <a:cubicBezTo>
                    <a:pt x="4273" y="10830"/>
                    <a:pt x="4281" y="10828"/>
                    <a:pt x="4289" y="10824"/>
                  </a:cubicBezTo>
                  <a:cubicBezTo>
                    <a:pt x="4327" y="10852"/>
                    <a:pt x="4370" y="10846"/>
                    <a:pt x="4409" y="10857"/>
                  </a:cubicBezTo>
                  <a:cubicBezTo>
                    <a:pt x="4474" y="10879"/>
                    <a:pt x="4544" y="10879"/>
                    <a:pt x="4610" y="10890"/>
                  </a:cubicBezTo>
                  <a:cubicBezTo>
                    <a:pt x="4631" y="10895"/>
                    <a:pt x="4653" y="10911"/>
                    <a:pt x="4675" y="10911"/>
                  </a:cubicBezTo>
                  <a:cubicBezTo>
                    <a:pt x="4680" y="10911"/>
                    <a:pt x="4685" y="10911"/>
                    <a:pt x="4690" y="10911"/>
                  </a:cubicBezTo>
                  <a:cubicBezTo>
                    <a:pt x="4760" y="10911"/>
                    <a:pt x="4821" y="10944"/>
                    <a:pt x="4887" y="10944"/>
                  </a:cubicBezTo>
                  <a:cubicBezTo>
                    <a:pt x="4914" y="10949"/>
                    <a:pt x="4941" y="10955"/>
                    <a:pt x="4963" y="10960"/>
                  </a:cubicBezTo>
                  <a:cubicBezTo>
                    <a:pt x="4966" y="10961"/>
                    <a:pt x="4969" y="10961"/>
                    <a:pt x="4973" y="10961"/>
                  </a:cubicBezTo>
                  <a:cubicBezTo>
                    <a:pt x="4985" y="10961"/>
                    <a:pt x="4996" y="10957"/>
                    <a:pt x="5008" y="10957"/>
                  </a:cubicBezTo>
                  <a:cubicBezTo>
                    <a:pt x="5018" y="10957"/>
                    <a:pt x="5028" y="10960"/>
                    <a:pt x="5039" y="10971"/>
                  </a:cubicBezTo>
                  <a:cubicBezTo>
                    <a:pt x="5043" y="10977"/>
                    <a:pt x="5049" y="10978"/>
                    <a:pt x="5057" y="10978"/>
                  </a:cubicBezTo>
                  <a:cubicBezTo>
                    <a:pt x="5073" y="10978"/>
                    <a:pt x="5095" y="10971"/>
                    <a:pt x="5110" y="10971"/>
                  </a:cubicBezTo>
                  <a:cubicBezTo>
                    <a:pt x="5159" y="10977"/>
                    <a:pt x="5202" y="10982"/>
                    <a:pt x="5246" y="10982"/>
                  </a:cubicBezTo>
                  <a:lnTo>
                    <a:pt x="5295" y="10982"/>
                  </a:lnTo>
                  <a:cubicBezTo>
                    <a:pt x="5305" y="10982"/>
                    <a:pt x="5316" y="10998"/>
                    <a:pt x="5322" y="10998"/>
                  </a:cubicBezTo>
                  <a:cubicBezTo>
                    <a:pt x="5336" y="10991"/>
                    <a:pt x="5350" y="10977"/>
                    <a:pt x="5366" y="10977"/>
                  </a:cubicBezTo>
                  <a:cubicBezTo>
                    <a:pt x="5374" y="10977"/>
                    <a:pt x="5383" y="10981"/>
                    <a:pt x="5392" y="10993"/>
                  </a:cubicBezTo>
                  <a:cubicBezTo>
                    <a:pt x="5401" y="11001"/>
                    <a:pt x="5408" y="11004"/>
                    <a:pt x="5415" y="11004"/>
                  </a:cubicBezTo>
                  <a:cubicBezTo>
                    <a:pt x="5431" y="11004"/>
                    <a:pt x="5443" y="10989"/>
                    <a:pt x="5460" y="10989"/>
                  </a:cubicBezTo>
                  <a:cubicBezTo>
                    <a:pt x="5464" y="10989"/>
                    <a:pt x="5469" y="10990"/>
                    <a:pt x="5474" y="10993"/>
                  </a:cubicBezTo>
                  <a:cubicBezTo>
                    <a:pt x="5495" y="11002"/>
                    <a:pt x="5517" y="11006"/>
                    <a:pt x="5541" y="11006"/>
                  </a:cubicBezTo>
                  <a:cubicBezTo>
                    <a:pt x="5560" y="11006"/>
                    <a:pt x="5579" y="11003"/>
                    <a:pt x="5599" y="10998"/>
                  </a:cubicBezTo>
                  <a:cubicBezTo>
                    <a:pt x="5680" y="10986"/>
                    <a:pt x="5762" y="10980"/>
                    <a:pt x="5841" y="10980"/>
                  </a:cubicBezTo>
                  <a:cubicBezTo>
                    <a:pt x="5868" y="10980"/>
                    <a:pt x="5894" y="10981"/>
                    <a:pt x="5920" y="10982"/>
                  </a:cubicBezTo>
                  <a:cubicBezTo>
                    <a:pt x="5927" y="10981"/>
                    <a:pt x="5935" y="10981"/>
                    <a:pt x="5942" y="10981"/>
                  </a:cubicBezTo>
                  <a:cubicBezTo>
                    <a:pt x="5954" y="10981"/>
                    <a:pt x="5965" y="10981"/>
                    <a:pt x="5977" y="10981"/>
                  </a:cubicBezTo>
                  <a:cubicBezTo>
                    <a:pt x="6000" y="10981"/>
                    <a:pt x="6023" y="10979"/>
                    <a:pt x="6045" y="10960"/>
                  </a:cubicBezTo>
                  <a:lnTo>
                    <a:pt x="6072" y="10960"/>
                  </a:lnTo>
                  <a:cubicBezTo>
                    <a:pt x="6084" y="10970"/>
                    <a:pt x="6097" y="10974"/>
                    <a:pt x="6110" y="10974"/>
                  </a:cubicBezTo>
                  <a:cubicBezTo>
                    <a:pt x="6127" y="10974"/>
                    <a:pt x="6144" y="10967"/>
                    <a:pt x="6159" y="10955"/>
                  </a:cubicBezTo>
                  <a:cubicBezTo>
                    <a:pt x="6164" y="10952"/>
                    <a:pt x="6171" y="10951"/>
                    <a:pt x="6179" y="10951"/>
                  </a:cubicBezTo>
                  <a:cubicBezTo>
                    <a:pt x="6186" y="10951"/>
                    <a:pt x="6194" y="10952"/>
                    <a:pt x="6202" y="10955"/>
                  </a:cubicBezTo>
                  <a:cubicBezTo>
                    <a:pt x="6210" y="10962"/>
                    <a:pt x="6217" y="10965"/>
                    <a:pt x="6224" y="10965"/>
                  </a:cubicBezTo>
                  <a:cubicBezTo>
                    <a:pt x="6246" y="10965"/>
                    <a:pt x="6268" y="10939"/>
                    <a:pt x="6290" y="10939"/>
                  </a:cubicBezTo>
                  <a:cubicBezTo>
                    <a:pt x="6299" y="10939"/>
                    <a:pt x="6308" y="10944"/>
                    <a:pt x="6316" y="10955"/>
                  </a:cubicBezTo>
                  <a:cubicBezTo>
                    <a:pt x="6316" y="10956"/>
                    <a:pt x="6317" y="10957"/>
                    <a:pt x="6319" y="10957"/>
                  </a:cubicBezTo>
                  <a:cubicBezTo>
                    <a:pt x="6322" y="10957"/>
                    <a:pt x="6327" y="10953"/>
                    <a:pt x="6327" y="10949"/>
                  </a:cubicBezTo>
                  <a:cubicBezTo>
                    <a:pt x="6337" y="10926"/>
                    <a:pt x="6363" y="10910"/>
                    <a:pt x="6391" y="10910"/>
                  </a:cubicBezTo>
                  <a:cubicBezTo>
                    <a:pt x="6395" y="10910"/>
                    <a:pt x="6399" y="10911"/>
                    <a:pt x="6403" y="10911"/>
                  </a:cubicBezTo>
                  <a:cubicBezTo>
                    <a:pt x="6414" y="10913"/>
                    <a:pt x="6425" y="10913"/>
                    <a:pt x="6436" y="10913"/>
                  </a:cubicBezTo>
                  <a:cubicBezTo>
                    <a:pt x="6469" y="10913"/>
                    <a:pt x="6501" y="10907"/>
                    <a:pt x="6534" y="10895"/>
                  </a:cubicBezTo>
                  <a:lnTo>
                    <a:pt x="6567" y="10895"/>
                  </a:lnTo>
                  <a:cubicBezTo>
                    <a:pt x="6583" y="10890"/>
                    <a:pt x="6599" y="10884"/>
                    <a:pt x="6615" y="10879"/>
                  </a:cubicBezTo>
                  <a:cubicBezTo>
                    <a:pt x="6626" y="10881"/>
                    <a:pt x="6637" y="10883"/>
                    <a:pt x="6648" y="10883"/>
                  </a:cubicBezTo>
                  <a:cubicBezTo>
                    <a:pt x="6659" y="10883"/>
                    <a:pt x="6670" y="10881"/>
                    <a:pt x="6681" y="10879"/>
                  </a:cubicBezTo>
                  <a:cubicBezTo>
                    <a:pt x="6751" y="10868"/>
                    <a:pt x="6817" y="10846"/>
                    <a:pt x="6887" y="10830"/>
                  </a:cubicBezTo>
                  <a:cubicBezTo>
                    <a:pt x="6902" y="10825"/>
                    <a:pt x="6921" y="10807"/>
                    <a:pt x="6928" y="10807"/>
                  </a:cubicBezTo>
                  <a:cubicBezTo>
                    <a:pt x="6929" y="10807"/>
                    <a:pt x="6930" y="10807"/>
                    <a:pt x="6931" y="10808"/>
                  </a:cubicBezTo>
                  <a:cubicBezTo>
                    <a:pt x="6942" y="10814"/>
                    <a:pt x="6954" y="10816"/>
                    <a:pt x="6966" y="10816"/>
                  </a:cubicBezTo>
                  <a:cubicBezTo>
                    <a:pt x="6978" y="10816"/>
                    <a:pt x="6991" y="10814"/>
                    <a:pt x="7001" y="10808"/>
                  </a:cubicBezTo>
                  <a:cubicBezTo>
                    <a:pt x="7023" y="10803"/>
                    <a:pt x="7050" y="10803"/>
                    <a:pt x="7067" y="10792"/>
                  </a:cubicBezTo>
                  <a:cubicBezTo>
                    <a:pt x="7084" y="10783"/>
                    <a:pt x="7098" y="10760"/>
                    <a:pt x="7120" y="10760"/>
                  </a:cubicBezTo>
                  <a:cubicBezTo>
                    <a:pt x="7125" y="10760"/>
                    <a:pt x="7131" y="10761"/>
                    <a:pt x="7137" y="10765"/>
                  </a:cubicBezTo>
                  <a:cubicBezTo>
                    <a:pt x="7144" y="10769"/>
                    <a:pt x="7149" y="10771"/>
                    <a:pt x="7153" y="10771"/>
                  </a:cubicBezTo>
                  <a:cubicBezTo>
                    <a:pt x="7171" y="10771"/>
                    <a:pt x="7174" y="10742"/>
                    <a:pt x="7192" y="10737"/>
                  </a:cubicBezTo>
                  <a:cubicBezTo>
                    <a:pt x="7262" y="10716"/>
                    <a:pt x="7328" y="10694"/>
                    <a:pt x="7398" y="10672"/>
                  </a:cubicBezTo>
                  <a:cubicBezTo>
                    <a:pt x="7420" y="10667"/>
                    <a:pt x="7447" y="10661"/>
                    <a:pt x="7474" y="10650"/>
                  </a:cubicBezTo>
                  <a:cubicBezTo>
                    <a:pt x="7550" y="10602"/>
                    <a:pt x="7654" y="10607"/>
                    <a:pt x="7724" y="10542"/>
                  </a:cubicBezTo>
                  <a:cubicBezTo>
                    <a:pt x="7795" y="10536"/>
                    <a:pt x="7844" y="10476"/>
                    <a:pt x="7909" y="10460"/>
                  </a:cubicBezTo>
                  <a:cubicBezTo>
                    <a:pt x="7947" y="10444"/>
                    <a:pt x="7985" y="10428"/>
                    <a:pt x="8018" y="10411"/>
                  </a:cubicBezTo>
                  <a:cubicBezTo>
                    <a:pt x="8116" y="10357"/>
                    <a:pt x="8208" y="10308"/>
                    <a:pt x="8301" y="10259"/>
                  </a:cubicBezTo>
                  <a:cubicBezTo>
                    <a:pt x="8311" y="10248"/>
                    <a:pt x="8322" y="10237"/>
                    <a:pt x="8328" y="10221"/>
                  </a:cubicBezTo>
                  <a:cubicBezTo>
                    <a:pt x="8332" y="10200"/>
                    <a:pt x="8333" y="10192"/>
                    <a:pt x="8348" y="10192"/>
                  </a:cubicBezTo>
                  <a:cubicBezTo>
                    <a:pt x="8353" y="10192"/>
                    <a:pt x="8358" y="10193"/>
                    <a:pt x="8366" y="10194"/>
                  </a:cubicBezTo>
                  <a:lnTo>
                    <a:pt x="8388" y="10194"/>
                  </a:lnTo>
                  <a:cubicBezTo>
                    <a:pt x="8426" y="10139"/>
                    <a:pt x="8507" y="10156"/>
                    <a:pt x="8534" y="10091"/>
                  </a:cubicBezTo>
                  <a:cubicBezTo>
                    <a:pt x="8540" y="10074"/>
                    <a:pt x="8567" y="10069"/>
                    <a:pt x="8589" y="10058"/>
                  </a:cubicBezTo>
                  <a:cubicBezTo>
                    <a:pt x="8605" y="10052"/>
                    <a:pt x="8627" y="10047"/>
                    <a:pt x="8648" y="10042"/>
                  </a:cubicBezTo>
                  <a:cubicBezTo>
                    <a:pt x="8670" y="10036"/>
                    <a:pt x="8643" y="10014"/>
                    <a:pt x="8670" y="9998"/>
                  </a:cubicBezTo>
                  <a:cubicBezTo>
                    <a:pt x="8741" y="9971"/>
                    <a:pt x="8806" y="9927"/>
                    <a:pt x="8860" y="9879"/>
                  </a:cubicBezTo>
                  <a:cubicBezTo>
                    <a:pt x="8904" y="9835"/>
                    <a:pt x="8958" y="9813"/>
                    <a:pt x="8991" y="9759"/>
                  </a:cubicBezTo>
                  <a:cubicBezTo>
                    <a:pt x="8996" y="9754"/>
                    <a:pt x="9002" y="9748"/>
                    <a:pt x="9007" y="9743"/>
                  </a:cubicBezTo>
                  <a:cubicBezTo>
                    <a:pt x="9094" y="9683"/>
                    <a:pt x="9181" y="9618"/>
                    <a:pt x="9263" y="9558"/>
                  </a:cubicBezTo>
                  <a:cubicBezTo>
                    <a:pt x="9274" y="9547"/>
                    <a:pt x="9290" y="9536"/>
                    <a:pt x="9290" y="9525"/>
                  </a:cubicBezTo>
                  <a:cubicBezTo>
                    <a:pt x="9295" y="9509"/>
                    <a:pt x="9317" y="9498"/>
                    <a:pt x="9322" y="9493"/>
                  </a:cubicBezTo>
                  <a:cubicBezTo>
                    <a:pt x="9333" y="9455"/>
                    <a:pt x="9371" y="9449"/>
                    <a:pt x="9393" y="9438"/>
                  </a:cubicBezTo>
                  <a:cubicBezTo>
                    <a:pt x="9458" y="9406"/>
                    <a:pt x="9475" y="9335"/>
                    <a:pt x="9529" y="9297"/>
                  </a:cubicBezTo>
                  <a:cubicBezTo>
                    <a:pt x="9589" y="9248"/>
                    <a:pt x="9643" y="9194"/>
                    <a:pt x="9692" y="9134"/>
                  </a:cubicBezTo>
                  <a:cubicBezTo>
                    <a:pt x="9703" y="9118"/>
                    <a:pt x="9741" y="9101"/>
                    <a:pt x="9708" y="9069"/>
                  </a:cubicBezTo>
                  <a:cubicBezTo>
                    <a:pt x="9708" y="9069"/>
                    <a:pt x="9708" y="9058"/>
                    <a:pt x="9708" y="9058"/>
                  </a:cubicBezTo>
                  <a:cubicBezTo>
                    <a:pt x="9768" y="9052"/>
                    <a:pt x="9779" y="9003"/>
                    <a:pt x="9795" y="8960"/>
                  </a:cubicBezTo>
                  <a:cubicBezTo>
                    <a:pt x="9795" y="8954"/>
                    <a:pt x="9806" y="8944"/>
                    <a:pt x="9812" y="8944"/>
                  </a:cubicBezTo>
                  <a:cubicBezTo>
                    <a:pt x="9814" y="8944"/>
                    <a:pt x="9815" y="8944"/>
                    <a:pt x="9817" y="8944"/>
                  </a:cubicBezTo>
                  <a:cubicBezTo>
                    <a:pt x="9855" y="8944"/>
                    <a:pt x="9857" y="8889"/>
                    <a:pt x="9893" y="8884"/>
                  </a:cubicBezTo>
                  <a:cubicBezTo>
                    <a:pt x="9899" y="8835"/>
                    <a:pt x="9958" y="8829"/>
                    <a:pt x="9969" y="8797"/>
                  </a:cubicBezTo>
                  <a:cubicBezTo>
                    <a:pt x="9997" y="8715"/>
                    <a:pt x="10089" y="8677"/>
                    <a:pt x="10100" y="8590"/>
                  </a:cubicBezTo>
                  <a:cubicBezTo>
                    <a:pt x="10154" y="8569"/>
                    <a:pt x="10143" y="8487"/>
                    <a:pt x="10203" y="8465"/>
                  </a:cubicBezTo>
                  <a:cubicBezTo>
                    <a:pt x="10187" y="8422"/>
                    <a:pt x="10252" y="8411"/>
                    <a:pt x="10252" y="8367"/>
                  </a:cubicBezTo>
                  <a:cubicBezTo>
                    <a:pt x="10252" y="8324"/>
                    <a:pt x="10285" y="8302"/>
                    <a:pt x="10323" y="8275"/>
                  </a:cubicBezTo>
                  <a:cubicBezTo>
                    <a:pt x="10323" y="8275"/>
                    <a:pt x="10328" y="8270"/>
                    <a:pt x="10328" y="8264"/>
                  </a:cubicBezTo>
                  <a:cubicBezTo>
                    <a:pt x="10317" y="8221"/>
                    <a:pt x="10344" y="8199"/>
                    <a:pt x="10372" y="8177"/>
                  </a:cubicBezTo>
                  <a:cubicBezTo>
                    <a:pt x="10382" y="8166"/>
                    <a:pt x="10388" y="8155"/>
                    <a:pt x="10393" y="8139"/>
                  </a:cubicBezTo>
                  <a:cubicBezTo>
                    <a:pt x="10404" y="8085"/>
                    <a:pt x="10426" y="8030"/>
                    <a:pt x="10453" y="7981"/>
                  </a:cubicBezTo>
                  <a:cubicBezTo>
                    <a:pt x="10480" y="7916"/>
                    <a:pt x="10540" y="7867"/>
                    <a:pt x="10540" y="7786"/>
                  </a:cubicBezTo>
                  <a:cubicBezTo>
                    <a:pt x="10540" y="7769"/>
                    <a:pt x="10567" y="7753"/>
                    <a:pt x="10578" y="7737"/>
                  </a:cubicBezTo>
                  <a:cubicBezTo>
                    <a:pt x="10589" y="7715"/>
                    <a:pt x="10600" y="7693"/>
                    <a:pt x="10611" y="7672"/>
                  </a:cubicBezTo>
                  <a:cubicBezTo>
                    <a:pt x="10616" y="7655"/>
                    <a:pt x="10622" y="7634"/>
                    <a:pt x="10627" y="7617"/>
                  </a:cubicBezTo>
                  <a:cubicBezTo>
                    <a:pt x="10632" y="7596"/>
                    <a:pt x="10649" y="7579"/>
                    <a:pt x="10649" y="7563"/>
                  </a:cubicBezTo>
                  <a:cubicBezTo>
                    <a:pt x="10643" y="7519"/>
                    <a:pt x="10681" y="7498"/>
                    <a:pt x="10692" y="7460"/>
                  </a:cubicBezTo>
                  <a:cubicBezTo>
                    <a:pt x="10698" y="7432"/>
                    <a:pt x="10709" y="7411"/>
                    <a:pt x="10714" y="7389"/>
                  </a:cubicBezTo>
                  <a:cubicBezTo>
                    <a:pt x="10736" y="7335"/>
                    <a:pt x="10758" y="7275"/>
                    <a:pt x="10774" y="7220"/>
                  </a:cubicBezTo>
                  <a:cubicBezTo>
                    <a:pt x="10790" y="7172"/>
                    <a:pt x="10796" y="7117"/>
                    <a:pt x="10817" y="7068"/>
                  </a:cubicBezTo>
                  <a:cubicBezTo>
                    <a:pt x="10828" y="7036"/>
                    <a:pt x="10828" y="7003"/>
                    <a:pt x="10839" y="6976"/>
                  </a:cubicBezTo>
                  <a:cubicBezTo>
                    <a:pt x="10850" y="6938"/>
                    <a:pt x="10855" y="6905"/>
                    <a:pt x="10861" y="6873"/>
                  </a:cubicBezTo>
                  <a:cubicBezTo>
                    <a:pt x="10866" y="6840"/>
                    <a:pt x="10899" y="6802"/>
                    <a:pt x="10899" y="6769"/>
                  </a:cubicBezTo>
                  <a:cubicBezTo>
                    <a:pt x="10899" y="6737"/>
                    <a:pt x="10931" y="6715"/>
                    <a:pt x="10921" y="6682"/>
                  </a:cubicBezTo>
                  <a:cubicBezTo>
                    <a:pt x="10904" y="6644"/>
                    <a:pt x="10937" y="6623"/>
                    <a:pt x="10937" y="6584"/>
                  </a:cubicBezTo>
                  <a:cubicBezTo>
                    <a:pt x="10942" y="6470"/>
                    <a:pt x="10980" y="6362"/>
                    <a:pt x="10980" y="6247"/>
                  </a:cubicBezTo>
                  <a:cubicBezTo>
                    <a:pt x="10980" y="6237"/>
                    <a:pt x="10980" y="6226"/>
                    <a:pt x="10986" y="6226"/>
                  </a:cubicBezTo>
                  <a:cubicBezTo>
                    <a:pt x="11024" y="6204"/>
                    <a:pt x="11008" y="6177"/>
                    <a:pt x="11002" y="6144"/>
                  </a:cubicBezTo>
                  <a:cubicBezTo>
                    <a:pt x="11002" y="6095"/>
                    <a:pt x="11008" y="6041"/>
                    <a:pt x="11018" y="5992"/>
                  </a:cubicBezTo>
                  <a:cubicBezTo>
                    <a:pt x="11035" y="5867"/>
                    <a:pt x="11024" y="5742"/>
                    <a:pt x="11035" y="5617"/>
                  </a:cubicBezTo>
                  <a:cubicBezTo>
                    <a:pt x="11040" y="5552"/>
                    <a:pt x="11040" y="5492"/>
                    <a:pt x="11040" y="5427"/>
                  </a:cubicBezTo>
                  <a:cubicBezTo>
                    <a:pt x="11051" y="5329"/>
                    <a:pt x="11040" y="5226"/>
                    <a:pt x="11051" y="5128"/>
                  </a:cubicBezTo>
                  <a:cubicBezTo>
                    <a:pt x="11056" y="5019"/>
                    <a:pt x="11046" y="4910"/>
                    <a:pt x="11024" y="4807"/>
                  </a:cubicBezTo>
                  <a:cubicBezTo>
                    <a:pt x="11018" y="4758"/>
                    <a:pt x="11013" y="4704"/>
                    <a:pt x="11013" y="4655"/>
                  </a:cubicBezTo>
                  <a:cubicBezTo>
                    <a:pt x="11013" y="4644"/>
                    <a:pt x="11013" y="4633"/>
                    <a:pt x="11013" y="4622"/>
                  </a:cubicBezTo>
                  <a:cubicBezTo>
                    <a:pt x="10986" y="4551"/>
                    <a:pt x="11002" y="4475"/>
                    <a:pt x="10970" y="4410"/>
                  </a:cubicBezTo>
                  <a:cubicBezTo>
                    <a:pt x="10964" y="4399"/>
                    <a:pt x="10964" y="4388"/>
                    <a:pt x="10964" y="4378"/>
                  </a:cubicBezTo>
                  <a:cubicBezTo>
                    <a:pt x="10937" y="4263"/>
                    <a:pt x="10921" y="4144"/>
                    <a:pt x="10893" y="4030"/>
                  </a:cubicBezTo>
                  <a:cubicBezTo>
                    <a:pt x="10883" y="3981"/>
                    <a:pt x="10893" y="3915"/>
                    <a:pt x="10844" y="3872"/>
                  </a:cubicBezTo>
                  <a:cubicBezTo>
                    <a:pt x="10850" y="3834"/>
                    <a:pt x="10844" y="3796"/>
                    <a:pt x="10828" y="3758"/>
                  </a:cubicBezTo>
                  <a:cubicBezTo>
                    <a:pt x="10796" y="3649"/>
                    <a:pt x="10752" y="3540"/>
                    <a:pt x="10703" y="3432"/>
                  </a:cubicBezTo>
                  <a:cubicBezTo>
                    <a:pt x="10643" y="3328"/>
                    <a:pt x="10600" y="3214"/>
                    <a:pt x="10535" y="3116"/>
                  </a:cubicBezTo>
                  <a:cubicBezTo>
                    <a:pt x="10518" y="3013"/>
                    <a:pt x="10421" y="2953"/>
                    <a:pt x="10410" y="2850"/>
                  </a:cubicBezTo>
                  <a:cubicBezTo>
                    <a:pt x="10404" y="2839"/>
                    <a:pt x="10393" y="2828"/>
                    <a:pt x="10382" y="2817"/>
                  </a:cubicBezTo>
                  <a:cubicBezTo>
                    <a:pt x="10372" y="2807"/>
                    <a:pt x="10361" y="2796"/>
                    <a:pt x="10355" y="2779"/>
                  </a:cubicBezTo>
                  <a:cubicBezTo>
                    <a:pt x="10317" y="2720"/>
                    <a:pt x="10301" y="2654"/>
                    <a:pt x="10230" y="2616"/>
                  </a:cubicBezTo>
                  <a:cubicBezTo>
                    <a:pt x="10225" y="2611"/>
                    <a:pt x="10225" y="2611"/>
                    <a:pt x="10225" y="2605"/>
                  </a:cubicBezTo>
                  <a:cubicBezTo>
                    <a:pt x="10219" y="2557"/>
                    <a:pt x="10176" y="2535"/>
                    <a:pt x="10154" y="2497"/>
                  </a:cubicBezTo>
                  <a:cubicBezTo>
                    <a:pt x="10111" y="2415"/>
                    <a:pt x="10056" y="2339"/>
                    <a:pt x="9997" y="2263"/>
                  </a:cubicBezTo>
                  <a:cubicBezTo>
                    <a:pt x="9975" y="2247"/>
                    <a:pt x="9958" y="2220"/>
                    <a:pt x="9942" y="2198"/>
                  </a:cubicBezTo>
                  <a:cubicBezTo>
                    <a:pt x="9899" y="2149"/>
                    <a:pt x="9844" y="2111"/>
                    <a:pt x="9817" y="2062"/>
                  </a:cubicBezTo>
                  <a:cubicBezTo>
                    <a:pt x="9785" y="1986"/>
                    <a:pt x="9708" y="1948"/>
                    <a:pt x="9665" y="1882"/>
                  </a:cubicBezTo>
                  <a:cubicBezTo>
                    <a:pt x="9600" y="1806"/>
                    <a:pt x="9534" y="1736"/>
                    <a:pt x="9464" y="1670"/>
                  </a:cubicBezTo>
                  <a:cubicBezTo>
                    <a:pt x="9393" y="1594"/>
                    <a:pt x="9322" y="1524"/>
                    <a:pt x="9246" y="1453"/>
                  </a:cubicBezTo>
                  <a:cubicBezTo>
                    <a:pt x="9219" y="1431"/>
                    <a:pt x="9197" y="1410"/>
                    <a:pt x="9170" y="1388"/>
                  </a:cubicBezTo>
                  <a:cubicBezTo>
                    <a:pt x="9105" y="1333"/>
                    <a:pt x="9040" y="1290"/>
                    <a:pt x="8980" y="1236"/>
                  </a:cubicBezTo>
                  <a:cubicBezTo>
                    <a:pt x="8942" y="1198"/>
                    <a:pt x="8893" y="1181"/>
                    <a:pt x="8866" y="1132"/>
                  </a:cubicBezTo>
                  <a:cubicBezTo>
                    <a:pt x="8860" y="1127"/>
                    <a:pt x="8850" y="1121"/>
                    <a:pt x="8844" y="1116"/>
                  </a:cubicBezTo>
                  <a:cubicBezTo>
                    <a:pt x="8779" y="1056"/>
                    <a:pt x="8692" y="1024"/>
                    <a:pt x="8632" y="958"/>
                  </a:cubicBezTo>
                  <a:cubicBezTo>
                    <a:pt x="8616" y="948"/>
                    <a:pt x="8600" y="937"/>
                    <a:pt x="8583" y="937"/>
                  </a:cubicBezTo>
                  <a:cubicBezTo>
                    <a:pt x="8561" y="931"/>
                    <a:pt x="8561" y="931"/>
                    <a:pt x="8529" y="893"/>
                  </a:cubicBezTo>
                  <a:cubicBezTo>
                    <a:pt x="8523" y="888"/>
                    <a:pt x="8518" y="888"/>
                    <a:pt x="8507" y="888"/>
                  </a:cubicBezTo>
                  <a:cubicBezTo>
                    <a:pt x="8500" y="899"/>
                    <a:pt x="8492" y="903"/>
                    <a:pt x="8485" y="903"/>
                  </a:cubicBezTo>
                  <a:cubicBezTo>
                    <a:pt x="8472" y="903"/>
                    <a:pt x="8462" y="888"/>
                    <a:pt x="8458" y="877"/>
                  </a:cubicBezTo>
                  <a:cubicBezTo>
                    <a:pt x="8447" y="861"/>
                    <a:pt x="8442" y="833"/>
                    <a:pt x="8431" y="833"/>
                  </a:cubicBezTo>
                  <a:cubicBezTo>
                    <a:pt x="8388" y="817"/>
                    <a:pt x="8344" y="795"/>
                    <a:pt x="8311" y="768"/>
                  </a:cubicBezTo>
                  <a:cubicBezTo>
                    <a:pt x="8301" y="763"/>
                    <a:pt x="8290" y="757"/>
                    <a:pt x="8273" y="752"/>
                  </a:cubicBezTo>
                  <a:lnTo>
                    <a:pt x="8208" y="730"/>
                  </a:lnTo>
                  <a:cubicBezTo>
                    <a:pt x="8192" y="719"/>
                    <a:pt x="8170" y="697"/>
                    <a:pt x="8165" y="697"/>
                  </a:cubicBezTo>
                  <a:cubicBezTo>
                    <a:pt x="8158" y="701"/>
                    <a:pt x="8153" y="703"/>
                    <a:pt x="8149" y="703"/>
                  </a:cubicBezTo>
                  <a:cubicBezTo>
                    <a:pt x="8130" y="703"/>
                    <a:pt x="8133" y="670"/>
                    <a:pt x="8114" y="670"/>
                  </a:cubicBezTo>
                  <a:cubicBezTo>
                    <a:pt x="8113" y="670"/>
                    <a:pt x="8112" y="670"/>
                    <a:pt x="8110" y="670"/>
                  </a:cubicBezTo>
                  <a:cubicBezTo>
                    <a:pt x="8105" y="670"/>
                    <a:pt x="8094" y="659"/>
                    <a:pt x="8089" y="659"/>
                  </a:cubicBezTo>
                  <a:cubicBezTo>
                    <a:pt x="8085" y="660"/>
                    <a:pt x="8082" y="660"/>
                    <a:pt x="8079" y="660"/>
                  </a:cubicBezTo>
                  <a:cubicBezTo>
                    <a:pt x="8052" y="660"/>
                    <a:pt x="8038" y="641"/>
                    <a:pt x="8023" y="627"/>
                  </a:cubicBezTo>
                  <a:cubicBezTo>
                    <a:pt x="7969" y="572"/>
                    <a:pt x="7898" y="540"/>
                    <a:pt x="7828" y="524"/>
                  </a:cubicBezTo>
                  <a:cubicBezTo>
                    <a:pt x="7800" y="519"/>
                    <a:pt x="7784" y="494"/>
                    <a:pt x="7756" y="494"/>
                  </a:cubicBezTo>
                  <a:cubicBezTo>
                    <a:pt x="7751" y="494"/>
                    <a:pt x="7746" y="495"/>
                    <a:pt x="7741" y="496"/>
                  </a:cubicBezTo>
                  <a:cubicBezTo>
                    <a:pt x="7740" y="497"/>
                    <a:pt x="7740" y="497"/>
                    <a:pt x="7739" y="497"/>
                  </a:cubicBezTo>
                  <a:cubicBezTo>
                    <a:pt x="7733" y="497"/>
                    <a:pt x="7718" y="468"/>
                    <a:pt x="7708" y="458"/>
                  </a:cubicBezTo>
                  <a:cubicBezTo>
                    <a:pt x="7697" y="447"/>
                    <a:pt x="7681" y="453"/>
                    <a:pt x="7665" y="447"/>
                  </a:cubicBezTo>
                  <a:cubicBezTo>
                    <a:pt x="7637" y="437"/>
                    <a:pt x="7610" y="404"/>
                    <a:pt x="7583" y="404"/>
                  </a:cubicBezTo>
                  <a:cubicBezTo>
                    <a:pt x="7556" y="404"/>
                    <a:pt x="7529" y="399"/>
                    <a:pt x="7507" y="388"/>
                  </a:cubicBezTo>
                  <a:cubicBezTo>
                    <a:pt x="7502" y="393"/>
                    <a:pt x="7497" y="395"/>
                    <a:pt x="7493" y="395"/>
                  </a:cubicBezTo>
                  <a:cubicBezTo>
                    <a:pt x="7478" y="395"/>
                    <a:pt x="7472" y="364"/>
                    <a:pt x="7458" y="364"/>
                  </a:cubicBezTo>
                  <a:cubicBezTo>
                    <a:pt x="7454" y="364"/>
                    <a:pt x="7448" y="368"/>
                    <a:pt x="7442" y="377"/>
                  </a:cubicBezTo>
                  <a:cubicBezTo>
                    <a:pt x="7421" y="332"/>
                    <a:pt x="7389" y="318"/>
                    <a:pt x="7349" y="318"/>
                  </a:cubicBezTo>
                  <a:cubicBezTo>
                    <a:pt x="7336" y="318"/>
                    <a:pt x="7321" y="320"/>
                    <a:pt x="7306" y="322"/>
                  </a:cubicBezTo>
                  <a:cubicBezTo>
                    <a:pt x="7284" y="322"/>
                    <a:pt x="7257" y="312"/>
                    <a:pt x="7241" y="295"/>
                  </a:cubicBezTo>
                  <a:cubicBezTo>
                    <a:pt x="7232" y="283"/>
                    <a:pt x="7221" y="280"/>
                    <a:pt x="7210" y="280"/>
                  </a:cubicBezTo>
                  <a:cubicBezTo>
                    <a:pt x="7202" y="280"/>
                    <a:pt x="7193" y="282"/>
                    <a:pt x="7186" y="282"/>
                  </a:cubicBezTo>
                  <a:cubicBezTo>
                    <a:pt x="7179" y="282"/>
                    <a:pt x="7173" y="280"/>
                    <a:pt x="7170" y="273"/>
                  </a:cubicBezTo>
                  <a:cubicBezTo>
                    <a:pt x="7166" y="267"/>
                    <a:pt x="7162" y="264"/>
                    <a:pt x="7159" y="264"/>
                  </a:cubicBezTo>
                  <a:cubicBezTo>
                    <a:pt x="7150" y="264"/>
                    <a:pt x="7143" y="277"/>
                    <a:pt x="7134" y="277"/>
                  </a:cubicBezTo>
                  <a:cubicBezTo>
                    <a:pt x="7132" y="277"/>
                    <a:pt x="7129" y="276"/>
                    <a:pt x="7126" y="273"/>
                  </a:cubicBezTo>
                  <a:cubicBezTo>
                    <a:pt x="7110" y="263"/>
                    <a:pt x="7105" y="241"/>
                    <a:pt x="7088" y="230"/>
                  </a:cubicBezTo>
                  <a:cubicBezTo>
                    <a:pt x="7072" y="219"/>
                    <a:pt x="7050" y="214"/>
                    <a:pt x="7034" y="214"/>
                  </a:cubicBezTo>
                  <a:cubicBezTo>
                    <a:pt x="6991" y="214"/>
                    <a:pt x="6942" y="203"/>
                    <a:pt x="6904" y="187"/>
                  </a:cubicBezTo>
                  <a:cubicBezTo>
                    <a:pt x="6892" y="182"/>
                    <a:pt x="6881" y="181"/>
                    <a:pt x="6870" y="181"/>
                  </a:cubicBezTo>
                  <a:cubicBezTo>
                    <a:pt x="6862" y="181"/>
                    <a:pt x="6855" y="181"/>
                    <a:pt x="6848" y="181"/>
                  </a:cubicBezTo>
                  <a:cubicBezTo>
                    <a:pt x="6830" y="181"/>
                    <a:pt x="6814" y="178"/>
                    <a:pt x="6800" y="159"/>
                  </a:cubicBezTo>
                  <a:cubicBezTo>
                    <a:pt x="6787" y="140"/>
                    <a:pt x="6769" y="136"/>
                    <a:pt x="6751" y="136"/>
                  </a:cubicBezTo>
                  <a:cubicBezTo>
                    <a:pt x="6737" y="136"/>
                    <a:pt x="6723" y="139"/>
                    <a:pt x="6710" y="139"/>
                  </a:cubicBezTo>
                  <a:cubicBezTo>
                    <a:pt x="6705" y="139"/>
                    <a:pt x="6701" y="138"/>
                    <a:pt x="6697" y="138"/>
                  </a:cubicBezTo>
                  <a:cubicBezTo>
                    <a:pt x="6647" y="125"/>
                    <a:pt x="6597" y="103"/>
                    <a:pt x="6543" y="103"/>
                  </a:cubicBezTo>
                  <a:cubicBezTo>
                    <a:pt x="6526" y="103"/>
                    <a:pt x="6508" y="105"/>
                    <a:pt x="6490" y="110"/>
                  </a:cubicBezTo>
                  <a:cubicBezTo>
                    <a:pt x="6485" y="110"/>
                    <a:pt x="6480" y="100"/>
                    <a:pt x="6474" y="100"/>
                  </a:cubicBezTo>
                  <a:cubicBezTo>
                    <a:pt x="6387" y="78"/>
                    <a:pt x="6306" y="67"/>
                    <a:pt x="6219" y="62"/>
                  </a:cubicBezTo>
                  <a:cubicBezTo>
                    <a:pt x="6186" y="62"/>
                    <a:pt x="6153" y="56"/>
                    <a:pt x="6126" y="45"/>
                  </a:cubicBezTo>
                  <a:cubicBezTo>
                    <a:pt x="6114" y="37"/>
                    <a:pt x="6099" y="32"/>
                    <a:pt x="6084" y="32"/>
                  </a:cubicBezTo>
                  <a:cubicBezTo>
                    <a:pt x="6078" y="32"/>
                    <a:pt x="6072" y="33"/>
                    <a:pt x="6066" y="34"/>
                  </a:cubicBezTo>
                  <a:cubicBezTo>
                    <a:pt x="6045" y="34"/>
                    <a:pt x="6018" y="29"/>
                    <a:pt x="5996" y="29"/>
                  </a:cubicBezTo>
                  <a:cubicBezTo>
                    <a:pt x="5970" y="29"/>
                    <a:pt x="5945" y="7"/>
                    <a:pt x="5920" y="7"/>
                  </a:cubicBezTo>
                  <a:cubicBezTo>
                    <a:pt x="5907" y="7"/>
                    <a:pt x="5894" y="13"/>
                    <a:pt x="5882" y="29"/>
                  </a:cubicBezTo>
                  <a:lnTo>
                    <a:pt x="5876" y="29"/>
                  </a:lnTo>
                  <a:cubicBezTo>
                    <a:pt x="5827" y="13"/>
                    <a:pt x="5773" y="23"/>
                    <a:pt x="5724" y="7"/>
                  </a:cubicBezTo>
                  <a:cubicBezTo>
                    <a:pt x="5709" y="3"/>
                    <a:pt x="5694" y="1"/>
                    <a:pt x="56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60" name="Google Shape;6900;p123"/>
            <p:cNvSpPr/>
            <p:nvPr/>
          </p:nvSpPr>
          <p:spPr>
            <a:xfrm>
              <a:off x="1988040" y="3800850"/>
              <a:ext cx="5413" cy="3093"/>
            </a:xfrm>
            <a:custGeom>
              <a:avLst/>
              <a:gdLst/>
              <a:ahLst/>
              <a:cxnLst/>
              <a:rect l="l" t="t" r="r" b="b"/>
              <a:pathLst>
                <a:path w="49" h="28" extrusionOk="0">
                  <a:moveTo>
                    <a:pt x="33" y="0"/>
                  </a:moveTo>
                  <a:cubicBezTo>
                    <a:pt x="22" y="6"/>
                    <a:pt x="11" y="11"/>
                    <a:pt x="0" y="17"/>
                  </a:cubicBezTo>
                  <a:lnTo>
                    <a:pt x="33" y="28"/>
                  </a:lnTo>
                  <a:lnTo>
                    <a:pt x="27" y="22"/>
                  </a:lnTo>
                  <a:lnTo>
                    <a:pt x="49" y="0"/>
                  </a:lnTo>
                  <a:close/>
                </a:path>
              </a:pathLst>
            </a:custGeom>
            <a:solidFill>
              <a:srgbClr val="212E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61" name="Google Shape;6901;p123"/>
            <p:cNvSpPr/>
            <p:nvPr/>
          </p:nvSpPr>
          <p:spPr>
            <a:xfrm>
              <a:off x="1444970" y="1739972"/>
              <a:ext cx="630838" cy="641027"/>
            </a:xfrm>
            <a:custGeom>
              <a:avLst/>
              <a:gdLst/>
              <a:ahLst/>
              <a:cxnLst/>
              <a:rect l="l" t="t" r="r" b="b"/>
              <a:pathLst>
                <a:path w="5448" h="5536" extrusionOk="0">
                  <a:moveTo>
                    <a:pt x="2659" y="116"/>
                  </a:moveTo>
                  <a:cubicBezTo>
                    <a:pt x="2684" y="116"/>
                    <a:pt x="2710" y="120"/>
                    <a:pt x="2735" y="131"/>
                  </a:cubicBezTo>
                  <a:cubicBezTo>
                    <a:pt x="2748" y="125"/>
                    <a:pt x="2762" y="123"/>
                    <a:pt x="2774" y="123"/>
                  </a:cubicBezTo>
                  <a:cubicBezTo>
                    <a:pt x="2808" y="123"/>
                    <a:pt x="2838" y="138"/>
                    <a:pt x="2865" y="142"/>
                  </a:cubicBezTo>
                  <a:cubicBezTo>
                    <a:pt x="2880" y="144"/>
                    <a:pt x="2894" y="144"/>
                    <a:pt x="2907" y="144"/>
                  </a:cubicBezTo>
                  <a:cubicBezTo>
                    <a:pt x="2935" y="144"/>
                    <a:pt x="2961" y="142"/>
                    <a:pt x="2990" y="142"/>
                  </a:cubicBezTo>
                  <a:cubicBezTo>
                    <a:pt x="3023" y="147"/>
                    <a:pt x="3056" y="153"/>
                    <a:pt x="3083" y="169"/>
                  </a:cubicBezTo>
                  <a:cubicBezTo>
                    <a:pt x="3101" y="173"/>
                    <a:pt x="3115" y="182"/>
                    <a:pt x="3130" y="182"/>
                  </a:cubicBezTo>
                  <a:cubicBezTo>
                    <a:pt x="3137" y="182"/>
                    <a:pt x="3145" y="180"/>
                    <a:pt x="3153" y="175"/>
                  </a:cubicBezTo>
                  <a:cubicBezTo>
                    <a:pt x="3156" y="172"/>
                    <a:pt x="3159" y="171"/>
                    <a:pt x="3162" y="171"/>
                  </a:cubicBezTo>
                  <a:cubicBezTo>
                    <a:pt x="3166" y="171"/>
                    <a:pt x="3170" y="172"/>
                    <a:pt x="3175" y="175"/>
                  </a:cubicBezTo>
                  <a:cubicBezTo>
                    <a:pt x="3224" y="218"/>
                    <a:pt x="3289" y="202"/>
                    <a:pt x="3344" y="218"/>
                  </a:cubicBezTo>
                  <a:cubicBezTo>
                    <a:pt x="3403" y="240"/>
                    <a:pt x="3458" y="256"/>
                    <a:pt x="3523" y="272"/>
                  </a:cubicBezTo>
                  <a:cubicBezTo>
                    <a:pt x="3556" y="278"/>
                    <a:pt x="3588" y="294"/>
                    <a:pt x="3615" y="311"/>
                  </a:cubicBezTo>
                  <a:cubicBezTo>
                    <a:pt x="3664" y="327"/>
                    <a:pt x="3713" y="332"/>
                    <a:pt x="3751" y="349"/>
                  </a:cubicBezTo>
                  <a:cubicBezTo>
                    <a:pt x="3779" y="354"/>
                    <a:pt x="3800" y="365"/>
                    <a:pt x="3822" y="381"/>
                  </a:cubicBezTo>
                  <a:cubicBezTo>
                    <a:pt x="3845" y="400"/>
                    <a:pt x="3864" y="422"/>
                    <a:pt x="3892" y="422"/>
                  </a:cubicBezTo>
                  <a:cubicBezTo>
                    <a:pt x="3897" y="422"/>
                    <a:pt x="3903" y="421"/>
                    <a:pt x="3909" y="419"/>
                  </a:cubicBezTo>
                  <a:cubicBezTo>
                    <a:pt x="3910" y="419"/>
                    <a:pt x="3911" y="419"/>
                    <a:pt x="3912" y="419"/>
                  </a:cubicBezTo>
                  <a:cubicBezTo>
                    <a:pt x="3922" y="419"/>
                    <a:pt x="3933" y="442"/>
                    <a:pt x="3952" y="452"/>
                  </a:cubicBezTo>
                  <a:cubicBezTo>
                    <a:pt x="3969" y="463"/>
                    <a:pt x="4018" y="468"/>
                    <a:pt x="4018" y="479"/>
                  </a:cubicBezTo>
                  <a:cubicBezTo>
                    <a:pt x="4029" y="517"/>
                    <a:pt x="4061" y="495"/>
                    <a:pt x="4072" y="512"/>
                  </a:cubicBezTo>
                  <a:cubicBezTo>
                    <a:pt x="4088" y="539"/>
                    <a:pt x="4121" y="533"/>
                    <a:pt x="4143" y="539"/>
                  </a:cubicBezTo>
                  <a:cubicBezTo>
                    <a:pt x="4154" y="544"/>
                    <a:pt x="4164" y="555"/>
                    <a:pt x="4175" y="561"/>
                  </a:cubicBezTo>
                  <a:cubicBezTo>
                    <a:pt x="4208" y="588"/>
                    <a:pt x="4235" y="615"/>
                    <a:pt x="4268" y="637"/>
                  </a:cubicBezTo>
                  <a:cubicBezTo>
                    <a:pt x="4300" y="658"/>
                    <a:pt x="4333" y="680"/>
                    <a:pt x="4366" y="707"/>
                  </a:cubicBezTo>
                  <a:cubicBezTo>
                    <a:pt x="4436" y="762"/>
                    <a:pt x="4496" y="822"/>
                    <a:pt x="4556" y="887"/>
                  </a:cubicBezTo>
                  <a:cubicBezTo>
                    <a:pt x="4583" y="925"/>
                    <a:pt x="4610" y="957"/>
                    <a:pt x="4643" y="990"/>
                  </a:cubicBezTo>
                  <a:cubicBezTo>
                    <a:pt x="4675" y="1023"/>
                    <a:pt x="4708" y="1055"/>
                    <a:pt x="4735" y="1093"/>
                  </a:cubicBezTo>
                  <a:cubicBezTo>
                    <a:pt x="4784" y="1169"/>
                    <a:pt x="4844" y="1240"/>
                    <a:pt x="4909" y="1305"/>
                  </a:cubicBezTo>
                  <a:cubicBezTo>
                    <a:pt x="4920" y="1311"/>
                    <a:pt x="4915" y="1349"/>
                    <a:pt x="4925" y="1360"/>
                  </a:cubicBezTo>
                  <a:cubicBezTo>
                    <a:pt x="4985" y="1403"/>
                    <a:pt x="4969" y="1479"/>
                    <a:pt x="5023" y="1528"/>
                  </a:cubicBezTo>
                  <a:cubicBezTo>
                    <a:pt x="5050" y="1561"/>
                    <a:pt x="5072" y="1599"/>
                    <a:pt x="5083" y="1642"/>
                  </a:cubicBezTo>
                  <a:cubicBezTo>
                    <a:pt x="5094" y="1675"/>
                    <a:pt x="5089" y="1708"/>
                    <a:pt x="5127" y="1729"/>
                  </a:cubicBezTo>
                  <a:cubicBezTo>
                    <a:pt x="5132" y="1729"/>
                    <a:pt x="5132" y="1735"/>
                    <a:pt x="5132" y="1740"/>
                  </a:cubicBezTo>
                  <a:cubicBezTo>
                    <a:pt x="5143" y="1827"/>
                    <a:pt x="5197" y="1903"/>
                    <a:pt x="5224" y="1985"/>
                  </a:cubicBezTo>
                  <a:cubicBezTo>
                    <a:pt x="5230" y="2023"/>
                    <a:pt x="5235" y="2055"/>
                    <a:pt x="5257" y="2088"/>
                  </a:cubicBezTo>
                  <a:cubicBezTo>
                    <a:pt x="5273" y="2110"/>
                    <a:pt x="5279" y="2132"/>
                    <a:pt x="5273" y="2159"/>
                  </a:cubicBezTo>
                  <a:cubicBezTo>
                    <a:pt x="5279" y="2213"/>
                    <a:pt x="5290" y="2262"/>
                    <a:pt x="5301" y="2311"/>
                  </a:cubicBezTo>
                  <a:cubicBezTo>
                    <a:pt x="5306" y="2333"/>
                    <a:pt x="5306" y="2360"/>
                    <a:pt x="5306" y="2387"/>
                  </a:cubicBezTo>
                  <a:cubicBezTo>
                    <a:pt x="5311" y="2409"/>
                    <a:pt x="5306" y="2431"/>
                    <a:pt x="5311" y="2441"/>
                  </a:cubicBezTo>
                  <a:cubicBezTo>
                    <a:pt x="5333" y="2474"/>
                    <a:pt x="5317" y="2501"/>
                    <a:pt x="5311" y="2528"/>
                  </a:cubicBezTo>
                  <a:cubicBezTo>
                    <a:pt x="5301" y="2577"/>
                    <a:pt x="5306" y="2626"/>
                    <a:pt x="5328" y="2670"/>
                  </a:cubicBezTo>
                  <a:cubicBezTo>
                    <a:pt x="5339" y="2713"/>
                    <a:pt x="5339" y="2757"/>
                    <a:pt x="5333" y="2795"/>
                  </a:cubicBezTo>
                  <a:cubicBezTo>
                    <a:pt x="5333" y="2854"/>
                    <a:pt x="5301" y="2914"/>
                    <a:pt x="5322" y="2974"/>
                  </a:cubicBezTo>
                  <a:cubicBezTo>
                    <a:pt x="5328" y="3001"/>
                    <a:pt x="5322" y="3028"/>
                    <a:pt x="5311" y="3050"/>
                  </a:cubicBezTo>
                  <a:cubicBezTo>
                    <a:pt x="5290" y="3121"/>
                    <a:pt x="5284" y="3192"/>
                    <a:pt x="5290" y="3262"/>
                  </a:cubicBezTo>
                  <a:cubicBezTo>
                    <a:pt x="5284" y="3284"/>
                    <a:pt x="5279" y="3306"/>
                    <a:pt x="5268" y="3327"/>
                  </a:cubicBezTo>
                  <a:cubicBezTo>
                    <a:pt x="5246" y="3376"/>
                    <a:pt x="5262" y="3431"/>
                    <a:pt x="5252" y="3485"/>
                  </a:cubicBezTo>
                  <a:cubicBezTo>
                    <a:pt x="5246" y="3507"/>
                    <a:pt x="5252" y="3518"/>
                    <a:pt x="5230" y="3534"/>
                  </a:cubicBezTo>
                  <a:cubicBezTo>
                    <a:pt x="5208" y="3550"/>
                    <a:pt x="5203" y="3577"/>
                    <a:pt x="5208" y="3605"/>
                  </a:cubicBezTo>
                  <a:cubicBezTo>
                    <a:pt x="5219" y="3648"/>
                    <a:pt x="5214" y="3686"/>
                    <a:pt x="5192" y="3724"/>
                  </a:cubicBezTo>
                  <a:cubicBezTo>
                    <a:pt x="5170" y="3789"/>
                    <a:pt x="5137" y="3855"/>
                    <a:pt x="5110" y="3914"/>
                  </a:cubicBezTo>
                  <a:cubicBezTo>
                    <a:pt x="5105" y="3942"/>
                    <a:pt x="5105" y="3980"/>
                    <a:pt x="5089" y="3991"/>
                  </a:cubicBezTo>
                  <a:cubicBezTo>
                    <a:pt x="5056" y="4007"/>
                    <a:pt x="5061" y="4034"/>
                    <a:pt x="5045" y="4056"/>
                  </a:cubicBezTo>
                  <a:cubicBezTo>
                    <a:pt x="5034" y="4083"/>
                    <a:pt x="5023" y="4105"/>
                    <a:pt x="5012" y="4126"/>
                  </a:cubicBezTo>
                  <a:cubicBezTo>
                    <a:pt x="4974" y="4213"/>
                    <a:pt x="4931" y="4295"/>
                    <a:pt x="4882" y="4377"/>
                  </a:cubicBezTo>
                  <a:cubicBezTo>
                    <a:pt x="4849" y="4436"/>
                    <a:pt x="4806" y="4491"/>
                    <a:pt x="4768" y="4550"/>
                  </a:cubicBezTo>
                  <a:cubicBezTo>
                    <a:pt x="4741" y="4589"/>
                    <a:pt x="4703" y="4621"/>
                    <a:pt x="4670" y="4648"/>
                  </a:cubicBezTo>
                  <a:cubicBezTo>
                    <a:pt x="4599" y="4719"/>
                    <a:pt x="4523" y="4784"/>
                    <a:pt x="4442" y="4839"/>
                  </a:cubicBezTo>
                  <a:cubicBezTo>
                    <a:pt x="4431" y="4849"/>
                    <a:pt x="4425" y="4871"/>
                    <a:pt x="4409" y="4887"/>
                  </a:cubicBezTo>
                  <a:cubicBezTo>
                    <a:pt x="4382" y="4915"/>
                    <a:pt x="4344" y="4942"/>
                    <a:pt x="4311" y="4964"/>
                  </a:cubicBezTo>
                  <a:cubicBezTo>
                    <a:pt x="4284" y="4980"/>
                    <a:pt x="4262" y="5002"/>
                    <a:pt x="4241" y="5029"/>
                  </a:cubicBezTo>
                  <a:cubicBezTo>
                    <a:pt x="4227" y="5047"/>
                    <a:pt x="4209" y="5081"/>
                    <a:pt x="4177" y="5081"/>
                  </a:cubicBezTo>
                  <a:cubicBezTo>
                    <a:pt x="4172" y="5081"/>
                    <a:pt x="4166" y="5080"/>
                    <a:pt x="4159" y="5078"/>
                  </a:cubicBezTo>
                  <a:cubicBezTo>
                    <a:pt x="4148" y="5078"/>
                    <a:pt x="4143" y="5078"/>
                    <a:pt x="4137" y="5089"/>
                  </a:cubicBezTo>
                  <a:cubicBezTo>
                    <a:pt x="4126" y="5127"/>
                    <a:pt x="4094" y="5132"/>
                    <a:pt x="4061" y="5138"/>
                  </a:cubicBezTo>
                  <a:cubicBezTo>
                    <a:pt x="4039" y="5143"/>
                    <a:pt x="4023" y="5165"/>
                    <a:pt x="4001" y="5170"/>
                  </a:cubicBezTo>
                  <a:cubicBezTo>
                    <a:pt x="3969" y="5186"/>
                    <a:pt x="3925" y="5181"/>
                    <a:pt x="3904" y="5214"/>
                  </a:cubicBezTo>
                  <a:cubicBezTo>
                    <a:pt x="3900" y="5217"/>
                    <a:pt x="3893" y="5221"/>
                    <a:pt x="3888" y="5221"/>
                  </a:cubicBezTo>
                  <a:cubicBezTo>
                    <a:pt x="3885" y="5221"/>
                    <a:pt x="3883" y="5221"/>
                    <a:pt x="3882" y="5219"/>
                  </a:cubicBezTo>
                  <a:cubicBezTo>
                    <a:pt x="3873" y="5216"/>
                    <a:pt x="3865" y="5214"/>
                    <a:pt x="3858" y="5214"/>
                  </a:cubicBezTo>
                  <a:cubicBezTo>
                    <a:pt x="3821" y="5214"/>
                    <a:pt x="3793" y="5248"/>
                    <a:pt x="3758" y="5248"/>
                  </a:cubicBezTo>
                  <a:cubicBezTo>
                    <a:pt x="3754" y="5248"/>
                    <a:pt x="3750" y="5247"/>
                    <a:pt x="3746" y="5246"/>
                  </a:cubicBezTo>
                  <a:cubicBezTo>
                    <a:pt x="3724" y="5295"/>
                    <a:pt x="3675" y="5284"/>
                    <a:pt x="3637" y="5295"/>
                  </a:cubicBezTo>
                  <a:cubicBezTo>
                    <a:pt x="3588" y="5301"/>
                    <a:pt x="3545" y="5317"/>
                    <a:pt x="3501" y="5339"/>
                  </a:cubicBezTo>
                  <a:cubicBezTo>
                    <a:pt x="3496" y="5344"/>
                    <a:pt x="3490" y="5344"/>
                    <a:pt x="3485" y="5344"/>
                  </a:cubicBezTo>
                  <a:cubicBezTo>
                    <a:pt x="3484" y="5344"/>
                    <a:pt x="3483" y="5345"/>
                    <a:pt x="3482" y="5345"/>
                  </a:cubicBezTo>
                  <a:cubicBezTo>
                    <a:pt x="3470" y="5345"/>
                    <a:pt x="3456" y="5324"/>
                    <a:pt x="3446" y="5324"/>
                  </a:cubicBezTo>
                  <a:cubicBezTo>
                    <a:pt x="3442" y="5324"/>
                    <a:pt x="3439" y="5327"/>
                    <a:pt x="3436" y="5333"/>
                  </a:cubicBezTo>
                  <a:cubicBezTo>
                    <a:pt x="3431" y="5350"/>
                    <a:pt x="3424" y="5354"/>
                    <a:pt x="3417" y="5354"/>
                  </a:cubicBezTo>
                  <a:cubicBezTo>
                    <a:pt x="3410" y="5354"/>
                    <a:pt x="3403" y="5350"/>
                    <a:pt x="3398" y="5350"/>
                  </a:cubicBezTo>
                  <a:cubicBezTo>
                    <a:pt x="3365" y="5360"/>
                    <a:pt x="3322" y="5344"/>
                    <a:pt x="3295" y="5388"/>
                  </a:cubicBezTo>
                  <a:cubicBezTo>
                    <a:pt x="3289" y="5393"/>
                    <a:pt x="3268" y="5398"/>
                    <a:pt x="3257" y="5398"/>
                  </a:cubicBezTo>
                  <a:cubicBezTo>
                    <a:pt x="3236" y="5398"/>
                    <a:pt x="3218" y="5392"/>
                    <a:pt x="3200" y="5392"/>
                  </a:cubicBezTo>
                  <a:cubicBezTo>
                    <a:pt x="3184" y="5392"/>
                    <a:pt x="3169" y="5397"/>
                    <a:pt x="3153" y="5415"/>
                  </a:cubicBezTo>
                  <a:cubicBezTo>
                    <a:pt x="3151" y="5417"/>
                    <a:pt x="3148" y="5419"/>
                    <a:pt x="3145" y="5419"/>
                  </a:cubicBezTo>
                  <a:cubicBezTo>
                    <a:pt x="3141" y="5419"/>
                    <a:pt x="3137" y="5417"/>
                    <a:pt x="3132" y="5415"/>
                  </a:cubicBezTo>
                  <a:cubicBezTo>
                    <a:pt x="3115" y="5401"/>
                    <a:pt x="3098" y="5397"/>
                    <a:pt x="3080" y="5397"/>
                  </a:cubicBezTo>
                  <a:cubicBezTo>
                    <a:pt x="3062" y="5397"/>
                    <a:pt x="3045" y="5401"/>
                    <a:pt x="3028" y="5404"/>
                  </a:cubicBezTo>
                  <a:cubicBezTo>
                    <a:pt x="3008" y="5408"/>
                    <a:pt x="2989" y="5409"/>
                    <a:pt x="2968" y="5409"/>
                  </a:cubicBezTo>
                  <a:cubicBezTo>
                    <a:pt x="2928" y="5409"/>
                    <a:pt x="2887" y="5404"/>
                    <a:pt x="2844" y="5404"/>
                  </a:cubicBezTo>
                  <a:cubicBezTo>
                    <a:pt x="2821" y="5402"/>
                    <a:pt x="2798" y="5400"/>
                    <a:pt x="2774" y="5400"/>
                  </a:cubicBezTo>
                  <a:cubicBezTo>
                    <a:pt x="2740" y="5400"/>
                    <a:pt x="2705" y="5403"/>
                    <a:pt x="2670" y="5409"/>
                  </a:cubicBezTo>
                  <a:cubicBezTo>
                    <a:pt x="2588" y="5377"/>
                    <a:pt x="2496" y="5393"/>
                    <a:pt x="2409" y="5382"/>
                  </a:cubicBezTo>
                  <a:cubicBezTo>
                    <a:pt x="2376" y="5377"/>
                    <a:pt x="2349" y="5355"/>
                    <a:pt x="2300" y="5355"/>
                  </a:cubicBezTo>
                  <a:cubicBezTo>
                    <a:pt x="2251" y="5355"/>
                    <a:pt x="2208" y="5350"/>
                    <a:pt x="2164" y="5344"/>
                  </a:cubicBezTo>
                  <a:cubicBezTo>
                    <a:pt x="2115" y="5344"/>
                    <a:pt x="2072" y="5333"/>
                    <a:pt x="2028" y="5317"/>
                  </a:cubicBezTo>
                  <a:cubicBezTo>
                    <a:pt x="1974" y="5279"/>
                    <a:pt x="1903" y="5279"/>
                    <a:pt x="1849" y="5246"/>
                  </a:cubicBezTo>
                  <a:cubicBezTo>
                    <a:pt x="1762" y="5192"/>
                    <a:pt x="1669" y="5154"/>
                    <a:pt x="1577" y="5099"/>
                  </a:cubicBezTo>
                  <a:cubicBezTo>
                    <a:pt x="1485" y="5045"/>
                    <a:pt x="1387" y="4991"/>
                    <a:pt x="1300" y="4931"/>
                  </a:cubicBezTo>
                  <a:cubicBezTo>
                    <a:pt x="1278" y="4920"/>
                    <a:pt x="1240" y="4915"/>
                    <a:pt x="1240" y="4904"/>
                  </a:cubicBezTo>
                  <a:cubicBezTo>
                    <a:pt x="1235" y="4877"/>
                    <a:pt x="1207" y="4887"/>
                    <a:pt x="1191" y="4877"/>
                  </a:cubicBezTo>
                  <a:cubicBezTo>
                    <a:pt x="1099" y="4795"/>
                    <a:pt x="979" y="4735"/>
                    <a:pt x="919" y="4621"/>
                  </a:cubicBezTo>
                  <a:cubicBezTo>
                    <a:pt x="919" y="4616"/>
                    <a:pt x="908" y="4610"/>
                    <a:pt x="908" y="4599"/>
                  </a:cubicBezTo>
                  <a:cubicBezTo>
                    <a:pt x="892" y="4578"/>
                    <a:pt x="843" y="4589"/>
                    <a:pt x="843" y="4545"/>
                  </a:cubicBezTo>
                  <a:cubicBezTo>
                    <a:pt x="843" y="4523"/>
                    <a:pt x="811" y="4507"/>
                    <a:pt x="789" y="4485"/>
                  </a:cubicBezTo>
                  <a:cubicBezTo>
                    <a:pt x="767" y="4458"/>
                    <a:pt x="751" y="4431"/>
                    <a:pt x="734" y="4404"/>
                  </a:cubicBezTo>
                  <a:cubicBezTo>
                    <a:pt x="713" y="4366"/>
                    <a:pt x="691" y="4322"/>
                    <a:pt x="664" y="4284"/>
                  </a:cubicBezTo>
                  <a:cubicBezTo>
                    <a:pt x="658" y="4273"/>
                    <a:pt x="653" y="4268"/>
                    <a:pt x="642" y="4257"/>
                  </a:cubicBezTo>
                  <a:cubicBezTo>
                    <a:pt x="637" y="4241"/>
                    <a:pt x="620" y="4230"/>
                    <a:pt x="620" y="4213"/>
                  </a:cubicBezTo>
                  <a:cubicBezTo>
                    <a:pt x="620" y="4181"/>
                    <a:pt x="588" y="4159"/>
                    <a:pt x="571" y="4143"/>
                  </a:cubicBezTo>
                  <a:cubicBezTo>
                    <a:pt x="555" y="4126"/>
                    <a:pt x="528" y="4110"/>
                    <a:pt x="528" y="4088"/>
                  </a:cubicBezTo>
                  <a:cubicBezTo>
                    <a:pt x="522" y="4040"/>
                    <a:pt x="479" y="4012"/>
                    <a:pt x="479" y="3963"/>
                  </a:cubicBezTo>
                  <a:cubicBezTo>
                    <a:pt x="479" y="3953"/>
                    <a:pt x="457" y="3936"/>
                    <a:pt x="435" y="3920"/>
                  </a:cubicBezTo>
                  <a:cubicBezTo>
                    <a:pt x="452" y="3844"/>
                    <a:pt x="381" y="3789"/>
                    <a:pt x="387" y="3719"/>
                  </a:cubicBezTo>
                  <a:lnTo>
                    <a:pt x="354" y="3719"/>
                  </a:lnTo>
                  <a:lnTo>
                    <a:pt x="349" y="3713"/>
                  </a:lnTo>
                  <a:cubicBezTo>
                    <a:pt x="343" y="3681"/>
                    <a:pt x="327" y="3643"/>
                    <a:pt x="321" y="3605"/>
                  </a:cubicBezTo>
                  <a:cubicBezTo>
                    <a:pt x="321" y="3561"/>
                    <a:pt x="305" y="3523"/>
                    <a:pt x="278" y="3496"/>
                  </a:cubicBezTo>
                  <a:cubicBezTo>
                    <a:pt x="278" y="3490"/>
                    <a:pt x="272" y="3490"/>
                    <a:pt x="272" y="3490"/>
                  </a:cubicBezTo>
                  <a:cubicBezTo>
                    <a:pt x="272" y="3469"/>
                    <a:pt x="272" y="3447"/>
                    <a:pt x="272" y="3425"/>
                  </a:cubicBezTo>
                  <a:cubicBezTo>
                    <a:pt x="278" y="3404"/>
                    <a:pt x="218" y="3409"/>
                    <a:pt x="251" y="3376"/>
                  </a:cubicBezTo>
                  <a:cubicBezTo>
                    <a:pt x="213" y="3322"/>
                    <a:pt x="251" y="3246"/>
                    <a:pt x="207" y="3192"/>
                  </a:cubicBezTo>
                  <a:cubicBezTo>
                    <a:pt x="196" y="3181"/>
                    <a:pt x="202" y="3153"/>
                    <a:pt x="202" y="3132"/>
                  </a:cubicBezTo>
                  <a:cubicBezTo>
                    <a:pt x="202" y="3115"/>
                    <a:pt x="164" y="3115"/>
                    <a:pt x="180" y="3083"/>
                  </a:cubicBezTo>
                  <a:cubicBezTo>
                    <a:pt x="185" y="3061"/>
                    <a:pt x="185" y="3045"/>
                    <a:pt x="175" y="3023"/>
                  </a:cubicBezTo>
                  <a:cubicBezTo>
                    <a:pt x="169" y="2985"/>
                    <a:pt x="153" y="2941"/>
                    <a:pt x="147" y="2903"/>
                  </a:cubicBezTo>
                  <a:cubicBezTo>
                    <a:pt x="142" y="2882"/>
                    <a:pt x="142" y="2860"/>
                    <a:pt x="147" y="2838"/>
                  </a:cubicBezTo>
                  <a:cubicBezTo>
                    <a:pt x="164" y="2789"/>
                    <a:pt x="137" y="2746"/>
                    <a:pt x="147" y="2697"/>
                  </a:cubicBezTo>
                  <a:cubicBezTo>
                    <a:pt x="147" y="2691"/>
                    <a:pt x="131" y="2681"/>
                    <a:pt x="126" y="2670"/>
                  </a:cubicBezTo>
                  <a:lnTo>
                    <a:pt x="164" y="2626"/>
                  </a:lnTo>
                  <a:lnTo>
                    <a:pt x="126" y="2599"/>
                  </a:lnTo>
                  <a:cubicBezTo>
                    <a:pt x="142" y="2561"/>
                    <a:pt x="158" y="2523"/>
                    <a:pt x="180" y="2474"/>
                  </a:cubicBezTo>
                  <a:cubicBezTo>
                    <a:pt x="169" y="2452"/>
                    <a:pt x="158" y="2425"/>
                    <a:pt x="147" y="2392"/>
                  </a:cubicBezTo>
                  <a:lnTo>
                    <a:pt x="196" y="2392"/>
                  </a:lnTo>
                  <a:cubicBezTo>
                    <a:pt x="185" y="2371"/>
                    <a:pt x="175" y="2349"/>
                    <a:pt x="164" y="2322"/>
                  </a:cubicBezTo>
                  <a:lnTo>
                    <a:pt x="164" y="2322"/>
                  </a:lnTo>
                  <a:lnTo>
                    <a:pt x="191" y="2349"/>
                  </a:lnTo>
                  <a:cubicBezTo>
                    <a:pt x="191" y="2322"/>
                    <a:pt x="196" y="2305"/>
                    <a:pt x="191" y="2284"/>
                  </a:cubicBezTo>
                  <a:cubicBezTo>
                    <a:pt x="191" y="2262"/>
                    <a:pt x="185" y="2240"/>
                    <a:pt x="213" y="2224"/>
                  </a:cubicBezTo>
                  <a:cubicBezTo>
                    <a:pt x="223" y="2219"/>
                    <a:pt x="229" y="2197"/>
                    <a:pt x="229" y="2180"/>
                  </a:cubicBezTo>
                  <a:cubicBezTo>
                    <a:pt x="229" y="2170"/>
                    <a:pt x="207" y="2153"/>
                    <a:pt x="213" y="2142"/>
                  </a:cubicBezTo>
                  <a:cubicBezTo>
                    <a:pt x="240" y="2077"/>
                    <a:pt x="245" y="2001"/>
                    <a:pt x="289" y="1941"/>
                  </a:cubicBezTo>
                  <a:cubicBezTo>
                    <a:pt x="305" y="1925"/>
                    <a:pt x="316" y="1898"/>
                    <a:pt x="316" y="1876"/>
                  </a:cubicBezTo>
                  <a:cubicBezTo>
                    <a:pt x="327" y="1827"/>
                    <a:pt x="338" y="1784"/>
                    <a:pt x="359" y="1740"/>
                  </a:cubicBezTo>
                  <a:cubicBezTo>
                    <a:pt x="365" y="1729"/>
                    <a:pt x="376" y="1724"/>
                    <a:pt x="387" y="1713"/>
                  </a:cubicBezTo>
                  <a:cubicBezTo>
                    <a:pt x="392" y="1708"/>
                    <a:pt x="403" y="1702"/>
                    <a:pt x="403" y="1697"/>
                  </a:cubicBezTo>
                  <a:cubicBezTo>
                    <a:pt x="392" y="1648"/>
                    <a:pt x="419" y="1615"/>
                    <a:pt x="446" y="1583"/>
                  </a:cubicBezTo>
                  <a:cubicBezTo>
                    <a:pt x="457" y="1561"/>
                    <a:pt x="463" y="1534"/>
                    <a:pt x="463" y="1512"/>
                  </a:cubicBezTo>
                  <a:cubicBezTo>
                    <a:pt x="468" y="1479"/>
                    <a:pt x="490" y="1463"/>
                    <a:pt x="522" y="1463"/>
                  </a:cubicBezTo>
                  <a:lnTo>
                    <a:pt x="517" y="1414"/>
                  </a:lnTo>
                  <a:lnTo>
                    <a:pt x="555" y="1398"/>
                  </a:lnTo>
                  <a:cubicBezTo>
                    <a:pt x="550" y="1376"/>
                    <a:pt x="544" y="1365"/>
                    <a:pt x="544" y="1349"/>
                  </a:cubicBezTo>
                  <a:cubicBezTo>
                    <a:pt x="566" y="1327"/>
                    <a:pt x="604" y="1322"/>
                    <a:pt x="599" y="1284"/>
                  </a:cubicBezTo>
                  <a:cubicBezTo>
                    <a:pt x="653" y="1284"/>
                    <a:pt x="642" y="1240"/>
                    <a:pt x="653" y="1207"/>
                  </a:cubicBezTo>
                  <a:cubicBezTo>
                    <a:pt x="653" y="1197"/>
                    <a:pt x="658" y="1180"/>
                    <a:pt x="669" y="1180"/>
                  </a:cubicBezTo>
                  <a:cubicBezTo>
                    <a:pt x="724" y="1159"/>
                    <a:pt x="729" y="1104"/>
                    <a:pt x="751" y="1055"/>
                  </a:cubicBezTo>
                  <a:cubicBezTo>
                    <a:pt x="759" y="1042"/>
                    <a:pt x="764" y="1023"/>
                    <a:pt x="782" y="1023"/>
                  </a:cubicBezTo>
                  <a:cubicBezTo>
                    <a:pt x="787" y="1023"/>
                    <a:pt x="793" y="1025"/>
                    <a:pt x="800" y="1028"/>
                  </a:cubicBezTo>
                  <a:cubicBezTo>
                    <a:pt x="805" y="1028"/>
                    <a:pt x="811" y="1028"/>
                    <a:pt x="816" y="1023"/>
                  </a:cubicBezTo>
                  <a:cubicBezTo>
                    <a:pt x="827" y="968"/>
                    <a:pt x="881" y="952"/>
                    <a:pt x="914" y="908"/>
                  </a:cubicBezTo>
                  <a:cubicBezTo>
                    <a:pt x="946" y="870"/>
                    <a:pt x="985" y="832"/>
                    <a:pt x="1028" y="805"/>
                  </a:cubicBezTo>
                  <a:cubicBezTo>
                    <a:pt x="1044" y="783"/>
                    <a:pt x="1077" y="794"/>
                    <a:pt x="1088" y="767"/>
                  </a:cubicBezTo>
                  <a:cubicBezTo>
                    <a:pt x="1099" y="740"/>
                    <a:pt x="1126" y="729"/>
                    <a:pt x="1142" y="713"/>
                  </a:cubicBezTo>
                  <a:cubicBezTo>
                    <a:pt x="1191" y="658"/>
                    <a:pt x="1245" y="610"/>
                    <a:pt x="1311" y="566"/>
                  </a:cubicBezTo>
                  <a:cubicBezTo>
                    <a:pt x="1349" y="539"/>
                    <a:pt x="1398" y="523"/>
                    <a:pt x="1441" y="495"/>
                  </a:cubicBezTo>
                  <a:cubicBezTo>
                    <a:pt x="1528" y="430"/>
                    <a:pt x="1631" y="376"/>
                    <a:pt x="1735" y="332"/>
                  </a:cubicBezTo>
                  <a:cubicBezTo>
                    <a:pt x="1838" y="272"/>
                    <a:pt x="1958" y="240"/>
                    <a:pt x="2077" y="229"/>
                  </a:cubicBezTo>
                  <a:cubicBezTo>
                    <a:pt x="2131" y="196"/>
                    <a:pt x="2186" y="213"/>
                    <a:pt x="2251" y="191"/>
                  </a:cubicBezTo>
                  <a:cubicBezTo>
                    <a:pt x="2311" y="169"/>
                    <a:pt x="2382" y="164"/>
                    <a:pt x="2441" y="137"/>
                  </a:cubicBezTo>
                  <a:cubicBezTo>
                    <a:pt x="2453" y="138"/>
                    <a:pt x="2464" y="139"/>
                    <a:pt x="2475" y="139"/>
                  </a:cubicBezTo>
                  <a:cubicBezTo>
                    <a:pt x="2536" y="139"/>
                    <a:pt x="2598" y="116"/>
                    <a:pt x="2659" y="116"/>
                  </a:cubicBezTo>
                  <a:close/>
                  <a:moveTo>
                    <a:pt x="2512" y="1"/>
                  </a:moveTo>
                  <a:cubicBezTo>
                    <a:pt x="2501" y="6"/>
                    <a:pt x="2490" y="22"/>
                    <a:pt x="2479" y="22"/>
                  </a:cubicBezTo>
                  <a:cubicBezTo>
                    <a:pt x="2425" y="33"/>
                    <a:pt x="2371" y="33"/>
                    <a:pt x="2327" y="39"/>
                  </a:cubicBezTo>
                  <a:cubicBezTo>
                    <a:pt x="2284" y="44"/>
                    <a:pt x="2235" y="50"/>
                    <a:pt x="2191" y="55"/>
                  </a:cubicBezTo>
                  <a:cubicBezTo>
                    <a:pt x="2142" y="55"/>
                    <a:pt x="2099" y="66"/>
                    <a:pt x="2055" y="88"/>
                  </a:cubicBezTo>
                  <a:cubicBezTo>
                    <a:pt x="2012" y="104"/>
                    <a:pt x="1974" y="115"/>
                    <a:pt x="1930" y="120"/>
                  </a:cubicBezTo>
                  <a:cubicBezTo>
                    <a:pt x="1876" y="137"/>
                    <a:pt x="1822" y="153"/>
                    <a:pt x="1767" y="169"/>
                  </a:cubicBezTo>
                  <a:cubicBezTo>
                    <a:pt x="1697" y="191"/>
                    <a:pt x="1626" y="218"/>
                    <a:pt x="1561" y="251"/>
                  </a:cubicBezTo>
                  <a:cubicBezTo>
                    <a:pt x="1495" y="278"/>
                    <a:pt x="1430" y="321"/>
                    <a:pt x="1360" y="354"/>
                  </a:cubicBezTo>
                  <a:cubicBezTo>
                    <a:pt x="1283" y="387"/>
                    <a:pt x="1240" y="452"/>
                    <a:pt x="1169" y="484"/>
                  </a:cubicBezTo>
                  <a:cubicBezTo>
                    <a:pt x="1153" y="495"/>
                    <a:pt x="1148" y="512"/>
                    <a:pt x="1126" y="517"/>
                  </a:cubicBezTo>
                  <a:cubicBezTo>
                    <a:pt x="1111" y="527"/>
                    <a:pt x="1127" y="562"/>
                    <a:pt x="1104" y="562"/>
                  </a:cubicBezTo>
                  <a:cubicBezTo>
                    <a:pt x="1101" y="562"/>
                    <a:pt x="1097" y="562"/>
                    <a:pt x="1093" y="561"/>
                  </a:cubicBezTo>
                  <a:cubicBezTo>
                    <a:pt x="1023" y="620"/>
                    <a:pt x="936" y="664"/>
                    <a:pt x="887" y="751"/>
                  </a:cubicBezTo>
                  <a:cubicBezTo>
                    <a:pt x="881" y="767"/>
                    <a:pt x="859" y="789"/>
                    <a:pt x="849" y="789"/>
                  </a:cubicBezTo>
                  <a:cubicBezTo>
                    <a:pt x="794" y="789"/>
                    <a:pt x="789" y="843"/>
                    <a:pt x="745" y="854"/>
                  </a:cubicBezTo>
                  <a:cubicBezTo>
                    <a:pt x="729" y="865"/>
                    <a:pt x="702" y="892"/>
                    <a:pt x="702" y="903"/>
                  </a:cubicBezTo>
                  <a:cubicBezTo>
                    <a:pt x="713" y="957"/>
                    <a:pt x="658" y="963"/>
                    <a:pt x="642" y="990"/>
                  </a:cubicBezTo>
                  <a:cubicBezTo>
                    <a:pt x="637" y="1006"/>
                    <a:pt x="626" y="1017"/>
                    <a:pt x="615" y="1028"/>
                  </a:cubicBezTo>
                  <a:cubicBezTo>
                    <a:pt x="571" y="1050"/>
                    <a:pt x="604" y="1093"/>
                    <a:pt x="571" y="1120"/>
                  </a:cubicBezTo>
                  <a:cubicBezTo>
                    <a:pt x="544" y="1142"/>
                    <a:pt x="522" y="1169"/>
                    <a:pt x="495" y="1197"/>
                  </a:cubicBezTo>
                  <a:cubicBezTo>
                    <a:pt x="484" y="1213"/>
                    <a:pt x="474" y="1235"/>
                    <a:pt x="474" y="1251"/>
                  </a:cubicBezTo>
                  <a:cubicBezTo>
                    <a:pt x="478" y="1275"/>
                    <a:pt x="466" y="1278"/>
                    <a:pt x="451" y="1278"/>
                  </a:cubicBezTo>
                  <a:cubicBezTo>
                    <a:pt x="446" y="1278"/>
                    <a:pt x="441" y="1278"/>
                    <a:pt x="435" y="1278"/>
                  </a:cubicBezTo>
                  <a:lnTo>
                    <a:pt x="435" y="1294"/>
                  </a:lnTo>
                  <a:cubicBezTo>
                    <a:pt x="446" y="1311"/>
                    <a:pt x="441" y="1332"/>
                    <a:pt x="419" y="1332"/>
                  </a:cubicBezTo>
                  <a:cubicBezTo>
                    <a:pt x="392" y="1343"/>
                    <a:pt x="387" y="1365"/>
                    <a:pt x="387" y="1387"/>
                  </a:cubicBezTo>
                  <a:cubicBezTo>
                    <a:pt x="381" y="1430"/>
                    <a:pt x="332" y="1463"/>
                    <a:pt x="343" y="1517"/>
                  </a:cubicBezTo>
                  <a:cubicBezTo>
                    <a:pt x="348" y="1527"/>
                    <a:pt x="332" y="1540"/>
                    <a:pt x="314" y="1540"/>
                  </a:cubicBezTo>
                  <a:cubicBezTo>
                    <a:pt x="311" y="1540"/>
                    <a:pt x="308" y="1540"/>
                    <a:pt x="305" y="1539"/>
                  </a:cubicBezTo>
                  <a:cubicBezTo>
                    <a:pt x="300" y="1539"/>
                    <a:pt x="278" y="1550"/>
                    <a:pt x="300" y="1566"/>
                  </a:cubicBezTo>
                  <a:lnTo>
                    <a:pt x="300" y="1583"/>
                  </a:lnTo>
                  <a:cubicBezTo>
                    <a:pt x="278" y="1653"/>
                    <a:pt x="240" y="1724"/>
                    <a:pt x="218" y="1795"/>
                  </a:cubicBezTo>
                  <a:cubicBezTo>
                    <a:pt x="213" y="1811"/>
                    <a:pt x="202" y="1827"/>
                    <a:pt x="191" y="1843"/>
                  </a:cubicBezTo>
                  <a:cubicBezTo>
                    <a:pt x="191" y="1843"/>
                    <a:pt x="180" y="1849"/>
                    <a:pt x="180" y="1854"/>
                  </a:cubicBezTo>
                  <a:cubicBezTo>
                    <a:pt x="169" y="1887"/>
                    <a:pt x="164" y="1920"/>
                    <a:pt x="158" y="1958"/>
                  </a:cubicBezTo>
                  <a:cubicBezTo>
                    <a:pt x="153" y="1996"/>
                    <a:pt x="142" y="2028"/>
                    <a:pt x="131" y="2066"/>
                  </a:cubicBezTo>
                  <a:cubicBezTo>
                    <a:pt x="120" y="2077"/>
                    <a:pt x="98" y="2077"/>
                    <a:pt x="109" y="2104"/>
                  </a:cubicBezTo>
                  <a:cubicBezTo>
                    <a:pt x="115" y="2121"/>
                    <a:pt x="82" y="2148"/>
                    <a:pt x="82" y="2164"/>
                  </a:cubicBezTo>
                  <a:cubicBezTo>
                    <a:pt x="77" y="2180"/>
                    <a:pt x="93" y="2202"/>
                    <a:pt x="88" y="2219"/>
                  </a:cubicBezTo>
                  <a:cubicBezTo>
                    <a:pt x="60" y="2305"/>
                    <a:pt x="44" y="2398"/>
                    <a:pt x="33" y="2485"/>
                  </a:cubicBezTo>
                  <a:cubicBezTo>
                    <a:pt x="28" y="2512"/>
                    <a:pt x="39" y="2539"/>
                    <a:pt x="28" y="2556"/>
                  </a:cubicBezTo>
                  <a:cubicBezTo>
                    <a:pt x="6" y="2604"/>
                    <a:pt x="1" y="2659"/>
                    <a:pt x="11" y="2708"/>
                  </a:cubicBezTo>
                  <a:cubicBezTo>
                    <a:pt x="11" y="2762"/>
                    <a:pt x="22" y="2816"/>
                    <a:pt x="28" y="2871"/>
                  </a:cubicBezTo>
                  <a:cubicBezTo>
                    <a:pt x="28" y="2893"/>
                    <a:pt x="60" y="2914"/>
                    <a:pt x="39" y="2941"/>
                  </a:cubicBezTo>
                  <a:cubicBezTo>
                    <a:pt x="17" y="2969"/>
                    <a:pt x="60" y="2980"/>
                    <a:pt x="55" y="3012"/>
                  </a:cubicBezTo>
                  <a:cubicBezTo>
                    <a:pt x="55" y="3056"/>
                    <a:pt x="55" y="3099"/>
                    <a:pt x="66" y="3143"/>
                  </a:cubicBezTo>
                  <a:cubicBezTo>
                    <a:pt x="77" y="3202"/>
                    <a:pt x="88" y="3262"/>
                    <a:pt x="98" y="3327"/>
                  </a:cubicBezTo>
                  <a:cubicBezTo>
                    <a:pt x="104" y="3371"/>
                    <a:pt x="120" y="3414"/>
                    <a:pt x="142" y="3452"/>
                  </a:cubicBezTo>
                  <a:cubicBezTo>
                    <a:pt x="153" y="3463"/>
                    <a:pt x="158" y="3469"/>
                    <a:pt x="158" y="3480"/>
                  </a:cubicBezTo>
                  <a:cubicBezTo>
                    <a:pt x="169" y="3545"/>
                    <a:pt x="191" y="3610"/>
                    <a:pt x="223" y="3670"/>
                  </a:cubicBezTo>
                  <a:cubicBezTo>
                    <a:pt x="234" y="3702"/>
                    <a:pt x="245" y="3730"/>
                    <a:pt x="256" y="3762"/>
                  </a:cubicBezTo>
                  <a:cubicBezTo>
                    <a:pt x="262" y="3817"/>
                    <a:pt x="283" y="3871"/>
                    <a:pt x="321" y="3914"/>
                  </a:cubicBezTo>
                  <a:cubicBezTo>
                    <a:pt x="338" y="3931"/>
                    <a:pt x="349" y="3953"/>
                    <a:pt x="349" y="3974"/>
                  </a:cubicBezTo>
                  <a:cubicBezTo>
                    <a:pt x="354" y="4001"/>
                    <a:pt x="370" y="4023"/>
                    <a:pt x="392" y="4040"/>
                  </a:cubicBezTo>
                  <a:cubicBezTo>
                    <a:pt x="376" y="4083"/>
                    <a:pt x="408" y="4094"/>
                    <a:pt x="430" y="4116"/>
                  </a:cubicBezTo>
                  <a:cubicBezTo>
                    <a:pt x="441" y="4132"/>
                    <a:pt x="452" y="4148"/>
                    <a:pt x="457" y="4165"/>
                  </a:cubicBezTo>
                  <a:cubicBezTo>
                    <a:pt x="468" y="4192"/>
                    <a:pt x="479" y="4213"/>
                    <a:pt x="490" y="4235"/>
                  </a:cubicBezTo>
                  <a:cubicBezTo>
                    <a:pt x="517" y="4284"/>
                    <a:pt x="555" y="4328"/>
                    <a:pt x="577" y="4371"/>
                  </a:cubicBezTo>
                  <a:cubicBezTo>
                    <a:pt x="604" y="4409"/>
                    <a:pt x="647" y="4436"/>
                    <a:pt x="647" y="4491"/>
                  </a:cubicBezTo>
                  <a:cubicBezTo>
                    <a:pt x="713" y="4572"/>
                    <a:pt x="778" y="4654"/>
                    <a:pt x="843" y="4730"/>
                  </a:cubicBezTo>
                  <a:cubicBezTo>
                    <a:pt x="876" y="4768"/>
                    <a:pt x="914" y="4806"/>
                    <a:pt x="952" y="4839"/>
                  </a:cubicBezTo>
                  <a:cubicBezTo>
                    <a:pt x="979" y="4860"/>
                    <a:pt x="1006" y="4882"/>
                    <a:pt x="1039" y="4904"/>
                  </a:cubicBezTo>
                  <a:cubicBezTo>
                    <a:pt x="1104" y="4953"/>
                    <a:pt x="1175" y="4996"/>
                    <a:pt x="1235" y="5051"/>
                  </a:cubicBezTo>
                  <a:cubicBezTo>
                    <a:pt x="1256" y="5072"/>
                    <a:pt x="1289" y="5067"/>
                    <a:pt x="1294" y="5083"/>
                  </a:cubicBezTo>
                  <a:cubicBezTo>
                    <a:pt x="1305" y="5116"/>
                    <a:pt x="1327" y="5116"/>
                    <a:pt x="1349" y="5127"/>
                  </a:cubicBezTo>
                  <a:cubicBezTo>
                    <a:pt x="1381" y="5143"/>
                    <a:pt x="1414" y="5181"/>
                    <a:pt x="1447" y="5181"/>
                  </a:cubicBezTo>
                  <a:cubicBezTo>
                    <a:pt x="1495" y="5186"/>
                    <a:pt x="1523" y="5219"/>
                    <a:pt x="1561" y="5235"/>
                  </a:cubicBezTo>
                  <a:cubicBezTo>
                    <a:pt x="1577" y="5246"/>
                    <a:pt x="1599" y="5246"/>
                    <a:pt x="1620" y="5252"/>
                  </a:cubicBezTo>
                  <a:cubicBezTo>
                    <a:pt x="1626" y="5252"/>
                    <a:pt x="1626" y="5252"/>
                    <a:pt x="1631" y="5257"/>
                  </a:cubicBezTo>
                  <a:cubicBezTo>
                    <a:pt x="1637" y="5268"/>
                    <a:pt x="1642" y="5284"/>
                    <a:pt x="1642" y="5290"/>
                  </a:cubicBezTo>
                  <a:cubicBezTo>
                    <a:pt x="1653" y="5292"/>
                    <a:pt x="1665" y="5292"/>
                    <a:pt x="1676" y="5292"/>
                  </a:cubicBezTo>
                  <a:cubicBezTo>
                    <a:pt x="1687" y="5292"/>
                    <a:pt x="1697" y="5292"/>
                    <a:pt x="1702" y="5295"/>
                  </a:cubicBezTo>
                  <a:cubicBezTo>
                    <a:pt x="1746" y="5328"/>
                    <a:pt x="1800" y="5350"/>
                    <a:pt x="1854" y="5350"/>
                  </a:cubicBezTo>
                  <a:cubicBezTo>
                    <a:pt x="1881" y="5382"/>
                    <a:pt x="1941" y="5350"/>
                    <a:pt x="1952" y="5398"/>
                  </a:cubicBezTo>
                  <a:cubicBezTo>
                    <a:pt x="2016" y="5418"/>
                    <a:pt x="2067" y="5465"/>
                    <a:pt x="2137" y="5465"/>
                  </a:cubicBezTo>
                  <a:cubicBezTo>
                    <a:pt x="2144" y="5465"/>
                    <a:pt x="2151" y="5465"/>
                    <a:pt x="2159" y="5464"/>
                  </a:cubicBezTo>
                  <a:cubicBezTo>
                    <a:pt x="2224" y="5464"/>
                    <a:pt x="2284" y="5475"/>
                    <a:pt x="2338" y="5502"/>
                  </a:cubicBezTo>
                  <a:cubicBezTo>
                    <a:pt x="2354" y="5507"/>
                    <a:pt x="2372" y="5510"/>
                    <a:pt x="2390" y="5510"/>
                  </a:cubicBezTo>
                  <a:cubicBezTo>
                    <a:pt x="2407" y="5510"/>
                    <a:pt x="2425" y="5507"/>
                    <a:pt x="2441" y="5502"/>
                  </a:cubicBezTo>
                  <a:cubicBezTo>
                    <a:pt x="2443" y="5501"/>
                    <a:pt x="2445" y="5501"/>
                    <a:pt x="2446" y="5501"/>
                  </a:cubicBezTo>
                  <a:cubicBezTo>
                    <a:pt x="2472" y="5501"/>
                    <a:pt x="2491" y="5532"/>
                    <a:pt x="2522" y="5532"/>
                  </a:cubicBezTo>
                  <a:cubicBezTo>
                    <a:pt x="2527" y="5532"/>
                    <a:pt x="2533" y="5531"/>
                    <a:pt x="2539" y="5529"/>
                  </a:cubicBezTo>
                  <a:cubicBezTo>
                    <a:pt x="2539" y="5523"/>
                    <a:pt x="2545" y="5518"/>
                    <a:pt x="2550" y="5518"/>
                  </a:cubicBezTo>
                  <a:cubicBezTo>
                    <a:pt x="2566" y="5515"/>
                    <a:pt x="2583" y="5514"/>
                    <a:pt x="2599" y="5514"/>
                  </a:cubicBezTo>
                  <a:cubicBezTo>
                    <a:pt x="2615" y="5514"/>
                    <a:pt x="2632" y="5515"/>
                    <a:pt x="2648" y="5518"/>
                  </a:cubicBezTo>
                  <a:cubicBezTo>
                    <a:pt x="2671" y="5525"/>
                    <a:pt x="2689" y="5533"/>
                    <a:pt x="2709" y="5533"/>
                  </a:cubicBezTo>
                  <a:cubicBezTo>
                    <a:pt x="2722" y="5533"/>
                    <a:pt x="2736" y="5529"/>
                    <a:pt x="2751" y="5518"/>
                  </a:cubicBezTo>
                  <a:cubicBezTo>
                    <a:pt x="2754" y="5515"/>
                    <a:pt x="2757" y="5514"/>
                    <a:pt x="2760" y="5514"/>
                  </a:cubicBezTo>
                  <a:cubicBezTo>
                    <a:pt x="2763" y="5514"/>
                    <a:pt x="2767" y="5515"/>
                    <a:pt x="2773" y="5518"/>
                  </a:cubicBezTo>
                  <a:cubicBezTo>
                    <a:pt x="2797" y="5530"/>
                    <a:pt x="2824" y="5536"/>
                    <a:pt x="2851" y="5536"/>
                  </a:cubicBezTo>
                  <a:cubicBezTo>
                    <a:pt x="2884" y="5536"/>
                    <a:pt x="2917" y="5528"/>
                    <a:pt x="2947" y="5513"/>
                  </a:cubicBezTo>
                  <a:cubicBezTo>
                    <a:pt x="2979" y="5525"/>
                    <a:pt x="3012" y="5531"/>
                    <a:pt x="3045" y="5531"/>
                  </a:cubicBezTo>
                  <a:cubicBezTo>
                    <a:pt x="3056" y="5531"/>
                    <a:pt x="3066" y="5530"/>
                    <a:pt x="3077" y="5529"/>
                  </a:cubicBezTo>
                  <a:cubicBezTo>
                    <a:pt x="3085" y="5525"/>
                    <a:pt x="3097" y="5509"/>
                    <a:pt x="3109" y="5509"/>
                  </a:cubicBezTo>
                  <a:cubicBezTo>
                    <a:pt x="3115" y="5509"/>
                    <a:pt x="3121" y="5513"/>
                    <a:pt x="3126" y="5523"/>
                  </a:cubicBezTo>
                  <a:cubicBezTo>
                    <a:pt x="3135" y="5514"/>
                    <a:pt x="3147" y="5510"/>
                    <a:pt x="3160" y="5510"/>
                  </a:cubicBezTo>
                  <a:cubicBezTo>
                    <a:pt x="3171" y="5510"/>
                    <a:pt x="3182" y="5513"/>
                    <a:pt x="3191" y="5518"/>
                  </a:cubicBezTo>
                  <a:lnTo>
                    <a:pt x="3262" y="5518"/>
                  </a:lnTo>
                  <a:cubicBezTo>
                    <a:pt x="3272" y="5508"/>
                    <a:pt x="3259" y="5474"/>
                    <a:pt x="3283" y="5474"/>
                  </a:cubicBezTo>
                  <a:cubicBezTo>
                    <a:pt x="3285" y="5474"/>
                    <a:pt x="3287" y="5474"/>
                    <a:pt x="3289" y="5475"/>
                  </a:cubicBezTo>
                  <a:cubicBezTo>
                    <a:pt x="3300" y="5475"/>
                    <a:pt x="3311" y="5496"/>
                    <a:pt x="3316" y="5513"/>
                  </a:cubicBezTo>
                  <a:cubicBezTo>
                    <a:pt x="3327" y="5502"/>
                    <a:pt x="3344" y="5485"/>
                    <a:pt x="3360" y="5485"/>
                  </a:cubicBezTo>
                  <a:cubicBezTo>
                    <a:pt x="3409" y="5480"/>
                    <a:pt x="3452" y="5458"/>
                    <a:pt x="3485" y="5420"/>
                  </a:cubicBezTo>
                  <a:cubicBezTo>
                    <a:pt x="3509" y="5431"/>
                    <a:pt x="3535" y="5437"/>
                    <a:pt x="3561" y="5437"/>
                  </a:cubicBezTo>
                  <a:cubicBezTo>
                    <a:pt x="3610" y="5437"/>
                    <a:pt x="3659" y="5416"/>
                    <a:pt x="3692" y="5377"/>
                  </a:cubicBezTo>
                  <a:cubicBezTo>
                    <a:pt x="3702" y="5382"/>
                    <a:pt x="3713" y="5398"/>
                    <a:pt x="3724" y="5398"/>
                  </a:cubicBezTo>
                  <a:cubicBezTo>
                    <a:pt x="3746" y="5398"/>
                    <a:pt x="3773" y="5388"/>
                    <a:pt x="3784" y="5366"/>
                  </a:cubicBezTo>
                  <a:cubicBezTo>
                    <a:pt x="3794" y="5352"/>
                    <a:pt x="3811" y="5341"/>
                    <a:pt x="3828" y="5341"/>
                  </a:cubicBezTo>
                  <a:cubicBezTo>
                    <a:pt x="3839" y="5341"/>
                    <a:pt x="3850" y="5345"/>
                    <a:pt x="3860" y="5355"/>
                  </a:cubicBezTo>
                  <a:cubicBezTo>
                    <a:pt x="3882" y="5339"/>
                    <a:pt x="3909" y="5328"/>
                    <a:pt x="3931" y="5322"/>
                  </a:cubicBezTo>
                  <a:cubicBezTo>
                    <a:pt x="3974" y="5317"/>
                    <a:pt x="4012" y="5290"/>
                    <a:pt x="4018" y="5246"/>
                  </a:cubicBezTo>
                  <a:cubicBezTo>
                    <a:pt x="4029" y="5263"/>
                    <a:pt x="4034" y="5268"/>
                    <a:pt x="4045" y="5279"/>
                  </a:cubicBezTo>
                  <a:cubicBezTo>
                    <a:pt x="4083" y="5225"/>
                    <a:pt x="4159" y="5230"/>
                    <a:pt x="4202" y="5176"/>
                  </a:cubicBezTo>
                  <a:cubicBezTo>
                    <a:pt x="4207" y="5177"/>
                    <a:pt x="4211" y="5177"/>
                    <a:pt x="4214" y="5177"/>
                  </a:cubicBezTo>
                  <a:cubicBezTo>
                    <a:pt x="4244" y="5177"/>
                    <a:pt x="4260" y="5143"/>
                    <a:pt x="4284" y="5143"/>
                  </a:cubicBezTo>
                  <a:cubicBezTo>
                    <a:pt x="4317" y="5138"/>
                    <a:pt x="4344" y="5105"/>
                    <a:pt x="4371" y="5083"/>
                  </a:cubicBezTo>
                  <a:cubicBezTo>
                    <a:pt x="4404" y="5056"/>
                    <a:pt x="4436" y="5029"/>
                    <a:pt x="4469" y="4996"/>
                  </a:cubicBezTo>
                  <a:cubicBezTo>
                    <a:pt x="4523" y="4931"/>
                    <a:pt x="4583" y="4877"/>
                    <a:pt x="4654" y="4828"/>
                  </a:cubicBezTo>
                  <a:cubicBezTo>
                    <a:pt x="4675" y="4811"/>
                    <a:pt x="4692" y="4790"/>
                    <a:pt x="4708" y="4773"/>
                  </a:cubicBezTo>
                  <a:cubicBezTo>
                    <a:pt x="4719" y="4757"/>
                    <a:pt x="4730" y="4735"/>
                    <a:pt x="4746" y="4724"/>
                  </a:cubicBezTo>
                  <a:cubicBezTo>
                    <a:pt x="4800" y="4665"/>
                    <a:pt x="4860" y="4610"/>
                    <a:pt x="4909" y="4550"/>
                  </a:cubicBezTo>
                  <a:cubicBezTo>
                    <a:pt x="4980" y="4458"/>
                    <a:pt x="5045" y="4360"/>
                    <a:pt x="5099" y="4257"/>
                  </a:cubicBezTo>
                  <a:cubicBezTo>
                    <a:pt x="5121" y="4213"/>
                    <a:pt x="5148" y="4170"/>
                    <a:pt x="5165" y="4126"/>
                  </a:cubicBezTo>
                  <a:cubicBezTo>
                    <a:pt x="5186" y="4088"/>
                    <a:pt x="5197" y="4045"/>
                    <a:pt x="5224" y="4007"/>
                  </a:cubicBezTo>
                  <a:cubicBezTo>
                    <a:pt x="5235" y="3980"/>
                    <a:pt x="5241" y="3942"/>
                    <a:pt x="5268" y="3920"/>
                  </a:cubicBezTo>
                  <a:cubicBezTo>
                    <a:pt x="5290" y="3898"/>
                    <a:pt x="5262" y="3855"/>
                    <a:pt x="5295" y="3838"/>
                  </a:cubicBezTo>
                  <a:cubicBezTo>
                    <a:pt x="5295" y="3800"/>
                    <a:pt x="5301" y="3762"/>
                    <a:pt x="5322" y="3730"/>
                  </a:cubicBezTo>
                  <a:cubicBezTo>
                    <a:pt x="5339" y="3692"/>
                    <a:pt x="5339" y="3648"/>
                    <a:pt x="5355" y="3610"/>
                  </a:cubicBezTo>
                  <a:cubicBezTo>
                    <a:pt x="5382" y="3545"/>
                    <a:pt x="5360" y="3474"/>
                    <a:pt x="5409" y="3414"/>
                  </a:cubicBezTo>
                  <a:cubicBezTo>
                    <a:pt x="5409" y="3409"/>
                    <a:pt x="5409" y="3404"/>
                    <a:pt x="5409" y="3398"/>
                  </a:cubicBezTo>
                  <a:cubicBezTo>
                    <a:pt x="5393" y="3333"/>
                    <a:pt x="5426" y="3273"/>
                    <a:pt x="5420" y="3213"/>
                  </a:cubicBezTo>
                  <a:cubicBezTo>
                    <a:pt x="5409" y="3132"/>
                    <a:pt x="5447" y="3061"/>
                    <a:pt x="5447" y="2985"/>
                  </a:cubicBezTo>
                  <a:cubicBezTo>
                    <a:pt x="5442" y="2909"/>
                    <a:pt x="5442" y="2827"/>
                    <a:pt x="5447" y="2751"/>
                  </a:cubicBezTo>
                  <a:cubicBezTo>
                    <a:pt x="5447" y="2702"/>
                    <a:pt x="5442" y="2648"/>
                    <a:pt x="5442" y="2599"/>
                  </a:cubicBezTo>
                  <a:cubicBezTo>
                    <a:pt x="5442" y="2539"/>
                    <a:pt x="5442" y="2479"/>
                    <a:pt x="5431" y="2425"/>
                  </a:cubicBezTo>
                  <a:cubicBezTo>
                    <a:pt x="5426" y="2371"/>
                    <a:pt x="5415" y="2316"/>
                    <a:pt x="5398" y="2267"/>
                  </a:cubicBezTo>
                  <a:cubicBezTo>
                    <a:pt x="5371" y="2197"/>
                    <a:pt x="5382" y="2121"/>
                    <a:pt x="5339" y="2055"/>
                  </a:cubicBezTo>
                  <a:cubicBezTo>
                    <a:pt x="5339" y="2050"/>
                    <a:pt x="5339" y="2039"/>
                    <a:pt x="5339" y="2034"/>
                  </a:cubicBezTo>
                  <a:cubicBezTo>
                    <a:pt x="5360" y="2001"/>
                    <a:pt x="5339" y="1968"/>
                    <a:pt x="5322" y="1952"/>
                  </a:cubicBezTo>
                  <a:cubicBezTo>
                    <a:pt x="5311" y="1941"/>
                    <a:pt x="5311" y="1930"/>
                    <a:pt x="5311" y="1914"/>
                  </a:cubicBezTo>
                  <a:cubicBezTo>
                    <a:pt x="5311" y="1898"/>
                    <a:pt x="5301" y="1881"/>
                    <a:pt x="5290" y="1865"/>
                  </a:cubicBezTo>
                  <a:cubicBezTo>
                    <a:pt x="5262" y="1822"/>
                    <a:pt x="5241" y="1773"/>
                    <a:pt x="5224" y="1724"/>
                  </a:cubicBezTo>
                  <a:cubicBezTo>
                    <a:pt x="5214" y="1680"/>
                    <a:pt x="5197" y="1637"/>
                    <a:pt x="5176" y="1599"/>
                  </a:cubicBezTo>
                  <a:cubicBezTo>
                    <a:pt x="5159" y="1577"/>
                    <a:pt x="5137" y="1550"/>
                    <a:pt x="5132" y="1523"/>
                  </a:cubicBezTo>
                  <a:cubicBezTo>
                    <a:pt x="5121" y="1468"/>
                    <a:pt x="5094" y="1414"/>
                    <a:pt x="5067" y="1360"/>
                  </a:cubicBezTo>
                  <a:cubicBezTo>
                    <a:pt x="5050" y="1316"/>
                    <a:pt x="5034" y="1278"/>
                    <a:pt x="5007" y="1240"/>
                  </a:cubicBezTo>
                  <a:cubicBezTo>
                    <a:pt x="4947" y="1175"/>
                    <a:pt x="4893" y="1082"/>
                    <a:pt x="4838" y="1028"/>
                  </a:cubicBezTo>
                  <a:cubicBezTo>
                    <a:pt x="4784" y="968"/>
                    <a:pt x="4735" y="908"/>
                    <a:pt x="4686" y="849"/>
                  </a:cubicBezTo>
                  <a:lnTo>
                    <a:pt x="4686" y="827"/>
                  </a:lnTo>
                  <a:cubicBezTo>
                    <a:pt x="4632" y="800"/>
                    <a:pt x="4583" y="773"/>
                    <a:pt x="4567" y="707"/>
                  </a:cubicBezTo>
                  <a:cubicBezTo>
                    <a:pt x="4567" y="707"/>
                    <a:pt x="4556" y="702"/>
                    <a:pt x="4556" y="702"/>
                  </a:cubicBezTo>
                  <a:cubicBezTo>
                    <a:pt x="4549" y="704"/>
                    <a:pt x="4543" y="705"/>
                    <a:pt x="4538" y="705"/>
                  </a:cubicBezTo>
                  <a:cubicBezTo>
                    <a:pt x="4502" y="705"/>
                    <a:pt x="4520" y="657"/>
                    <a:pt x="4496" y="648"/>
                  </a:cubicBezTo>
                  <a:lnTo>
                    <a:pt x="4474" y="664"/>
                  </a:lnTo>
                  <a:cubicBezTo>
                    <a:pt x="4447" y="637"/>
                    <a:pt x="4404" y="610"/>
                    <a:pt x="4393" y="571"/>
                  </a:cubicBezTo>
                  <a:cubicBezTo>
                    <a:pt x="4376" y="517"/>
                    <a:pt x="4328" y="533"/>
                    <a:pt x="4295" y="506"/>
                  </a:cubicBezTo>
                  <a:cubicBezTo>
                    <a:pt x="4284" y="495"/>
                    <a:pt x="4273" y="484"/>
                    <a:pt x="4262" y="479"/>
                  </a:cubicBezTo>
                  <a:cubicBezTo>
                    <a:pt x="4224" y="457"/>
                    <a:pt x="4186" y="436"/>
                    <a:pt x="4148" y="408"/>
                  </a:cubicBezTo>
                  <a:cubicBezTo>
                    <a:pt x="4110" y="381"/>
                    <a:pt x="4067" y="359"/>
                    <a:pt x="4023" y="343"/>
                  </a:cubicBezTo>
                  <a:cubicBezTo>
                    <a:pt x="3974" y="321"/>
                    <a:pt x="3936" y="278"/>
                    <a:pt x="3876" y="278"/>
                  </a:cubicBezTo>
                  <a:cubicBezTo>
                    <a:pt x="3865" y="278"/>
                    <a:pt x="3860" y="267"/>
                    <a:pt x="3849" y="262"/>
                  </a:cubicBezTo>
                  <a:cubicBezTo>
                    <a:pt x="3817" y="245"/>
                    <a:pt x="3784" y="224"/>
                    <a:pt x="3751" y="213"/>
                  </a:cubicBezTo>
                  <a:cubicBezTo>
                    <a:pt x="3681" y="191"/>
                    <a:pt x="3610" y="169"/>
                    <a:pt x="3545" y="142"/>
                  </a:cubicBezTo>
                  <a:cubicBezTo>
                    <a:pt x="3512" y="126"/>
                    <a:pt x="3474" y="137"/>
                    <a:pt x="3447" y="109"/>
                  </a:cubicBezTo>
                  <a:cubicBezTo>
                    <a:pt x="3444" y="107"/>
                    <a:pt x="3440" y="106"/>
                    <a:pt x="3435" y="106"/>
                  </a:cubicBezTo>
                  <a:cubicBezTo>
                    <a:pt x="3423" y="106"/>
                    <a:pt x="3408" y="111"/>
                    <a:pt x="3399" y="111"/>
                  </a:cubicBezTo>
                  <a:cubicBezTo>
                    <a:pt x="3396" y="111"/>
                    <a:pt x="3394" y="110"/>
                    <a:pt x="3393" y="109"/>
                  </a:cubicBezTo>
                  <a:cubicBezTo>
                    <a:pt x="3333" y="55"/>
                    <a:pt x="3262" y="77"/>
                    <a:pt x="3197" y="60"/>
                  </a:cubicBezTo>
                  <a:cubicBezTo>
                    <a:pt x="3083" y="33"/>
                    <a:pt x="2963" y="17"/>
                    <a:pt x="2849" y="17"/>
                  </a:cubicBezTo>
                  <a:cubicBezTo>
                    <a:pt x="2833" y="17"/>
                    <a:pt x="2822" y="6"/>
                    <a:pt x="280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62" name="Google Shape;6902;p123"/>
            <p:cNvSpPr/>
            <p:nvPr/>
          </p:nvSpPr>
          <p:spPr>
            <a:xfrm>
              <a:off x="1744641" y="2060945"/>
              <a:ext cx="1126777" cy="1144030"/>
            </a:xfrm>
            <a:custGeom>
              <a:avLst/>
              <a:gdLst/>
              <a:ahLst/>
              <a:cxnLst/>
              <a:rect l="l" t="t" r="r" b="b"/>
              <a:pathLst>
                <a:path w="9731" h="9880" extrusionOk="0">
                  <a:moveTo>
                    <a:pt x="4865" y="1"/>
                  </a:moveTo>
                  <a:cubicBezTo>
                    <a:pt x="4866" y="2"/>
                    <a:pt x="4868" y="2"/>
                    <a:pt x="4869" y="3"/>
                  </a:cubicBezTo>
                  <a:lnTo>
                    <a:pt x="4869" y="3"/>
                  </a:lnTo>
                  <a:cubicBezTo>
                    <a:pt x="4869" y="2"/>
                    <a:pt x="4870" y="2"/>
                    <a:pt x="4871" y="1"/>
                  </a:cubicBezTo>
                  <a:close/>
                  <a:moveTo>
                    <a:pt x="4671" y="97"/>
                  </a:moveTo>
                  <a:cubicBezTo>
                    <a:pt x="4696" y="97"/>
                    <a:pt x="4722" y="106"/>
                    <a:pt x="4746" y="121"/>
                  </a:cubicBezTo>
                  <a:cubicBezTo>
                    <a:pt x="4747" y="122"/>
                    <a:pt x="4748" y="122"/>
                    <a:pt x="4750" y="122"/>
                  </a:cubicBezTo>
                  <a:cubicBezTo>
                    <a:pt x="4757" y="122"/>
                    <a:pt x="4769" y="115"/>
                    <a:pt x="4778" y="115"/>
                  </a:cubicBezTo>
                  <a:cubicBezTo>
                    <a:pt x="4819" y="107"/>
                    <a:pt x="4859" y="104"/>
                    <a:pt x="4899" y="104"/>
                  </a:cubicBezTo>
                  <a:cubicBezTo>
                    <a:pt x="4972" y="104"/>
                    <a:pt x="5045" y="116"/>
                    <a:pt x="5115" y="137"/>
                  </a:cubicBezTo>
                  <a:cubicBezTo>
                    <a:pt x="5145" y="153"/>
                    <a:pt x="5178" y="161"/>
                    <a:pt x="5210" y="161"/>
                  </a:cubicBezTo>
                  <a:cubicBezTo>
                    <a:pt x="5243" y="161"/>
                    <a:pt x="5276" y="153"/>
                    <a:pt x="5305" y="137"/>
                  </a:cubicBezTo>
                  <a:cubicBezTo>
                    <a:pt x="5322" y="154"/>
                    <a:pt x="5336" y="177"/>
                    <a:pt x="5358" y="177"/>
                  </a:cubicBezTo>
                  <a:cubicBezTo>
                    <a:pt x="5365" y="177"/>
                    <a:pt x="5373" y="175"/>
                    <a:pt x="5382" y="169"/>
                  </a:cubicBezTo>
                  <a:cubicBezTo>
                    <a:pt x="5388" y="166"/>
                    <a:pt x="5396" y="165"/>
                    <a:pt x="5403" y="165"/>
                  </a:cubicBezTo>
                  <a:cubicBezTo>
                    <a:pt x="5420" y="165"/>
                    <a:pt x="5439" y="171"/>
                    <a:pt x="5458" y="175"/>
                  </a:cubicBezTo>
                  <a:cubicBezTo>
                    <a:pt x="5479" y="175"/>
                    <a:pt x="5501" y="180"/>
                    <a:pt x="5517" y="186"/>
                  </a:cubicBezTo>
                  <a:cubicBezTo>
                    <a:pt x="5577" y="202"/>
                    <a:pt x="5637" y="208"/>
                    <a:pt x="5697" y="213"/>
                  </a:cubicBezTo>
                  <a:cubicBezTo>
                    <a:pt x="5706" y="213"/>
                    <a:pt x="5718" y="208"/>
                    <a:pt x="5729" y="208"/>
                  </a:cubicBezTo>
                  <a:cubicBezTo>
                    <a:pt x="5738" y="208"/>
                    <a:pt x="5746" y="211"/>
                    <a:pt x="5751" y="224"/>
                  </a:cubicBezTo>
                  <a:cubicBezTo>
                    <a:pt x="5756" y="232"/>
                    <a:pt x="5762" y="235"/>
                    <a:pt x="5768" y="235"/>
                  </a:cubicBezTo>
                  <a:cubicBezTo>
                    <a:pt x="5778" y="235"/>
                    <a:pt x="5789" y="227"/>
                    <a:pt x="5801" y="227"/>
                  </a:cubicBezTo>
                  <a:cubicBezTo>
                    <a:pt x="5804" y="227"/>
                    <a:pt x="5808" y="228"/>
                    <a:pt x="5811" y="229"/>
                  </a:cubicBezTo>
                  <a:cubicBezTo>
                    <a:pt x="5876" y="278"/>
                    <a:pt x="5958" y="273"/>
                    <a:pt x="6028" y="294"/>
                  </a:cubicBezTo>
                  <a:cubicBezTo>
                    <a:pt x="6088" y="311"/>
                    <a:pt x="6148" y="327"/>
                    <a:pt x="6208" y="333"/>
                  </a:cubicBezTo>
                  <a:cubicBezTo>
                    <a:pt x="6219" y="333"/>
                    <a:pt x="6229" y="338"/>
                    <a:pt x="6240" y="343"/>
                  </a:cubicBezTo>
                  <a:cubicBezTo>
                    <a:pt x="6344" y="398"/>
                    <a:pt x="6458" y="441"/>
                    <a:pt x="6572" y="474"/>
                  </a:cubicBezTo>
                  <a:cubicBezTo>
                    <a:pt x="6583" y="485"/>
                    <a:pt x="6599" y="490"/>
                    <a:pt x="6610" y="501"/>
                  </a:cubicBezTo>
                  <a:cubicBezTo>
                    <a:pt x="6623" y="514"/>
                    <a:pt x="6637" y="531"/>
                    <a:pt x="6659" y="531"/>
                  </a:cubicBezTo>
                  <a:cubicBezTo>
                    <a:pt x="6664" y="531"/>
                    <a:pt x="6669" y="530"/>
                    <a:pt x="6675" y="528"/>
                  </a:cubicBezTo>
                  <a:cubicBezTo>
                    <a:pt x="6675" y="527"/>
                    <a:pt x="6675" y="527"/>
                    <a:pt x="6676" y="527"/>
                  </a:cubicBezTo>
                  <a:cubicBezTo>
                    <a:pt x="6677" y="527"/>
                    <a:pt x="6683" y="536"/>
                    <a:pt x="6692" y="545"/>
                  </a:cubicBezTo>
                  <a:cubicBezTo>
                    <a:pt x="6696" y="549"/>
                    <a:pt x="6699" y="552"/>
                    <a:pt x="6702" y="552"/>
                  </a:cubicBezTo>
                  <a:cubicBezTo>
                    <a:pt x="6706" y="552"/>
                    <a:pt x="6711" y="546"/>
                    <a:pt x="6724" y="534"/>
                  </a:cubicBezTo>
                  <a:cubicBezTo>
                    <a:pt x="6762" y="561"/>
                    <a:pt x="6795" y="588"/>
                    <a:pt x="6833" y="610"/>
                  </a:cubicBezTo>
                  <a:cubicBezTo>
                    <a:pt x="6876" y="626"/>
                    <a:pt x="6920" y="642"/>
                    <a:pt x="6963" y="659"/>
                  </a:cubicBezTo>
                  <a:lnTo>
                    <a:pt x="6996" y="610"/>
                  </a:lnTo>
                  <a:lnTo>
                    <a:pt x="6996" y="691"/>
                  </a:lnTo>
                  <a:cubicBezTo>
                    <a:pt x="7003" y="690"/>
                    <a:pt x="7010" y="689"/>
                    <a:pt x="7016" y="689"/>
                  </a:cubicBezTo>
                  <a:cubicBezTo>
                    <a:pt x="7048" y="689"/>
                    <a:pt x="7072" y="709"/>
                    <a:pt x="7099" y="713"/>
                  </a:cubicBezTo>
                  <a:cubicBezTo>
                    <a:pt x="7170" y="729"/>
                    <a:pt x="7241" y="757"/>
                    <a:pt x="7300" y="800"/>
                  </a:cubicBezTo>
                  <a:cubicBezTo>
                    <a:pt x="7366" y="833"/>
                    <a:pt x="7420" y="887"/>
                    <a:pt x="7491" y="914"/>
                  </a:cubicBezTo>
                  <a:cubicBezTo>
                    <a:pt x="7567" y="958"/>
                    <a:pt x="7637" y="1007"/>
                    <a:pt x="7703" y="1061"/>
                  </a:cubicBezTo>
                  <a:cubicBezTo>
                    <a:pt x="7730" y="1077"/>
                    <a:pt x="7746" y="1110"/>
                    <a:pt x="7773" y="1126"/>
                  </a:cubicBezTo>
                  <a:cubicBezTo>
                    <a:pt x="7893" y="1229"/>
                    <a:pt x="8007" y="1344"/>
                    <a:pt x="8132" y="1436"/>
                  </a:cubicBezTo>
                  <a:cubicBezTo>
                    <a:pt x="8192" y="1490"/>
                    <a:pt x="8246" y="1539"/>
                    <a:pt x="8311" y="1588"/>
                  </a:cubicBezTo>
                  <a:cubicBezTo>
                    <a:pt x="8333" y="1648"/>
                    <a:pt x="8388" y="1675"/>
                    <a:pt x="8431" y="1713"/>
                  </a:cubicBezTo>
                  <a:cubicBezTo>
                    <a:pt x="8442" y="1724"/>
                    <a:pt x="8442" y="1746"/>
                    <a:pt x="8453" y="1757"/>
                  </a:cubicBezTo>
                  <a:cubicBezTo>
                    <a:pt x="8485" y="1827"/>
                    <a:pt x="8556" y="1865"/>
                    <a:pt x="8589" y="1936"/>
                  </a:cubicBezTo>
                  <a:cubicBezTo>
                    <a:pt x="8648" y="1958"/>
                    <a:pt x="8659" y="2023"/>
                    <a:pt x="8692" y="2061"/>
                  </a:cubicBezTo>
                  <a:cubicBezTo>
                    <a:pt x="8746" y="2115"/>
                    <a:pt x="8790" y="2181"/>
                    <a:pt x="8811" y="2251"/>
                  </a:cubicBezTo>
                  <a:cubicBezTo>
                    <a:pt x="8817" y="2257"/>
                    <a:pt x="8822" y="2262"/>
                    <a:pt x="8828" y="2268"/>
                  </a:cubicBezTo>
                  <a:cubicBezTo>
                    <a:pt x="8877" y="2284"/>
                    <a:pt x="8882" y="2338"/>
                    <a:pt x="8909" y="2376"/>
                  </a:cubicBezTo>
                  <a:cubicBezTo>
                    <a:pt x="8920" y="2393"/>
                    <a:pt x="8931" y="2420"/>
                    <a:pt x="8942" y="2425"/>
                  </a:cubicBezTo>
                  <a:cubicBezTo>
                    <a:pt x="8953" y="2431"/>
                    <a:pt x="8937" y="2469"/>
                    <a:pt x="8969" y="2469"/>
                  </a:cubicBezTo>
                  <a:cubicBezTo>
                    <a:pt x="8964" y="2496"/>
                    <a:pt x="9018" y="2507"/>
                    <a:pt x="8985" y="2534"/>
                  </a:cubicBezTo>
                  <a:lnTo>
                    <a:pt x="9062" y="2670"/>
                  </a:lnTo>
                  <a:cubicBezTo>
                    <a:pt x="9078" y="2692"/>
                    <a:pt x="9089" y="2713"/>
                    <a:pt x="9094" y="2735"/>
                  </a:cubicBezTo>
                  <a:cubicBezTo>
                    <a:pt x="9100" y="2757"/>
                    <a:pt x="9110" y="2779"/>
                    <a:pt x="9127" y="2784"/>
                  </a:cubicBezTo>
                  <a:cubicBezTo>
                    <a:pt x="9138" y="2795"/>
                    <a:pt x="9127" y="2822"/>
                    <a:pt x="9143" y="2838"/>
                  </a:cubicBezTo>
                  <a:cubicBezTo>
                    <a:pt x="9159" y="2855"/>
                    <a:pt x="9132" y="2887"/>
                    <a:pt x="9170" y="2893"/>
                  </a:cubicBezTo>
                  <a:cubicBezTo>
                    <a:pt x="9181" y="2893"/>
                    <a:pt x="9187" y="2936"/>
                    <a:pt x="9197" y="2958"/>
                  </a:cubicBezTo>
                  <a:cubicBezTo>
                    <a:pt x="9203" y="2980"/>
                    <a:pt x="9219" y="2996"/>
                    <a:pt x="9225" y="3018"/>
                  </a:cubicBezTo>
                  <a:cubicBezTo>
                    <a:pt x="9235" y="3040"/>
                    <a:pt x="9241" y="3061"/>
                    <a:pt x="9246" y="3078"/>
                  </a:cubicBezTo>
                  <a:cubicBezTo>
                    <a:pt x="9252" y="3088"/>
                    <a:pt x="9257" y="3088"/>
                    <a:pt x="9268" y="3099"/>
                  </a:cubicBezTo>
                  <a:cubicBezTo>
                    <a:pt x="9274" y="3116"/>
                    <a:pt x="9290" y="3127"/>
                    <a:pt x="9290" y="3137"/>
                  </a:cubicBezTo>
                  <a:cubicBezTo>
                    <a:pt x="9290" y="3175"/>
                    <a:pt x="9317" y="3197"/>
                    <a:pt x="9322" y="3230"/>
                  </a:cubicBezTo>
                  <a:cubicBezTo>
                    <a:pt x="9328" y="3273"/>
                    <a:pt x="9344" y="3311"/>
                    <a:pt x="9371" y="3339"/>
                  </a:cubicBezTo>
                  <a:cubicBezTo>
                    <a:pt x="9399" y="3371"/>
                    <a:pt x="9399" y="3426"/>
                    <a:pt x="9415" y="3469"/>
                  </a:cubicBezTo>
                  <a:cubicBezTo>
                    <a:pt x="9426" y="3529"/>
                    <a:pt x="9453" y="3589"/>
                    <a:pt x="9480" y="3638"/>
                  </a:cubicBezTo>
                  <a:cubicBezTo>
                    <a:pt x="9507" y="3681"/>
                    <a:pt x="9524" y="3730"/>
                    <a:pt x="9529" y="3784"/>
                  </a:cubicBezTo>
                  <a:cubicBezTo>
                    <a:pt x="9524" y="3817"/>
                    <a:pt x="9556" y="3844"/>
                    <a:pt x="9545" y="3877"/>
                  </a:cubicBezTo>
                  <a:cubicBezTo>
                    <a:pt x="9534" y="3920"/>
                    <a:pt x="9556" y="3936"/>
                    <a:pt x="9578" y="3964"/>
                  </a:cubicBezTo>
                  <a:cubicBezTo>
                    <a:pt x="9551" y="4013"/>
                    <a:pt x="9600" y="4056"/>
                    <a:pt x="9583" y="4105"/>
                  </a:cubicBezTo>
                  <a:cubicBezTo>
                    <a:pt x="9567" y="4143"/>
                    <a:pt x="9594" y="4187"/>
                    <a:pt x="9594" y="4230"/>
                  </a:cubicBezTo>
                  <a:lnTo>
                    <a:pt x="9594" y="4475"/>
                  </a:lnTo>
                  <a:cubicBezTo>
                    <a:pt x="9594" y="4491"/>
                    <a:pt x="9600" y="4513"/>
                    <a:pt x="9600" y="4534"/>
                  </a:cubicBezTo>
                  <a:cubicBezTo>
                    <a:pt x="9594" y="4638"/>
                    <a:pt x="9611" y="4741"/>
                    <a:pt x="9600" y="4844"/>
                  </a:cubicBezTo>
                  <a:cubicBezTo>
                    <a:pt x="9600" y="4888"/>
                    <a:pt x="9600" y="4937"/>
                    <a:pt x="9594" y="4986"/>
                  </a:cubicBezTo>
                  <a:cubicBezTo>
                    <a:pt x="9583" y="5062"/>
                    <a:pt x="9583" y="5138"/>
                    <a:pt x="9594" y="5214"/>
                  </a:cubicBezTo>
                  <a:cubicBezTo>
                    <a:pt x="9600" y="5247"/>
                    <a:pt x="9562" y="5263"/>
                    <a:pt x="9583" y="5301"/>
                  </a:cubicBezTo>
                  <a:cubicBezTo>
                    <a:pt x="9600" y="5323"/>
                    <a:pt x="9589" y="5366"/>
                    <a:pt x="9583" y="5393"/>
                  </a:cubicBezTo>
                  <a:cubicBezTo>
                    <a:pt x="9578" y="5426"/>
                    <a:pt x="9567" y="5459"/>
                    <a:pt x="9562" y="5486"/>
                  </a:cubicBezTo>
                  <a:cubicBezTo>
                    <a:pt x="9551" y="5518"/>
                    <a:pt x="9545" y="5551"/>
                    <a:pt x="9545" y="5584"/>
                  </a:cubicBezTo>
                  <a:cubicBezTo>
                    <a:pt x="9540" y="5654"/>
                    <a:pt x="9529" y="5725"/>
                    <a:pt x="9513" y="5790"/>
                  </a:cubicBezTo>
                  <a:cubicBezTo>
                    <a:pt x="9496" y="5866"/>
                    <a:pt x="9469" y="5931"/>
                    <a:pt x="9458" y="6008"/>
                  </a:cubicBezTo>
                  <a:cubicBezTo>
                    <a:pt x="9442" y="6056"/>
                    <a:pt x="9437" y="6105"/>
                    <a:pt x="9437" y="6160"/>
                  </a:cubicBezTo>
                  <a:cubicBezTo>
                    <a:pt x="9442" y="6165"/>
                    <a:pt x="9431" y="6181"/>
                    <a:pt x="9426" y="6192"/>
                  </a:cubicBezTo>
                  <a:cubicBezTo>
                    <a:pt x="9415" y="6203"/>
                    <a:pt x="9404" y="6220"/>
                    <a:pt x="9399" y="6236"/>
                  </a:cubicBezTo>
                  <a:cubicBezTo>
                    <a:pt x="9393" y="6301"/>
                    <a:pt x="9371" y="6366"/>
                    <a:pt x="9339" y="6421"/>
                  </a:cubicBezTo>
                  <a:cubicBezTo>
                    <a:pt x="9333" y="6432"/>
                    <a:pt x="9333" y="6442"/>
                    <a:pt x="9333" y="6459"/>
                  </a:cubicBezTo>
                  <a:cubicBezTo>
                    <a:pt x="9333" y="6470"/>
                    <a:pt x="9333" y="6480"/>
                    <a:pt x="9333" y="6486"/>
                  </a:cubicBezTo>
                  <a:cubicBezTo>
                    <a:pt x="9279" y="6562"/>
                    <a:pt x="9290" y="6665"/>
                    <a:pt x="9219" y="6736"/>
                  </a:cubicBezTo>
                  <a:cubicBezTo>
                    <a:pt x="9230" y="6796"/>
                    <a:pt x="9181" y="6828"/>
                    <a:pt x="9165" y="6877"/>
                  </a:cubicBezTo>
                  <a:cubicBezTo>
                    <a:pt x="9154" y="6926"/>
                    <a:pt x="9132" y="6970"/>
                    <a:pt x="9105" y="7013"/>
                  </a:cubicBezTo>
                  <a:cubicBezTo>
                    <a:pt x="9089" y="7024"/>
                    <a:pt x="9100" y="7046"/>
                    <a:pt x="9089" y="7073"/>
                  </a:cubicBezTo>
                  <a:cubicBezTo>
                    <a:pt x="9078" y="7100"/>
                    <a:pt x="9072" y="7127"/>
                    <a:pt x="9062" y="7154"/>
                  </a:cubicBezTo>
                  <a:cubicBezTo>
                    <a:pt x="9051" y="7182"/>
                    <a:pt x="9040" y="7225"/>
                    <a:pt x="9023" y="7231"/>
                  </a:cubicBezTo>
                  <a:cubicBezTo>
                    <a:pt x="8975" y="7241"/>
                    <a:pt x="9013" y="7279"/>
                    <a:pt x="9002" y="7301"/>
                  </a:cubicBezTo>
                  <a:cubicBezTo>
                    <a:pt x="8996" y="7301"/>
                    <a:pt x="8996" y="7312"/>
                    <a:pt x="8996" y="7312"/>
                  </a:cubicBezTo>
                  <a:cubicBezTo>
                    <a:pt x="8942" y="7350"/>
                    <a:pt x="8937" y="7415"/>
                    <a:pt x="8904" y="7464"/>
                  </a:cubicBezTo>
                  <a:cubicBezTo>
                    <a:pt x="8898" y="7475"/>
                    <a:pt x="8893" y="7497"/>
                    <a:pt x="8882" y="7513"/>
                  </a:cubicBezTo>
                  <a:cubicBezTo>
                    <a:pt x="8877" y="7535"/>
                    <a:pt x="8866" y="7551"/>
                    <a:pt x="8855" y="7568"/>
                  </a:cubicBezTo>
                  <a:cubicBezTo>
                    <a:pt x="8806" y="7627"/>
                    <a:pt x="8768" y="7687"/>
                    <a:pt x="8730" y="7747"/>
                  </a:cubicBezTo>
                  <a:cubicBezTo>
                    <a:pt x="8703" y="7774"/>
                    <a:pt x="8692" y="7818"/>
                    <a:pt x="8654" y="7829"/>
                  </a:cubicBezTo>
                  <a:cubicBezTo>
                    <a:pt x="8648" y="7877"/>
                    <a:pt x="8599" y="7899"/>
                    <a:pt x="8583" y="7932"/>
                  </a:cubicBezTo>
                  <a:cubicBezTo>
                    <a:pt x="8551" y="8008"/>
                    <a:pt x="8485" y="8051"/>
                    <a:pt x="8436" y="8111"/>
                  </a:cubicBezTo>
                  <a:cubicBezTo>
                    <a:pt x="8393" y="8171"/>
                    <a:pt x="8339" y="8231"/>
                    <a:pt x="8295" y="8291"/>
                  </a:cubicBezTo>
                  <a:cubicBezTo>
                    <a:pt x="8279" y="8307"/>
                    <a:pt x="8241" y="8301"/>
                    <a:pt x="8241" y="8334"/>
                  </a:cubicBezTo>
                  <a:cubicBezTo>
                    <a:pt x="8241" y="8356"/>
                    <a:pt x="8219" y="8356"/>
                    <a:pt x="8203" y="8356"/>
                  </a:cubicBezTo>
                  <a:cubicBezTo>
                    <a:pt x="8203" y="8388"/>
                    <a:pt x="8176" y="8388"/>
                    <a:pt x="8159" y="8405"/>
                  </a:cubicBezTo>
                  <a:cubicBezTo>
                    <a:pt x="8143" y="8421"/>
                    <a:pt x="8132" y="8437"/>
                    <a:pt x="8121" y="8454"/>
                  </a:cubicBezTo>
                  <a:cubicBezTo>
                    <a:pt x="8116" y="8459"/>
                    <a:pt x="8116" y="8470"/>
                    <a:pt x="8116" y="8470"/>
                  </a:cubicBezTo>
                  <a:cubicBezTo>
                    <a:pt x="8045" y="8486"/>
                    <a:pt x="8034" y="8562"/>
                    <a:pt x="7974" y="8590"/>
                  </a:cubicBezTo>
                  <a:cubicBezTo>
                    <a:pt x="7925" y="8606"/>
                    <a:pt x="7898" y="8660"/>
                    <a:pt x="7860" y="8693"/>
                  </a:cubicBezTo>
                  <a:cubicBezTo>
                    <a:pt x="7841" y="8712"/>
                    <a:pt x="7835" y="8738"/>
                    <a:pt x="7805" y="8738"/>
                  </a:cubicBezTo>
                  <a:cubicBezTo>
                    <a:pt x="7801" y="8738"/>
                    <a:pt x="7796" y="8738"/>
                    <a:pt x="7790" y="8736"/>
                  </a:cubicBezTo>
                  <a:cubicBezTo>
                    <a:pt x="7790" y="8736"/>
                    <a:pt x="7784" y="8747"/>
                    <a:pt x="7779" y="8747"/>
                  </a:cubicBezTo>
                  <a:cubicBezTo>
                    <a:pt x="7754" y="8752"/>
                    <a:pt x="7783" y="8792"/>
                    <a:pt x="7753" y="8792"/>
                  </a:cubicBezTo>
                  <a:cubicBezTo>
                    <a:pt x="7750" y="8792"/>
                    <a:pt x="7746" y="8792"/>
                    <a:pt x="7741" y="8791"/>
                  </a:cubicBezTo>
                  <a:cubicBezTo>
                    <a:pt x="7739" y="8790"/>
                    <a:pt x="7738" y="8790"/>
                    <a:pt x="7736" y="8790"/>
                  </a:cubicBezTo>
                  <a:cubicBezTo>
                    <a:pt x="7720" y="8790"/>
                    <a:pt x="7701" y="8813"/>
                    <a:pt x="7686" y="8823"/>
                  </a:cubicBezTo>
                  <a:cubicBezTo>
                    <a:pt x="7681" y="8823"/>
                    <a:pt x="7675" y="8829"/>
                    <a:pt x="7675" y="8829"/>
                  </a:cubicBezTo>
                  <a:cubicBezTo>
                    <a:pt x="7665" y="8888"/>
                    <a:pt x="7599" y="8888"/>
                    <a:pt x="7567" y="8921"/>
                  </a:cubicBezTo>
                  <a:cubicBezTo>
                    <a:pt x="7564" y="8924"/>
                    <a:pt x="7560" y="8924"/>
                    <a:pt x="7557" y="8924"/>
                  </a:cubicBezTo>
                  <a:cubicBezTo>
                    <a:pt x="7553" y="8924"/>
                    <a:pt x="7550" y="8924"/>
                    <a:pt x="7550" y="8927"/>
                  </a:cubicBezTo>
                  <a:cubicBezTo>
                    <a:pt x="7501" y="9008"/>
                    <a:pt x="7420" y="9030"/>
                    <a:pt x="7344" y="9062"/>
                  </a:cubicBezTo>
                  <a:lnTo>
                    <a:pt x="7333" y="9062"/>
                  </a:lnTo>
                  <a:cubicBezTo>
                    <a:pt x="7306" y="9128"/>
                    <a:pt x="7230" y="9122"/>
                    <a:pt x="7186" y="9166"/>
                  </a:cubicBezTo>
                  <a:cubicBezTo>
                    <a:pt x="7170" y="9177"/>
                    <a:pt x="7159" y="9193"/>
                    <a:pt x="7143" y="9209"/>
                  </a:cubicBezTo>
                  <a:lnTo>
                    <a:pt x="7132" y="9182"/>
                  </a:lnTo>
                  <a:cubicBezTo>
                    <a:pt x="7099" y="9247"/>
                    <a:pt x="7007" y="9220"/>
                    <a:pt x="6985" y="9296"/>
                  </a:cubicBezTo>
                  <a:cubicBezTo>
                    <a:pt x="6947" y="9312"/>
                    <a:pt x="6909" y="9329"/>
                    <a:pt x="6871" y="9345"/>
                  </a:cubicBezTo>
                  <a:cubicBezTo>
                    <a:pt x="6817" y="9356"/>
                    <a:pt x="6762" y="9378"/>
                    <a:pt x="6713" y="9405"/>
                  </a:cubicBezTo>
                  <a:cubicBezTo>
                    <a:pt x="6659" y="9438"/>
                    <a:pt x="6599" y="9459"/>
                    <a:pt x="6539" y="9481"/>
                  </a:cubicBezTo>
                  <a:cubicBezTo>
                    <a:pt x="6512" y="9486"/>
                    <a:pt x="6490" y="9497"/>
                    <a:pt x="6469" y="9508"/>
                  </a:cubicBezTo>
                  <a:cubicBezTo>
                    <a:pt x="6458" y="9516"/>
                    <a:pt x="6447" y="9516"/>
                    <a:pt x="6436" y="9516"/>
                  </a:cubicBezTo>
                  <a:cubicBezTo>
                    <a:pt x="6425" y="9516"/>
                    <a:pt x="6414" y="9516"/>
                    <a:pt x="6403" y="9524"/>
                  </a:cubicBezTo>
                  <a:cubicBezTo>
                    <a:pt x="6381" y="9547"/>
                    <a:pt x="6353" y="9559"/>
                    <a:pt x="6326" y="9559"/>
                  </a:cubicBezTo>
                  <a:cubicBezTo>
                    <a:pt x="6313" y="9559"/>
                    <a:pt x="6301" y="9557"/>
                    <a:pt x="6289" y="9552"/>
                  </a:cubicBezTo>
                  <a:cubicBezTo>
                    <a:pt x="6257" y="9584"/>
                    <a:pt x="6208" y="9563"/>
                    <a:pt x="6175" y="9584"/>
                  </a:cubicBezTo>
                  <a:cubicBezTo>
                    <a:pt x="6121" y="9617"/>
                    <a:pt x="6066" y="9633"/>
                    <a:pt x="6007" y="9633"/>
                  </a:cubicBezTo>
                  <a:cubicBezTo>
                    <a:pt x="5963" y="9639"/>
                    <a:pt x="5920" y="9650"/>
                    <a:pt x="5876" y="9666"/>
                  </a:cubicBezTo>
                  <a:cubicBezTo>
                    <a:pt x="5848" y="9674"/>
                    <a:pt x="5821" y="9690"/>
                    <a:pt x="5789" y="9690"/>
                  </a:cubicBezTo>
                  <a:cubicBezTo>
                    <a:pt x="5777" y="9690"/>
                    <a:pt x="5764" y="9688"/>
                    <a:pt x="5751" y="9682"/>
                  </a:cubicBezTo>
                  <a:cubicBezTo>
                    <a:pt x="5729" y="9709"/>
                    <a:pt x="5701" y="9711"/>
                    <a:pt x="5672" y="9711"/>
                  </a:cubicBezTo>
                  <a:cubicBezTo>
                    <a:pt x="5668" y="9711"/>
                    <a:pt x="5665" y="9711"/>
                    <a:pt x="5662" y="9711"/>
                  </a:cubicBezTo>
                  <a:cubicBezTo>
                    <a:pt x="5636" y="9711"/>
                    <a:pt x="5610" y="9712"/>
                    <a:pt x="5588" y="9731"/>
                  </a:cubicBezTo>
                  <a:cubicBezTo>
                    <a:pt x="5566" y="9736"/>
                    <a:pt x="5550" y="9736"/>
                    <a:pt x="5528" y="9736"/>
                  </a:cubicBezTo>
                  <a:cubicBezTo>
                    <a:pt x="5485" y="9743"/>
                    <a:pt x="5439" y="9748"/>
                    <a:pt x="5394" y="9748"/>
                  </a:cubicBezTo>
                  <a:cubicBezTo>
                    <a:pt x="5366" y="9748"/>
                    <a:pt x="5338" y="9746"/>
                    <a:pt x="5311" y="9742"/>
                  </a:cubicBezTo>
                  <a:lnTo>
                    <a:pt x="5240" y="9742"/>
                  </a:lnTo>
                  <a:cubicBezTo>
                    <a:pt x="5208" y="9745"/>
                    <a:pt x="5175" y="9746"/>
                    <a:pt x="5143" y="9746"/>
                  </a:cubicBezTo>
                  <a:cubicBezTo>
                    <a:pt x="5111" y="9746"/>
                    <a:pt x="5080" y="9745"/>
                    <a:pt x="5050" y="9742"/>
                  </a:cubicBezTo>
                  <a:cubicBezTo>
                    <a:pt x="5001" y="9742"/>
                    <a:pt x="4958" y="9747"/>
                    <a:pt x="4914" y="9758"/>
                  </a:cubicBezTo>
                  <a:cubicBezTo>
                    <a:pt x="4901" y="9758"/>
                    <a:pt x="4888" y="9765"/>
                    <a:pt x="4875" y="9765"/>
                  </a:cubicBezTo>
                  <a:cubicBezTo>
                    <a:pt x="4872" y="9765"/>
                    <a:pt x="4868" y="9765"/>
                    <a:pt x="4865" y="9764"/>
                  </a:cubicBezTo>
                  <a:cubicBezTo>
                    <a:pt x="4808" y="9747"/>
                    <a:pt x="4750" y="9741"/>
                    <a:pt x="4690" y="9741"/>
                  </a:cubicBezTo>
                  <a:cubicBezTo>
                    <a:pt x="4653" y="9741"/>
                    <a:pt x="4615" y="9743"/>
                    <a:pt x="4577" y="9747"/>
                  </a:cubicBezTo>
                  <a:lnTo>
                    <a:pt x="4566" y="9747"/>
                  </a:lnTo>
                  <a:cubicBezTo>
                    <a:pt x="4517" y="9736"/>
                    <a:pt x="4463" y="9726"/>
                    <a:pt x="4403" y="9720"/>
                  </a:cubicBezTo>
                  <a:cubicBezTo>
                    <a:pt x="4332" y="9704"/>
                    <a:pt x="4251" y="9693"/>
                    <a:pt x="4175" y="9688"/>
                  </a:cubicBezTo>
                  <a:cubicBezTo>
                    <a:pt x="4142" y="9682"/>
                    <a:pt x="4115" y="9671"/>
                    <a:pt x="4088" y="9660"/>
                  </a:cubicBezTo>
                  <a:cubicBezTo>
                    <a:pt x="4069" y="9671"/>
                    <a:pt x="4048" y="9677"/>
                    <a:pt x="4029" y="9677"/>
                  </a:cubicBezTo>
                  <a:cubicBezTo>
                    <a:pt x="4009" y="9677"/>
                    <a:pt x="3990" y="9671"/>
                    <a:pt x="3974" y="9660"/>
                  </a:cubicBezTo>
                  <a:cubicBezTo>
                    <a:pt x="3950" y="9644"/>
                    <a:pt x="3917" y="9634"/>
                    <a:pt x="3886" y="9634"/>
                  </a:cubicBezTo>
                  <a:cubicBezTo>
                    <a:pt x="3875" y="9634"/>
                    <a:pt x="3864" y="9636"/>
                    <a:pt x="3854" y="9639"/>
                  </a:cubicBezTo>
                  <a:cubicBezTo>
                    <a:pt x="3852" y="9639"/>
                    <a:pt x="3850" y="9639"/>
                    <a:pt x="3848" y="9639"/>
                  </a:cubicBezTo>
                  <a:cubicBezTo>
                    <a:pt x="3831" y="9639"/>
                    <a:pt x="3804" y="9622"/>
                    <a:pt x="3794" y="9617"/>
                  </a:cubicBezTo>
                  <a:cubicBezTo>
                    <a:pt x="3793" y="9616"/>
                    <a:pt x="3792" y="9616"/>
                    <a:pt x="3791" y="9616"/>
                  </a:cubicBezTo>
                  <a:cubicBezTo>
                    <a:pt x="3784" y="9616"/>
                    <a:pt x="3775" y="9621"/>
                    <a:pt x="3768" y="9621"/>
                  </a:cubicBezTo>
                  <a:cubicBezTo>
                    <a:pt x="3761" y="9621"/>
                    <a:pt x="3756" y="9617"/>
                    <a:pt x="3756" y="9601"/>
                  </a:cubicBezTo>
                  <a:cubicBezTo>
                    <a:pt x="3756" y="9595"/>
                    <a:pt x="3724" y="9595"/>
                    <a:pt x="3702" y="9590"/>
                  </a:cubicBezTo>
                  <a:cubicBezTo>
                    <a:pt x="3690" y="9582"/>
                    <a:pt x="3681" y="9574"/>
                    <a:pt x="3670" y="9574"/>
                  </a:cubicBezTo>
                  <a:cubicBezTo>
                    <a:pt x="3665" y="9574"/>
                    <a:pt x="3659" y="9576"/>
                    <a:pt x="3653" y="9579"/>
                  </a:cubicBezTo>
                  <a:cubicBezTo>
                    <a:pt x="3652" y="9579"/>
                    <a:pt x="3650" y="9579"/>
                    <a:pt x="3649" y="9579"/>
                  </a:cubicBezTo>
                  <a:cubicBezTo>
                    <a:pt x="3633" y="9579"/>
                    <a:pt x="3608" y="9551"/>
                    <a:pt x="3593" y="9546"/>
                  </a:cubicBezTo>
                  <a:cubicBezTo>
                    <a:pt x="3589" y="9545"/>
                    <a:pt x="3584" y="9545"/>
                    <a:pt x="3579" y="9545"/>
                  </a:cubicBezTo>
                  <a:cubicBezTo>
                    <a:pt x="3565" y="9545"/>
                    <a:pt x="3551" y="9548"/>
                    <a:pt x="3540" y="9548"/>
                  </a:cubicBezTo>
                  <a:cubicBezTo>
                    <a:pt x="3535" y="9548"/>
                    <a:pt x="3531" y="9547"/>
                    <a:pt x="3528" y="9546"/>
                  </a:cubicBezTo>
                  <a:cubicBezTo>
                    <a:pt x="3490" y="9535"/>
                    <a:pt x="3452" y="9519"/>
                    <a:pt x="3414" y="9497"/>
                  </a:cubicBezTo>
                  <a:cubicBezTo>
                    <a:pt x="3396" y="9479"/>
                    <a:pt x="3370" y="9469"/>
                    <a:pt x="3347" y="9469"/>
                  </a:cubicBezTo>
                  <a:cubicBezTo>
                    <a:pt x="3342" y="9469"/>
                    <a:pt x="3337" y="9469"/>
                    <a:pt x="3332" y="9470"/>
                  </a:cubicBezTo>
                  <a:cubicBezTo>
                    <a:pt x="3331" y="9471"/>
                    <a:pt x="3330" y="9471"/>
                    <a:pt x="3329" y="9471"/>
                  </a:cubicBezTo>
                  <a:cubicBezTo>
                    <a:pt x="3319" y="9471"/>
                    <a:pt x="3308" y="9453"/>
                    <a:pt x="3289" y="9448"/>
                  </a:cubicBezTo>
                  <a:cubicBezTo>
                    <a:pt x="3267" y="9438"/>
                    <a:pt x="3240" y="9438"/>
                    <a:pt x="3218" y="9432"/>
                  </a:cubicBezTo>
                  <a:cubicBezTo>
                    <a:pt x="3196" y="9427"/>
                    <a:pt x="3180" y="9416"/>
                    <a:pt x="3164" y="9405"/>
                  </a:cubicBezTo>
                  <a:cubicBezTo>
                    <a:pt x="3147" y="9394"/>
                    <a:pt x="3126" y="9383"/>
                    <a:pt x="3104" y="9378"/>
                  </a:cubicBezTo>
                  <a:cubicBezTo>
                    <a:pt x="3082" y="9378"/>
                    <a:pt x="3055" y="9367"/>
                    <a:pt x="3039" y="9351"/>
                  </a:cubicBezTo>
                  <a:cubicBezTo>
                    <a:pt x="3029" y="9360"/>
                    <a:pt x="3023" y="9363"/>
                    <a:pt x="3018" y="9363"/>
                  </a:cubicBezTo>
                  <a:cubicBezTo>
                    <a:pt x="3003" y="9363"/>
                    <a:pt x="3004" y="9329"/>
                    <a:pt x="2979" y="9329"/>
                  </a:cubicBezTo>
                  <a:cubicBezTo>
                    <a:pt x="2925" y="9329"/>
                    <a:pt x="2870" y="9307"/>
                    <a:pt x="2832" y="9264"/>
                  </a:cubicBezTo>
                  <a:cubicBezTo>
                    <a:pt x="2810" y="9242"/>
                    <a:pt x="2767" y="9236"/>
                    <a:pt x="2740" y="9226"/>
                  </a:cubicBezTo>
                  <a:cubicBezTo>
                    <a:pt x="2713" y="9215"/>
                    <a:pt x="2685" y="9215"/>
                    <a:pt x="2669" y="9182"/>
                  </a:cubicBezTo>
                  <a:cubicBezTo>
                    <a:pt x="2664" y="9171"/>
                    <a:pt x="2636" y="9166"/>
                    <a:pt x="2620" y="9166"/>
                  </a:cubicBezTo>
                  <a:cubicBezTo>
                    <a:pt x="2577" y="9160"/>
                    <a:pt x="2549" y="9122"/>
                    <a:pt x="2506" y="9117"/>
                  </a:cubicBezTo>
                  <a:cubicBezTo>
                    <a:pt x="2484" y="9117"/>
                    <a:pt x="2468" y="9084"/>
                    <a:pt x="2441" y="9062"/>
                  </a:cubicBezTo>
                  <a:lnTo>
                    <a:pt x="2424" y="9073"/>
                  </a:lnTo>
                  <a:cubicBezTo>
                    <a:pt x="2403" y="9057"/>
                    <a:pt x="2386" y="9041"/>
                    <a:pt x="2365" y="9030"/>
                  </a:cubicBezTo>
                  <a:cubicBezTo>
                    <a:pt x="2348" y="9014"/>
                    <a:pt x="2327" y="9008"/>
                    <a:pt x="2305" y="8997"/>
                  </a:cubicBezTo>
                  <a:cubicBezTo>
                    <a:pt x="2299" y="8992"/>
                    <a:pt x="2283" y="8992"/>
                    <a:pt x="2283" y="8992"/>
                  </a:cubicBezTo>
                  <a:cubicBezTo>
                    <a:pt x="2261" y="8932"/>
                    <a:pt x="2202" y="8916"/>
                    <a:pt x="2158" y="8883"/>
                  </a:cubicBezTo>
                  <a:cubicBezTo>
                    <a:pt x="2131" y="8861"/>
                    <a:pt x="2098" y="8840"/>
                    <a:pt x="2071" y="8823"/>
                  </a:cubicBezTo>
                  <a:cubicBezTo>
                    <a:pt x="2066" y="8818"/>
                    <a:pt x="2055" y="8807"/>
                    <a:pt x="2049" y="8802"/>
                  </a:cubicBezTo>
                  <a:cubicBezTo>
                    <a:pt x="2022" y="8774"/>
                    <a:pt x="2006" y="8725"/>
                    <a:pt x="1962" y="8720"/>
                  </a:cubicBezTo>
                  <a:cubicBezTo>
                    <a:pt x="1923" y="8715"/>
                    <a:pt x="1915" y="8664"/>
                    <a:pt x="1876" y="8664"/>
                  </a:cubicBezTo>
                  <a:cubicBezTo>
                    <a:pt x="1872" y="8664"/>
                    <a:pt x="1869" y="8665"/>
                    <a:pt x="1865" y="8666"/>
                  </a:cubicBezTo>
                  <a:cubicBezTo>
                    <a:pt x="1859" y="8666"/>
                    <a:pt x="1859" y="8649"/>
                    <a:pt x="1837" y="8628"/>
                  </a:cubicBezTo>
                  <a:cubicBezTo>
                    <a:pt x="1821" y="8611"/>
                    <a:pt x="1799" y="8584"/>
                    <a:pt x="1778" y="8579"/>
                  </a:cubicBezTo>
                  <a:cubicBezTo>
                    <a:pt x="1729" y="8557"/>
                    <a:pt x="1718" y="8497"/>
                    <a:pt x="1669" y="8481"/>
                  </a:cubicBezTo>
                  <a:cubicBezTo>
                    <a:pt x="1620" y="8405"/>
                    <a:pt x="1538" y="8361"/>
                    <a:pt x="1495" y="8285"/>
                  </a:cubicBezTo>
                  <a:cubicBezTo>
                    <a:pt x="1484" y="8274"/>
                    <a:pt x="1473" y="8263"/>
                    <a:pt x="1468" y="8258"/>
                  </a:cubicBezTo>
                  <a:lnTo>
                    <a:pt x="1403" y="8187"/>
                  </a:lnTo>
                  <a:cubicBezTo>
                    <a:pt x="1397" y="8182"/>
                    <a:pt x="1392" y="8160"/>
                    <a:pt x="1386" y="8160"/>
                  </a:cubicBezTo>
                  <a:cubicBezTo>
                    <a:pt x="1384" y="8160"/>
                    <a:pt x="1382" y="8160"/>
                    <a:pt x="1380" y="8160"/>
                  </a:cubicBezTo>
                  <a:cubicBezTo>
                    <a:pt x="1326" y="8160"/>
                    <a:pt x="1320" y="8094"/>
                    <a:pt x="1305" y="8079"/>
                  </a:cubicBezTo>
                  <a:cubicBezTo>
                    <a:pt x="1283" y="8057"/>
                    <a:pt x="1272" y="8024"/>
                    <a:pt x="1250" y="8008"/>
                  </a:cubicBezTo>
                  <a:cubicBezTo>
                    <a:pt x="1229" y="7992"/>
                    <a:pt x="1223" y="7964"/>
                    <a:pt x="1196" y="7954"/>
                  </a:cubicBezTo>
                  <a:cubicBezTo>
                    <a:pt x="1180" y="7948"/>
                    <a:pt x="1169" y="7915"/>
                    <a:pt x="1152" y="7894"/>
                  </a:cubicBezTo>
                  <a:cubicBezTo>
                    <a:pt x="1125" y="7867"/>
                    <a:pt x="1104" y="7834"/>
                    <a:pt x="1087" y="7801"/>
                  </a:cubicBezTo>
                  <a:cubicBezTo>
                    <a:pt x="1060" y="7752"/>
                    <a:pt x="1033" y="7709"/>
                    <a:pt x="995" y="7665"/>
                  </a:cubicBezTo>
                  <a:cubicBezTo>
                    <a:pt x="984" y="7644"/>
                    <a:pt x="946" y="7638"/>
                    <a:pt x="968" y="7600"/>
                  </a:cubicBezTo>
                  <a:cubicBezTo>
                    <a:pt x="968" y="7600"/>
                    <a:pt x="968" y="7600"/>
                    <a:pt x="951" y="7584"/>
                  </a:cubicBezTo>
                  <a:cubicBezTo>
                    <a:pt x="935" y="7568"/>
                    <a:pt x="919" y="7557"/>
                    <a:pt x="913" y="7540"/>
                  </a:cubicBezTo>
                  <a:cubicBezTo>
                    <a:pt x="892" y="7491"/>
                    <a:pt x="859" y="7453"/>
                    <a:pt x="843" y="7405"/>
                  </a:cubicBezTo>
                  <a:cubicBezTo>
                    <a:pt x="837" y="7377"/>
                    <a:pt x="799" y="7356"/>
                    <a:pt x="788" y="7328"/>
                  </a:cubicBezTo>
                  <a:cubicBezTo>
                    <a:pt x="767" y="7258"/>
                    <a:pt x="723" y="7203"/>
                    <a:pt x="701" y="7138"/>
                  </a:cubicBezTo>
                  <a:cubicBezTo>
                    <a:pt x="669" y="7084"/>
                    <a:pt x="647" y="7029"/>
                    <a:pt x="625" y="6975"/>
                  </a:cubicBezTo>
                  <a:cubicBezTo>
                    <a:pt x="609" y="6921"/>
                    <a:pt x="560" y="6877"/>
                    <a:pt x="549" y="6823"/>
                  </a:cubicBezTo>
                  <a:cubicBezTo>
                    <a:pt x="506" y="6812"/>
                    <a:pt x="522" y="6769"/>
                    <a:pt x="511" y="6741"/>
                  </a:cubicBezTo>
                  <a:cubicBezTo>
                    <a:pt x="500" y="6714"/>
                    <a:pt x="489" y="6687"/>
                    <a:pt x="484" y="6654"/>
                  </a:cubicBezTo>
                  <a:cubicBezTo>
                    <a:pt x="473" y="6611"/>
                    <a:pt x="440" y="6584"/>
                    <a:pt x="440" y="6535"/>
                  </a:cubicBezTo>
                  <a:cubicBezTo>
                    <a:pt x="440" y="6518"/>
                    <a:pt x="408" y="6502"/>
                    <a:pt x="397" y="6491"/>
                  </a:cubicBezTo>
                  <a:cubicBezTo>
                    <a:pt x="397" y="6470"/>
                    <a:pt x="402" y="6453"/>
                    <a:pt x="397" y="6448"/>
                  </a:cubicBezTo>
                  <a:cubicBezTo>
                    <a:pt x="359" y="6415"/>
                    <a:pt x="348" y="6361"/>
                    <a:pt x="364" y="6312"/>
                  </a:cubicBezTo>
                  <a:cubicBezTo>
                    <a:pt x="375" y="6285"/>
                    <a:pt x="332" y="6263"/>
                    <a:pt x="343" y="6236"/>
                  </a:cubicBezTo>
                  <a:lnTo>
                    <a:pt x="326" y="6230"/>
                  </a:lnTo>
                  <a:lnTo>
                    <a:pt x="348" y="6160"/>
                  </a:lnTo>
                  <a:lnTo>
                    <a:pt x="288" y="6160"/>
                  </a:lnTo>
                  <a:lnTo>
                    <a:pt x="315" y="6105"/>
                  </a:lnTo>
                  <a:cubicBezTo>
                    <a:pt x="266" y="6051"/>
                    <a:pt x="321" y="5964"/>
                    <a:pt x="266" y="5921"/>
                  </a:cubicBezTo>
                  <a:cubicBezTo>
                    <a:pt x="266" y="5893"/>
                    <a:pt x="266" y="5872"/>
                    <a:pt x="266" y="5844"/>
                  </a:cubicBezTo>
                  <a:cubicBezTo>
                    <a:pt x="250" y="5806"/>
                    <a:pt x="239" y="5763"/>
                    <a:pt x="239" y="5719"/>
                  </a:cubicBezTo>
                  <a:cubicBezTo>
                    <a:pt x="239" y="5692"/>
                    <a:pt x="217" y="5654"/>
                    <a:pt x="217" y="5622"/>
                  </a:cubicBezTo>
                  <a:cubicBezTo>
                    <a:pt x="201" y="5540"/>
                    <a:pt x="190" y="5453"/>
                    <a:pt x="190" y="5372"/>
                  </a:cubicBezTo>
                  <a:cubicBezTo>
                    <a:pt x="185" y="5323"/>
                    <a:pt x="179" y="5279"/>
                    <a:pt x="169" y="5236"/>
                  </a:cubicBezTo>
                  <a:cubicBezTo>
                    <a:pt x="169" y="5203"/>
                    <a:pt x="169" y="5176"/>
                    <a:pt x="174" y="5149"/>
                  </a:cubicBezTo>
                  <a:lnTo>
                    <a:pt x="174" y="5035"/>
                  </a:lnTo>
                  <a:cubicBezTo>
                    <a:pt x="169" y="4920"/>
                    <a:pt x="163" y="4806"/>
                    <a:pt x="163" y="4697"/>
                  </a:cubicBezTo>
                  <a:cubicBezTo>
                    <a:pt x="169" y="4594"/>
                    <a:pt x="169" y="4496"/>
                    <a:pt x="174" y="4393"/>
                  </a:cubicBezTo>
                  <a:cubicBezTo>
                    <a:pt x="179" y="4333"/>
                    <a:pt x="185" y="4268"/>
                    <a:pt x="185" y="4203"/>
                  </a:cubicBezTo>
                  <a:cubicBezTo>
                    <a:pt x="190" y="4105"/>
                    <a:pt x="223" y="4002"/>
                    <a:pt x="234" y="3904"/>
                  </a:cubicBezTo>
                  <a:cubicBezTo>
                    <a:pt x="239" y="3839"/>
                    <a:pt x="283" y="3773"/>
                    <a:pt x="272" y="3703"/>
                  </a:cubicBezTo>
                  <a:cubicBezTo>
                    <a:pt x="315" y="3665"/>
                    <a:pt x="294" y="3610"/>
                    <a:pt x="315" y="3567"/>
                  </a:cubicBezTo>
                  <a:cubicBezTo>
                    <a:pt x="343" y="3496"/>
                    <a:pt x="359" y="3431"/>
                    <a:pt x="381" y="3360"/>
                  </a:cubicBezTo>
                  <a:cubicBezTo>
                    <a:pt x="391" y="3311"/>
                    <a:pt x="429" y="3273"/>
                    <a:pt x="429" y="3224"/>
                  </a:cubicBezTo>
                  <a:cubicBezTo>
                    <a:pt x="429" y="3175"/>
                    <a:pt x="468" y="3143"/>
                    <a:pt x="462" y="3094"/>
                  </a:cubicBezTo>
                  <a:cubicBezTo>
                    <a:pt x="462" y="3088"/>
                    <a:pt x="473" y="3083"/>
                    <a:pt x="473" y="3078"/>
                  </a:cubicBezTo>
                  <a:cubicBezTo>
                    <a:pt x="478" y="3045"/>
                    <a:pt x="522" y="3040"/>
                    <a:pt x="511" y="2991"/>
                  </a:cubicBezTo>
                  <a:cubicBezTo>
                    <a:pt x="511" y="2963"/>
                    <a:pt x="538" y="2931"/>
                    <a:pt x="555" y="2904"/>
                  </a:cubicBezTo>
                  <a:cubicBezTo>
                    <a:pt x="571" y="2871"/>
                    <a:pt x="593" y="2838"/>
                    <a:pt x="603" y="2811"/>
                  </a:cubicBezTo>
                  <a:cubicBezTo>
                    <a:pt x="625" y="2762"/>
                    <a:pt x="641" y="2713"/>
                    <a:pt x="663" y="2665"/>
                  </a:cubicBezTo>
                  <a:cubicBezTo>
                    <a:pt x="685" y="2599"/>
                    <a:pt x="718" y="2539"/>
                    <a:pt x="761" y="2485"/>
                  </a:cubicBezTo>
                  <a:cubicBezTo>
                    <a:pt x="761" y="2485"/>
                    <a:pt x="767" y="2480"/>
                    <a:pt x="767" y="2480"/>
                  </a:cubicBezTo>
                  <a:cubicBezTo>
                    <a:pt x="799" y="2371"/>
                    <a:pt x="886" y="2295"/>
                    <a:pt x="935" y="2197"/>
                  </a:cubicBezTo>
                  <a:cubicBezTo>
                    <a:pt x="946" y="2170"/>
                    <a:pt x="957" y="2148"/>
                    <a:pt x="979" y="2126"/>
                  </a:cubicBezTo>
                  <a:cubicBezTo>
                    <a:pt x="1017" y="2056"/>
                    <a:pt x="1065" y="1985"/>
                    <a:pt x="1125" y="1925"/>
                  </a:cubicBezTo>
                  <a:cubicBezTo>
                    <a:pt x="1131" y="1914"/>
                    <a:pt x="1125" y="1887"/>
                    <a:pt x="1147" y="1871"/>
                  </a:cubicBezTo>
                  <a:cubicBezTo>
                    <a:pt x="1163" y="1849"/>
                    <a:pt x="1191" y="1844"/>
                    <a:pt x="1196" y="1811"/>
                  </a:cubicBezTo>
                  <a:cubicBezTo>
                    <a:pt x="1201" y="1795"/>
                    <a:pt x="1239" y="1784"/>
                    <a:pt x="1250" y="1762"/>
                  </a:cubicBezTo>
                  <a:cubicBezTo>
                    <a:pt x="1288" y="1697"/>
                    <a:pt x="1375" y="1670"/>
                    <a:pt x="1408" y="1599"/>
                  </a:cubicBezTo>
                  <a:cubicBezTo>
                    <a:pt x="1430" y="1550"/>
                    <a:pt x="1484" y="1534"/>
                    <a:pt x="1495" y="1479"/>
                  </a:cubicBezTo>
                  <a:cubicBezTo>
                    <a:pt x="1500" y="1463"/>
                    <a:pt x="1549" y="1474"/>
                    <a:pt x="1538" y="1436"/>
                  </a:cubicBezTo>
                  <a:cubicBezTo>
                    <a:pt x="1533" y="1403"/>
                    <a:pt x="1582" y="1431"/>
                    <a:pt x="1587" y="1403"/>
                  </a:cubicBezTo>
                  <a:cubicBezTo>
                    <a:pt x="1593" y="1387"/>
                    <a:pt x="1614" y="1371"/>
                    <a:pt x="1631" y="1354"/>
                  </a:cubicBezTo>
                  <a:cubicBezTo>
                    <a:pt x="1647" y="1338"/>
                    <a:pt x="1669" y="1322"/>
                    <a:pt x="1685" y="1311"/>
                  </a:cubicBezTo>
                  <a:cubicBezTo>
                    <a:pt x="1712" y="1295"/>
                    <a:pt x="1707" y="1246"/>
                    <a:pt x="1756" y="1246"/>
                  </a:cubicBezTo>
                  <a:cubicBezTo>
                    <a:pt x="1778" y="1246"/>
                    <a:pt x="1794" y="1208"/>
                    <a:pt x="1816" y="1186"/>
                  </a:cubicBezTo>
                  <a:cubicBezTo>
                    <a:pt x="1832" y="1175"/>
                    <a:pt x="1843" y="1164"/>
                    <a:pt x="1859" y="1159"/>
                  </a:cubicBezTo>
                  <a:cubicBezTo>
                    <a:pt x="1892" y="1142"/>
                    <a:pt x="1924" y="1121"/>
                    <a:pt x="1946" y="1088"/>
                  </a:cubicBezTo>
                  <a:cubicBezTo>
                    <a:pt x="1952" y="1077"/>
                    <a:pt x="1962" y="1066"/>
                    <a:pt x="1973" y="1066"/>
                  </a:cubicBezTo>
                  <a:cubicBezTo>
                    <a:pt x="2038" y="1050"/>
                    <a:pt x="2071" y="1001"/>
                    <a:pt x="2120" y="969"/>
                  </a:cubicBezTo>
                  <a:cubicBezTo>
                    <a:pt x="2185" y="920"/>
                    <a:pt x="2261" y="876"/>
                    <a:pt x="2332" y="833"/>
                  </a:cubicBezTo>
                  <a:cubicBezTo>
                    <a:pt x="2376" y="800"/>
                    <a:pt x="2424" y="767"/>
                    <a:pt x="2473" y="746"/>
                  </a:cubicBezTo>
                  <a:cubicBezTo>
                    <a:pt x="2533" y="713"/>
                    <a:pt x="2593" y="675"/>
                    <a:pt x="2647" y="637"/>
                  </a:cubicBezTo>
                  <a:cubicBezTo>
                    <a:pt x="2729" y="577"/>
                    <a:pt x="2832" y="550"/>
                    <a:pt x="2914" y="490"/>
                  </a:cubicBezTo>
                  <a:cubicBezTo>
                    <a:pt x="2930" y="474"/>
                    <a:pt x="2957" y="479"/>
                    <a:pt x="2984" y="474"/>
                  </a:cubicBezTo>
                  <a:lnTo>
                    <a:pt x="2973" y="458"/>
                  </a:lnTo>
                  <a:cubicBezTo>
                    <a:pt x="3017" y="420"/>
                    <a:pt x="3082" y="430"/>
                    <a:pt x="3126" y="381"/>
                  </a:cubicBezTo>
                  <a:cubicBezTo>
                    <a:pt x="3126" y="381"/>
                    <a:pt x="3147" y="387"/>
                    <a:pt x="3158" y="387"/>
                  </a:cubicBezTo>
                  <a:cubicBezTo>
                    <a:pt x="3175" y="387"/>
                    <a:pt x="3191" y="381"/>
                    <a:pt x="3202" y="376"/>
                  </a:cubicBezTo>
                  <a:lnTo>
                    <a:pt x="3164" y="360"/>
                  </a:lnTo>
                  <a:lnTo>
                    <a:pt x="3229" y="327"/>
                  </a:lnTo>
                  <a:cubicBezTo>
                    <a:pt x="3232" y="340"/>
                    <a:pt x="3237" y="344"/>
                    <a:pt x="3243" y="344"/>
                  </a:cubicBezTo>
                  <a:cubicBezTo>
                    <a:pt x="3253" y="344"/>
                    <a:pt x="3267" y="331"/>
                    <a:pt x="3280" y="331"/>
                  </a:cubicBezTo>
                  <a:cubicBezTo>
                    <a:pt x="3285" y="331"/>
                    <a:pt x="3290" y="333"/>
                    <a:pt x="3294" y="338"/>
                  </a:cubicBezTo>
                  <a:cubicBezTo>
                    <a:pt x="3295" y="339"/>
                    <a:pt x="3296" y="339"/>
                    <a:pt x="3298" y="339"/>
                  </a:cubicBezTo>
                  <a:cubicBezTo>
                    <a:pt x="3309" y="339"/>
                    <a:pt x="3335" y="327"/>
                    <a:pt x="3354" y="327"/>
                  </a:cubicBezTo>
                  <a:lnTo>
                    <a:pt x="3332" y="294"/>
                  </a:lnTo>
                  <a:lnTo>
                    <a:pt x="3343" y="289"/>
                  </a:lnTo>
                  <a:cubicBezTo>
                    <a:pt x="3346" y="287"/>
                    <a:pt x="3348" y="286"/>
                    <a:pt x="3351" y="286"/>
                  </a:cubicBezTo>
                  <a:cubicBezTo>
                    <a:pt x="3364" y="286"/>
                    <a:pt x="3376" y="307"/>
                    <a:pt x="3392" y="307"/>
                  </a:cubicBezTo>
                  <a:cubicBezTo>
                    <a:pt x="3398" y="307"/>
                    <a:pt x="3406" y="304"/>
                    <a:pt x="3414" y="294"/>
                  </a:cubicBezTo>
                  <a:cubicBezTo>
                    <a:pt x="3425" y="278"/>
                    <a:pt x="3479" y="289"/>
                    <a:pt x="3484" y="278"/>
                  </a:cubicBezTo>
                  <a:cubicBezTo>
                    <a:pt x="3495" y="246"/>
                    <a:pt x="3528" y="251"/>
                    <a:pt x="3544" y="240"/>
                  </a:cubicBezTo>
                  <a:cubicBezTo>
                    <a:pt x="3558" y="237"/>
                    <a:pt x="3572" y="227"/>
                    <a:pt x="3585" y="227"/>
                  </a:cubicBezTo>
                  <a:cubicBezTo>
                    <a:pt x="3593" y="227"/>
                    <a:pt x="3601" y="230"/>
                    <a:pt x="3609" y="240"/>
                  </a:cubicBezTo>
                  <a:cubicBezTo>
                    <a:pt x="3615" y="229"/>
                    <a:pt x="3626" y="218"/>
                    <a:pt x="3642" y="202"/>
                  </a:cubicBezTo>
                  <a:lnTo>
                    <a:pt x="3675" y="240"/>
                  </a:lnTo>
                  <a:cubicBezTo>
                    <a:pt x="3699" y="220"/>
                    <a:pt x="3729" y="209"/>
                    <a:pt x="3761" y="209"/>
                  </a:cubicBezTo>
                  <a:cubicBezTo>
                    <a:pt x="3772" y="209"/>
                    <a:pt x="3783" y="210"/>
                    <a:pt x="3794" y="213"/>
                  </a:cubicBezTo>
                  <a:cubicBezTo>
                    <a:pt x="3800" y="191"/>
                    <a:pt x="3811" y="175"/>
                    <a:pt x="3821" y="159"/>
                  </a:cubicBezTo>
                  <a:cubicBezTo>
                    <a:pt x="3823" y="158"/>
                    <a:pt x="3824" y="157"/>
                    <a:pt x="3826" y="157"/>
                  </a:cubicBezTo>
                  <a:cubicBezTo>
                    <a:pt x="3835" y="157"/>
                    <a:pt x="3852" y="164"/>
                    <a:pt x="3865" y="164"/>
                  </a:cubicBezTo>
                  <a:cubicBezTo>
                    <a:pt x="3888" y="171"/>
                    <a:pt x="3911" y="174"/>
                    <a:pt x="3935" y="174"/>
                  </a:cubicBezTo>
                  <a:cubicBezTo>
                    <a:pt x="3967" y="174"/>
                    <a:pt x="4000" y="168"/>
                    <a:pt x="4028" y="159"/>
                  </a:cubicBezTo>
                  <a:cubicBezTo>
                    <a:pt x="4028" y="148"/>
                    <a:pt x="4028" y="142"/>
                    <a:pt x="4028" y="137"/>
                  </a:cubicBezTo>
                  <a:lnTo>
                    <a:pt x="4104" y="164"/>
                  </a:lnTo>
                  <a:cubicBezTo>
                    <a:pt x="4115" y="148"/>
                    <a:pt x="4131" y="131"/>
                    <a:pt x="4148" y="121"/>
                  </a:cubicBezTo>
                  <a:cubicBezTo>
                    <a:pt x="4150" y="119"/>
                    <a:pt x="4153" y="119"/>
                    <a:pt x="4156" y="119"/>
                  </a:cubicBezTo>
                  <a:cubicBezTo>
                    <a:pt x="4168" y="119"/>
                    <a:pt x="4179" y="131"/>
                    <a:pt x="4190" y="131"/>
                  </a:cubicBezTo>
                  <a:cubicBezTo>
                    <a:pt x="4196" y="131"/>
                    <a:pt x="4201" y="128"/>
                    <a:pt x="4207" y="121"/>
                  </a:cubicBezTo>
                  <a:cubicBezTo>
                    <a:pt x="4215" y="131"/>
                    <a:pt x="4222" y="135"/>
                    <a:pt x="4231" y="135"/>
                  </a:cubicBezTo>
                  <a:cubicBezTo>
                    <a:pt x="4247" y="135"/>
                    <a:pt x="4265" y="121"/>
                    <a:pt x="4283" y="121"/>
                  </a:cubicBezTo>
                  <a:cubicBezTo>
                    <a:pt x="4294" y="121"/>
                    <a:pt x="4305" y="111"/>
                    <a:pt x="4318" y="111"/>
                  </a:cubicBezTo>
                  <a:cubicBezTo>
                    <a:pt x="4324" y="111"/>
                    <a:pt x="4331" y="113"/>
                    <a:pt x="4338" y="121"/>
                  </a:cubicBezTo>
                  <a:cubicBezTo>
                    <a:pt x="4341" y="123"/>
                    <a:pt x="4345" y="125"/>
                    <a:pt x="4349" y="125"/>
                  </a:cubicBezTo>
                  <a:cubicBezTo>
                    <a:pt x="4353" y="125"/>
                    <a:pt x="4357" y="123"/>
                    <a:pt x="4360" y="121"/>
                  </a:cubicBezTo>
                  <a:cubicBezTo>
                    <a:pt x="4372" y="117"/>
                    <a:pt x="4379" y="114"/>
                    <a:pt x="4384" y="114"/>
                  </a:cubicBezTo>
                  <a:cubicBezTo>
                    <a:pt x="4394" y="114"/>
                    <a:pt x="4396" y="122"/>
                    <a:pt x="4403" y="142"/>
                  </a:cubicBezTo>
                  <a:lnTo>
                    <a:pt x="4419" y="115"/>
                  </a:lnTo>
                  <a:lnTo>
                    <a:pt x="4512" y="115"/>
                  </a:lnTo>
                  <a:cubicBezTo>
                    <a:pt x="4529" y="115"/>
                    <a:pt x="4543" y="107"/>
                    <a:pt x="4557" y="107"/>
                  </a:cubicBezTo>
                  <a:cubicBezTo>
                    <a:pt x="4566" y="107"/>
                    <a:pt x="4574" y="110"/>
                    <a:pt x="4582" y="121"/>
                  </a:cubicBezTo>
                  <a:cubicBezTo>
                    <a:pt x="4582" y="121"/>
                    <a:pt x="4599" y="121"/>
                    <a:pt x="4610" y="115"/>
                  </a:cubicBezTo>
                  <a:cubicBezTo>
                    <a:pt x="4629" y="103"/>
                    <a:pt x="4650" y="97"/>
                    <a:pt x="4671" y="97"/>
                  </a:cubicBezTo>
                  <a:close/>
                  <a:moveTo>
                    <a:pt x="4474" y="1"/>
                  </a:moveTo>
                  <a:cubicBezTo>
                    <a:pt x="4448" y="19"/>
                    <a:pt x="4420" y="30"/>
                    <a:pt x="4390" y="30"/>
                  </a:cubicBezTo>
                  <a:cubicBezTo>
                    <a:pt x="4377" y="30"/>
                    <a:pt x="4363" y="28"/>
                    <a:pt x="4349" y="23"/>
                  </a:cubicBezTo>
                  <a:cubicBezTo>
                    <a:pt x="4292" y="23"/>
                    <a:pt x="4235" y="41"/>
                    <a:pt x="4177" y="41"/>
                  </a:cubicBezTo>
                  <a:cubicBezTo>
                    <a:pt x="4153" y="41"/>
                    <a:pt x="4129" y="38"/>
                    <a:pt x="4104" y="28"/>
                  </a:cubicBezTo>
                  <a:cubicBezTo>
                    <a:pt x="4028" y="72"/>
                    <a:pt x="3946" y="44"/>
                    <a:pt x="3870" y="77"/>
                  </a:cubicBezTo>
                  <a:cubicBezTo>
                    <a:pt x="3868" y="80"/>
                    <a:pt x="3865" y="81"/>
                    <a:pt x="3863" y="81"/>
                  </a:cubicBezTo>
                  <a:cubicBezTo>
                    <a:pt x="3861" y="81"/>
                    <a:pt x="3859" y="80"/>
                    <a:pt x="3859" y="77"/>
                  </a:cubicBezTo>
                  <a:cubicBezTo>
                    <a:pt x="3852" y="75"/>
                    <a:pt x="3844" y="74"/>
                    <a:pt x="3836" y="74"/>
                  </a:cubicBezTo>
                  <a:cubicBezTo>
                    <a:pt x="3800" y="74"/>
                    <a:pt x="3767" y="97"/>
                    <a:pt x="3731" y="97"/>
                  </a:cubicBezTo>
                  <a:cubicBezTo>
                    <a:pt x="3723" y="97"/>
                    <a:pt x="3715" y="96"/>
                    <a:pt x="3707" y="93"/>
                  </a:cubicBezTo>
                  <a:cubicBezTo>
                    <a:pt x="3653" y="142"/>
                    <a:pt x="3577" y="121"/>
                    <a:pt x="3517" y="148"/>
                  </a:cubicBezTo>
                  <a:cubicBezTo>
                    <a:pt x="3474" y="164"/>
                    <a:pt x="3430" y="175"/>
                    <a:pt x="3381" y="186"/>
                  </a:cubicBezTo>
                  <a:cubicBezTo>
                    <a:pt x="3332" y="191"/>
                    <a:pt x="3289" y="213"/>
                    <a:pt x="3245" y="235"/>
                  </a:cubicBezTo>
                  <a:cubicBezTo>
                    <a:pt x="3229" y="247"/>
                    <a:pt x="3213" y="253"/>
                    <a:pt x="3196" y="253"/>
                  </a:cubicBezTo>
                  <a:cubicBezTo>
                    <a:pt x="3191" y="253"/>
                    <a:pt x="3185" y="252"/>
                    <a:pt x="3180" y="251"/>
                  </a:cubicBezTo>
                  <a:cubicBezTo>
                    <a:pt x="3176" y="250"/>
                    <a:pt x="3172" y="250"/>
                    <a:pt x="3169" y="250"/>
                  </a:cubicBezTo>
                  <a:cubicBezTo>
                    <a:pt x="3152" y="250"/>
                    <a:pt x="3140" y="258"/>
                    <a:pt x="3131" y="267"/>
                  </a:cubicBezTo>
                  <a:cubicBezTo>
                    <a:pt x="3115" y="284"/>
                    <a:pt x="3093" y="294"/>
                    <a:pt x="3077" y="305"/>
                  </a:cubicBezTo>
                  <a:lnTo>
                    <a:pt x="3060" y="284"/>
                  </a:lnTo>
                  <a:cubicBezTo>
                    <a:pt x="3059" y="283"/>
                    <a:pt x="3057" y="283"/>
                    <a:pt x="3055" y="283"/>
                  </a:cubicBezTo>
                  <a:cubicBezTo>
                    <a:pt x="3018" y="283"/>
                    <a:pt x="3004" y="328"/>
                    <a:pt x="2973" y="328"/>
                  </a:cubicBezTo>
                  <a:cubicBezTo>
                    <a:pt x="2967" y="328"/>
                    <a:pt x="2960" y="326"/>
                    <a:pt x="2952" y="322"/>
                  </a:cubicBezTo>
                  <a:cubicBezTo>
                    <a:pt x="2935" y="343"/>
                    <a:pt x="2919" y="360"/>
                    <a:pt x="2903" y="376"/>
                  </a:cubicBezTo>
                  <a:cubicBezTo>
                    <a:pt x="2894" y="374"/>
                    <a:pt x="2885" y="373"/>
                    <a:pt x="2876" y="373"/>
                  </a:cubicBezTo>
                  <a:cubicBezTo>
                    <a:pt x="2840" y="373"/>
                    <a:pt x="2805" y="389"/>
                    <a:pt x="2783" y="420"/>
                  </a:cubicBezTo>
                  <a:cubicBezTo>
                    <a:pt x="2767" y="430"/>
                    <a:pt x="2751" y="425"/>
                    <a:pt x="2734" y="441"/>
                  </a:cubicBezTo>
                  <a:cubicBezTo>
                    <a:pt x="2718" y="452"/>
                    <a:pt x="2702" y="474"/>
                    <a:pt x="2685" y="474"/>
                  </a:cubicBezTo>
                  <a:cubicBezTo>
                    <a:pt x="2681" y="473"/>
                    <a:pt x="2678" y="473"/>
                    <a:pt x="2674" y="473"/>
                  </a:cubicBezTo>
                  <a:cubicBezTo>
                    <a:pt x="2636" y="473"/>
                    <a:pt x="2607" y="497"/>
                    <a:pt x="2588" y="512"/>
                  </a:cubicBezTo>
                  <a:cubicBezTo>
                    <a:pt x="2566" y="523"/>
                    <a:pt x="2549" y="545"/>
                    <a:pt x="2522" y="555"/>
                  </a:cubicBezTo>
                  <a:cubicBezTo>
                    <a:pt x="2495" y="572"/>
                    <a:pt x="2468" y="588"/>
                    <a:pt x="2441" y="599"/>
                  </a:cubicBezTo>
                  <a:cubicBezTo>
                    <a:pt x="2430" y="610"/>
                    <a:pt x="2419" y="615"/>
                    <a:pt x="2419" y="632"/>
                  </a:cubicBezTo>
                  <a:cubicBezTo>
                    <a:pt x="2414" y="641"/>
                    <a:pt x="2411" y="644"/>
                    <a:pt x="2408" y="644"/>
                  </a:cubicBezTo>
                  <a:cubicBezTo>
                    <a:pt x="2401" y="644"/>
                    <a:pt x="2397" y="630"/>
                    <a:pt x="2394" y="630"/>
                  </a:cubicBezTo>
                  <a:cubicBezTo>
                    <a:pt x="2393" y="630"/>
                    <a:pt x="2392" y="630"/>
                    <a:pt x="2392" y="632"/>
                  </a:cubicBezTo>
                  <a:cubicBezTo>
                    <a:pt x="2386" y="637"/>
                    <a:pt x="2381" y="648"/>
                    <a:pt x="2376" y="653"/>
                  </a:cubicBezTo>
                  <a:cubicBezTo>
                    <a:pt x="2365" y="659"/>
                    <a:pt x="2354" y="664"/>
                    <a:pt x="2337" y="664"/>
                  </a:cubicBezTo>
                  <a:cubicBezTo>
                    <a:pt x="2327" y="670"/>
                    <a:pt x="2316" y="675"/>
                    <a:pt x="2310" y="680"/>
                  </a:cubicBezTo>
                  <a:cubicBezTo>
                    <a:pt x="2272" y="735"/>
                    <a:pt x="2223" y="773"/>
                    <a:pt x="2164" y="789"/>
                  </a:cubicBezTo>
                  <a:cubicBezTo>
                    <a:pt x="2153" y="789"/>
                    <a:pt x="2142" y="795"/>
                    <a:pt x="2136" y="795"/>
                  </a:cubicBezTo>
                  <a:cubicBezTo>
                    <a:pt x="2147" y="833"/>
                    <a:pt x="2109" y="827"/>
                    <a:pt x="2093" y="844"/>
                  </a:cubicBezTo>
                  <a:cubicBezTo>
                    <a:pt x="2071" y="860"/>
                    <a:pt x="2038" y="860"/>
                    <a:pt x="2022" y="871"/>
                  </a:cubicBezTo>
                  <a:cubicBezTo>
                    <a:pt x="2006" y="876"/>
                    <a:pt x="1984" y="887"/>
                    <a:pt x="1979" y="903"/>
                  </a:cubicBezTo>
                  <a:cubicBezTo>
                    <a:pt x="1957" y="952"/>
                    <a:pt x="1892" y="947"/>
                    <a:pt x="1875" y="996"/>
                  </a:cubicBezTo>
                  <a:cubicBezTo>
                    <a:pt x="1837" y="1001"/>
                    <a:pt x="1816" y="1028"/>
                    <a:pt x="1788" y="1050"/>
                  </a:cubicBezTo>
                  <a:lnTo>
                    <a:pt x="1707" y="1115"/>
                  </a:lnTo>
                  <a:cubicBezTo>
                    <a:pt x="1723" y="1159"/>
                    <a:pt x="1669" y="1159"/>
                    <a:pt x="1658" y="1186"/>
                  </a:cubicBezTo>
                  <a:cubicBezTo>
                    <a:pt x="1647" y="1202"/>
                    <a:pt x="1620" y="1208"/>
                    <a:pt x="1604" y="1229"/>
                  </a:cubicBezTo>
                  <a:cubicBezTo>
                    <a:pt x="1582" y="1246"/>
                    <a:pt x="1576" y="1273"/>
                    <a:pt x="1555" y="1289"/>
                  </a:cubicBezTo>
                  <a:cubicBezTo>
                    <a:pt x="1549" y="1300"/>
                    <a:pt x="1533" y="1295"/>
                    <a:pt x="1522" y="1300"/>
                  </a:cubicBezTo>
                  <a:cubicBezTo>
                    <a:pt x="1495" y="1322"/>
                    <a:pt x="1468" y="1344"/>
                    <a:pt x="1446" y="1371"/>
                  </a:cubicBezTo>
                  <a:cubicBezTo>
                    <a:pt x="1441" y="1371"/>
                    <a:pt x="1451" y="1403"/>
                    <a:pt x="1435" y="1403"/>
                  </a:cubicBezTo>
                  <a:cubicBezTo>
                    <a:pt x="1397" y="1403"/>
                    <a:pt x="1435" y="1431"/>
                    <a:pt x="1419" y="1441"/>
                  </a:cubicBezTo>
                  <a:cubicBezTo>
                    <a:pt x="1403" y="1447"/>
                    <a:pt x="1386" y="1458"/>
                    <a:pt x="1370" y="1474"/>
                  </a:cubicBezTo>
                  <a:cubicBezTo>
                    <a:pt x="1343" y="1512"/>
                    <a:pt x="1305" y="1550"/>
                    <a:pt x="1267" y="1577"/>
                  </a:cubicBezTo>
                  <a:cubicBezTo>
                    <a:pt x="1234" y="1610"/>
                    <a:pt x="1185" y="1632"/>
                    <a:pt x="1180" y="1691"/>
                  </a:cubicBezTo>
                  <a:cubicBezTo>
                    <a:pt x="1180" y="1702"/>
                    <a:pt x="1163" y="1713"/>
                    <a:pt x="1152" y="1724"/>
                  </a:cubicBezTo>
                  <a:cubicBezTo>
                    <a:pt x="1093" y="1751"/>
                    <a:pt x="1055" y="1800"/>
                    <a:pt x="1038" y="1860"/>
                  </a:cubicBezTo>
                  <a:cubicBezTo>
                    <a:pt x="1033" y="1876"/>
                    <a:pt x="1022" y="1893"/>
                    <a:pt x="1006" y="1909"/>
                  </a:cubicBezTo>
                  <a:cubicBezTo>
                    <a:pt x="989" y="1920"/>
                    <a:pt x="979" y="1942"/>
                    <a:pt x="973" y="1963"/>
                  </a:cubicBezTo>
                  <a:cubicBezTo>
                    <a:pt x="962" y="2007"/>
                    <a:pt x="919" y="2012"/>
                    <a:pt x="897" y="2045"/>
                  </a:cubicBezTo>
                  <a:cubicBezTo>
                    <a:pt x="870" y="2072"/>
                    <a:pt x="897" y="2115"/>
                    <a:pt x="848" y="2143"/>
                  </a:cubicBezTo>
                  <a:cubicBezTo>
                    <a:pt x="805" y="2170"/>
                    <a:pt x="815" y="2241"/>
                    <a:pt x="761" y="2257"/>
                  </a:cubicBezTo>
                  <a:cubicBezTo>
                    <a:pt x="756" y="2300"/>
                    <a:pt x="734" y="2338"/>
                    <a:pt x="696" y="2360"/>
                  </a:cubicBezTo>
                  <a:cubicBezTo>
                    <a:pt x="690" y="2371"/>
                    <a:pt x="690" y="2393"/>
                    <a:pt x="685" y="2404"/>
                  </a:cubicBezTo>
                  <a:cubicBezTo>
                    <a:pt x="680" y="2414"/>
                    <a:pt x="680" y="2420"/>
                    <a:pt x="669" y="2436"/>
                  </a:cubicBezTo>
                  <a:cubicBezTo>
                    <a:pt x="658" y="2453"/>
                    <a:pt x="647" y="2469"/>
                    <a:pt x="636" y="2491"/>
                  </a:cubicBezTo>
                  <a:cubicBezTo>
                    <a:pt x="625" y="2507"/>
                    <a:pt x="620" y="2529"/>
                    <a:pt x="593" y="2539"/>
                  </a:cubicBezTo>
                  <a:cubicBezTo>
                    <a:pt x="571" y="2550"/>
                    <a:pt x="560" y="2583"/>
                    <a:pt x="544" y="2610"/>
                  </a:cubicBezTo>
                  <a:cubicBezTo>
                    <a:pt x="538" y="2632"/>
                    <a:pt x="533" y="2654"/>
                    <a:pt x="533" y="2670"/>
                  </a:cubicBezTo>
                  <a:cubicBezTo>
                    <a:pt x="527" y="2692"/>
                    <a:pt x="511" y="2708"/>
                    <a:pt x="511" y="2724"/>
                  </a:cubicBezTo>
                  <a:cubicBezTo>
                    <a:pt x="511" y="2762"/>
                    <a:pt x="473" y="2751"/>
                    <a:pt x="468" y="2762"/>
                  </a:cubicBezTo>
                  <a:cubicBezTo>
                    <a:pt x="468" y="2768"/>
                    <a:pt x="462" y="2779"/>
                    <a:pt x="462" y="2784"/>
                  </a:cubicBezTo>
                  <a:cubicBezTo>
                    <a:pt x="473" y="2844"/>
                    <a:pt x="397" y="2882"/>
                    <a:pt x="419" y="2947"/>
                  </a:cubicBezTo>
                  <a:cubicBezTo>
                    <a:pt x="419" y="2953"/>
                    <a:pt x="413" y="2958"/>
                    <a:pt x="408" y="2963"/>
                  </a:cubicBezTo>
                  <a:cubicBezTo>
                    <a:pt x="381" y="2969"/>
                    <a:pt x="386" y="2996"/>
                    <a:pt x="375" y="3012"/>
                  </a:cubicBezTo>
                  <a:cubicBezTo>
                    <a:pt x="332" y="3078"/>
                    <a:pt x="321" y="3165"/>
                    <a:pt x="266" y="3224"/>
                  </a:cubicBezTo>
                  <a:cubicBezTo>
                    <a:pt x="283" y="3257"/>
                    <a:pt x="245" y="3268"/>
                    <a:pt x="234" y="3295"/>
                  </a:cubicBezTo>
                  <a:cubicBezTo>
                    <a:pt x="223" y="3317"/>
                    <a:pt x="223" y="3349"/>
                    <a:pt x="212" y="3377"/>
                  </a:cubicBezTo>
                  <a:cubicBezTo>
                    <a:pt x="201" y="3404"/>
                    <a:pt x="190" y="3431"/>
                    <a:pt x="174" y="3464"/>
                  </a:cubicBezTo>
                  <a:cubicBezTo>
                    <a:pt x="212" y="3496"/>
                    <a:pt x="174" y="3507"/>
                    <a:pt x="158" y="3529"/>
                  </a:cubicBezTo>
                  <a:cubicBezTo>
                    <a:pt x="158" y="3534"/>
                    <a:pt x="158" y="3534"/>
                    <a:pt x="158" y="3534"/>
                  </a:cubicBezTo>
                  <a:cubicBezTo>
                    <a:pt x="174" y="3610"/>
                    <a:pt x="120" y="3681"/>
                    <a:pt x="120" y="3746"/>
                  </a:cubicBezTo>
                  <a:cubicBezTo>
                    <a:pt x="120" y="3817"/>
                    <a:pt x="87" y="3882"/>
                    <a:pt x="82" y="3953"/>
                  </a:cubicBezTo>
                  <a:cubicBezTo>
                    <a:pt x="71" y="4040"/>
                    <a:pt x="54" y="4127"/>
                    <a:pt x="44" y="4214"/>
                  </a:cubicBezTo>
                  <a:cubicBezTo>
                    <a:pt x="27" y="4284"/>
                    <a:pt x="22" y="4360"/>
                    <a:pt x="22" y="4431"/>
                  </a:cubicBezTo>
                  <a:cubicBezTo>
                    <a:pt x="22" y="4534"/>
                    <a:pt x="16" y="4638"/>
                    <a:pt x="6" y="4736"/>
                  </a:cubicBezTo>
                  <a:cubicBezTo>
                    <a:pt x="0" y="4812"/>
                    <a:pt x="0" y="4882"/>
                    <a:pt x="6" y="4953"/>
                  </a:cubicBezTo>
                  <a:cubicBezTo>
                    <a:pt x="11" y="5029"/>
                    <a:pt x="11" y="5105"/>
                    <a:pt x="11" y="5181"/>
                  </a:cubicBezTo>
                  <a:cubicBezTo>
                    <a:pt x="16" y="5263"/>
                    <a:pt x="38" y="5344"/>
                    <a:pt x="44" y="5426"/>
                  </a:cubicBezTo>
                  <a:cubicBezTo>
                    <a:pt x="49" y="5453"/>
                    <a:pt x="49" y="5491"/>
                    <a:pt x="54" y="5524"/>
                  </a:cubicBezTo>
                  <a:cubicBezTo>
                    <a:pt x="54" y="5562"/>
                    <a:pt x="60" y="5605"/>
                    <a:pt x="71" y="5643"/>
                  </a:cubicBezTo>
                  <a:cubicBezTo>
                    <a:pt x="87" y="5671"/>
                    <a:pt x="98" y="5709"/>
                    <a:pt x="98" y="5741"/>
                  </a:cubicBezTo>
                  <a:cubicBezTo>
                    <a:pt x="92" y="5763"/>
                    <a:pt x="98" y="5785"/>
                    <a:pt x="109" y="5806"/>
                  </a:cubicBezTo>
                  <a:cubicBezTo>
                    <a:pt x="114" y="5823"/>
                    <a:pt x="120" y="5834"/>
                    <a:pt x="120" y="5850"/>
                  </a:cubicBezTo>
                  <a:cubicBezTo>
                    <a:pt x="136" y="5904"/>
                    <a:pt x="114" y="5964"/>
                    <a:pt x="158" y="6013"/>
                  </a:cubicBezTo>
                  <a:cubicBezTo>
                    <a:pt x="174" y="6035"/>
                    <a:pt x="152" y="6084"/>
                    <a:pt x="196" y="6105"/>
                  </a:cubicBezTo>
                  <a:cubicBezTo>
                    <a:pt x="174" y="6133"/>
                    <a:pt x="190" y="6160"/>
                    <a:pt x="201" y="6187"/>
                  </a:cubicBezTo>
                  <a:cubicBezTo>
                    <a:pt x="223" y="6230"/>
                    <a:pt x="239" y="6279"/>
                    <a:pt x="245" y="6328"/>
                  </a:cubicBezTo>
                  <a:cubicBezTo>
                    <a:pt x="250" y="6345"/>
                    <a:pt x="256" y="6355"/>
                    <a:pt x="261" y="6366"/>
                  </a:cubicBezTo>
                  <a:cubicBezTo>
                    <a:pt x="277" y="6410"/>
                    <a:pt x="294" y="6453"/>
                    <a:pt x="304" y="6497"/>
                  </a:cubicBezTo>
                  <a:cubicBezTo>
                    <a:pt x="337" y="6616"/>
                    <a:pt x="343" y="6736"/>
                    <a:pt x="408" y="6839"/>
                  </a:cubicBezTo>
                  <a:cubicBezTo>
                    <a:pt x="419" y="6850"/>
                    <a:pt x="424" y="6861"/>
                    <a:pt x="424" y="6877"/>
                  </a:cubicBezTo>
                  <a:cubicBezTo>
                    <a:pt x="419" y="6910"/>
                    <a:pt x="440" y="6937"/>
                    <a:pt x="457" y="6964"/>
                  </a:cubicBezTo>
                  <a:cubicBezTo>
                    <a:pt x="500" y="7046"/>
                    <a:pt x="544" y="7133"/>
                    <a:pt x="582" y="7214"/>
                  </a:cubicBezTo>
                  <a:cubicBezTo>
                    <a:pt x="609" y="7290"/>
                    <a:pt x="647" y="7361"/>
                    <a:pt x="696" y="7426"/>
                  </a:cubicBezTo>
                  <a:cubicBezTo>
                    <a:pt x="707" y="7443"/>
                    <a:pt x="718" y="7464"/>
                    <a:pt x="728" y="7486"/>
                  </a:cubicBezTo>
                  <a:cubicBezTo>
                    <a:pt x="756" y="7535"/>
                    <a:pt x="761" y="7600"/>
                    <a:pt x="821" y="7627"/>
                  </a:cubicBezTo>
                  <a:cubicBezTo>
                    <a:pt x="826" y="7633"/>
                    <a:pt x="832" y="7649"/>
                    <a:pt x="832" y="7660"/>
                  </a:cubicBezTo>
                  <a:cubicBezTo>
                    <a:pt x="853" y="7720"/>
                    <a:pt x="892" y="7769"/>
                    <a:pt x="940" y="7812"/>
                  </a:cubicBezTo>
                  <a:cubicBezTo>
                    <a:pt x="962" y="7829"/>
                    <a:pt x="968" y="7861"/>
                    <a:pt x="951" y="7883"/>
                  </a:cubicBezTo>
                  <a:cubicBezTo>
                    <a:pt x="962" y="7888"/>
                    <a:pt x="989" y="7899"/>
                    <a:pt x="989" y="7905"/>
                  </a:cubicBezTo>
                  <a:cubicBezTo>
                    <a:pt x="979" y="7948"/>
                    <a:pt x="1022" y="7954"/>
                    <a:pt x="1033" y="7981"/>
                  </a:cubicBezTo>
                  <a:cubicBezTo>
                    <a:pt x="1049" y="8008"/>
                    <a:pt x="1065" y="8035"/>
                    <a:pt x="1087" y="8057"/>
                  </a:cubicBezTo>
                  <a:cubicBezTo>
                    <a:pt x="1131" y="8111"/>
                    <a:pt x="1185" y="8155"/>
                    <a:pt x="1229" y="8209"/>
                  </a:cubicBezTo>
                  <a:cubicBezTo>
                    <a:pt x="1299" y="8301"/>
                    <a:pt x="1381" y="8383"/>
                    <a:pt x="1468" y="8465"/>
                  </a:cubicBezTo>
                  <a:cubicBezTo>
                    <a:pt x="1473" y="8470"/>
                    <a:pt x="1489" y="8475"/>
                    <a:pt x="1495" y="8492"/>
                  </a:cubicBezTo>
                  <a:cubicBezTo>
                    <a:pt x="1538" y="8541"/>
                    <a:pt x="1582" y="8590"/>
                    <a:pt x="1631" y="8633"/>
                  </a:cubicBezTo>
                  <a:cubicBezTo>
                    <a:pt x="1685" y="8682"/>
                    <a:pt x="1756" y="8709"/>
                    <a:pt x="1799" y="8769"/>
                  </a:cubicBezTo>
                  <a:cubicBezTo>
                    <a:pt x="1810" y="8785"/>
                    <a:pt x="1826" y="8802"/>
                    <a:pt x="1832" y="8802"/>
                  </a:cubicBezTo>
                  <a:cubicBezTo>
                    <a:pt x="1836" y="8801"/>
                    <a:pt x="1839" y="8800"/>
                    <a:pt x="1842" y="8800"/>
                  </a:cubicBezTo>
                  <a:cubicBezTo>
                    <a:pt x="1861" y="8800"/>
                    <a:pt x="1867" y="8814"/>
                    <a:pt x="1881" y="8823"/>
                  </a:cubicBezTo>
                  <a:cubicBezTo>
                    <a:pt x="1916" y="8848"/>
                    <a:pt x="1923" y="8906"/>
                    <a:pt x="1976" y="8906"/>
                  </a:cubicBezTo>
                  <a:cubicBezTo>
                    <a:pt x="1980" y="8906"/>
                    <a:pt x="1985" y="8906"/>
                    <a:pt x="1990" y="8905"/>
                  </a:cubicBezTo>
                  <a:cubicBezTo>
                    <a:pt x="2038" y="8986"/>
                    <a:pt x="2136" y="9008"/>
                    <a:pt x="2202" y="9073"/>
                  </a:cubicBezTo>
                  <a:cubicBezTo>
                    <a:pt x="2278" y="9084"/>
                    <a:pt x="2316" y="9171"/>
                    <a:pt x="2397" y="9177"/>
                  </a:cubicBezTo>
                  <a:cubicBezTo>
                    <a:pt x="2403" y="9177"/>
                    <a:pt x="2414" y="9182"/>
                    <a:pt x="2414" y="9193"/>
                  </a:cubicBezTo>
                  <a:cubicBezTo>
                    <a:pt x="2419" y="9231"/>
                    <a:pt x="2452" y="9236"/>
                    <a:pt x="2479" y="9247"/>
                  </a:cubicBezTo>
                  <a:cubicBezTo>
                    <a:pt x="2533" y="9264"/>
                    <a:pt x="2582" y="9291"/>
                    <a:pt x="2626" y="9323"/>
                  </a:cubicBezTo>
                  <a:cubicBezTo>
                    <a:pt x="2647" y="9345"/>
                    <a:pt x="2669" y="9361"/>
                    <a:pt x="2696" y="9372"/>
                  </a:cubicBezTo>
                  <a:cubicBezTo>
                    <a:pt x="2734" y="9383"/>
                    <a:pt x="2767" y="9394"/>
                    <a:pt x="2805" y="9410"/>
                  </a:cubicBezTo>
                  <a:cubicBezTo>
                    <a:pt x="2838" y="9421"/>
                    <a:pt x="2870" y="9438"/>
                    <a:pt x="2897" y="9465"/>
                  </a:cubicBezTo>
                  <a:cubicBezTo>
                    <a:pt x="2917" y="9489"/>
                    <a:pt x="2946" y="9504"/>
                    <a:pt x="2975" y="9504"/>
                  </a:cubicBezTo>
                  <a:cubicBezTo>
                    <a:pt x="2985" y="9504"/>
                    <a:pt x="2996" y="9502"/>
                    <a:pt x="3006" y="9497"/>
                  </a:cubicBezTo>
                  <a:cubicBezTo>
                    <a:pt x="3026" y="9532"/>
                    <a:pt x="3064" y="9558"/>
                    <a:pt x="3108" y="9558"/>
                  </a:cubicBezTo>
                  <a:cubicBezTo>
                    <a:pt x="3112" y="9558"/>
                    <a:pt x="3116" y="9558"/>
                    <a:pt x="3120" y="9557"/>
                  </a:cubicBezTo>
                  <a:cubicBezTo>
                    <a:pt x="3142" y="9557"/>
                    <a:pt x="3164" y="9563"/>
                    <a:pt x="3185" y="9573"/>
                  </a:cubicBezTo>
                  <a:cubicBezTo>
                    <a:pt x="3219" y="9597"/>
                    <a:pt x="3260" y="9612"/>
                    <a:pt x="3302" y="9612"/>
                  </a:cubicBezTo>
                  <a:cubicBezTo>
                    <a:pt x="3309" y="9612"/>
                    <a:pt x="3315" y="9612"/>
                    <a:pt x="3321" y="9611"/>
                  </a:cubicBezTo>
                  <a:cubicBezTo>
                    <a:pt x="3321" y="9611"/>
                    <a:pt x="3332" y="9617"/>
                    <a:pt x="3332" y="9622"/>
                  </a:cubicBezTo>
                  <a:cubicBezTo>
                    <a:pt x="3336" y="9639"/>
                    <a:pt x="3341" y="9645"/>
                    <a:pt x="3350" y="9645"/>
                  </a:cubicBezTo>
                  <a:cubicBezTo>
                    <a:pt x="3355" y="9645"/>
                    <a:pt x="3362" y="9643"/>
                    <a:pt x="3370" y="9639"/>
                  </a:cubicBezTo>
                  <a:cubicBezTo>
                    <a:pt x="3376" y="9633"/>
                    <a:pt x="3382" y="9632"/>
                    <a:pt x="3390" y="9632"/>
                  </a:cubicBezTo>
                  <a:cubicBezTo>
                    <a:pt x="3397" y="9632"/>
                    <a:pt x="3406" y="9633"/>
                    <a:pt x="3414" y="9633"/>
                  </a:cubicBezTo>
                  <a:cubicBezTo>
                    <a:pt x="3408" y="9650"/>
                    <a:pt x="3419" y="9660"/>
                    <a:pt x="3430" y="9660"/>
                  </a:cubicBezTo>
                  <a:cubicBezTo>
                    <a:pt x="3441" y="9660"/>
                    <a:pt x="3452" y="9658"/>
                    <a:pt x="3463" y="9658"/>
                  </a:cubicBezTo>
                  <a:cubicBezTo>
                    <a:pt x="3468" y="9658"/>
                    <a:pt x="3474" y="9659"/>
                    <a:pt x="3479" y="9660"/>
                  </a:cubicBezTo>
                  <a:cubicBezTo>
                    <a:pt x="3484" y="9660"/>
                    <a:pt x="3493" y="9659"/>
                    <a:pt x="3500" y="9659"/>
                  </a:cubicBezTo>
                  <a:cubicBezTo>
                    <a:pt x="3508" y="9659"/>
                    <a:pt x="3514" y="9660"/>
                    <a:pt x="3517" y="9666"/>
                  </a:cubicBezTo>
                  <a:cubicBezTo>
                    <a:pt x="3550" y="9704"/>
                    <a:pt x="3599" y="9704"/>
                    <a:pt x="3642" y="9720"/>
                  </a:cubicBezTo>
                  <a:cubicBezTo>
                    <a:pt x="3729" y="9753"/>
                    <a:pt x="3821" y="9780"/>
                    <a:pt x="3914" y="9791"/>
                  </a:cubicBezTo>
                  <a:cubicBezTo>
                    <a:pt x="4017" y="9802"/>
                    <a:pt x="4120" y="9818"/>
                    <a:pt x="4224" y="9829"/>
                  </a:cubicBezTo>
                  <a:cubicBezTo>
                    <a:pt x="4245" y="9834"/>
                    <a:pt x="4267" y="9840"/>
                    <a:pt x="4289" y="9851"/>
                  </a:cubicBezTo>
                  <a:cubicBezTo>
                    <a:pt x="4305" y="9856"/>
                    <a:pt x="4322" y="9856"/>
                    <a:pt x="4338" y="9856"/>
                  </a:cubicBezTo>
                  <a:cubicBezTo>
                    <a:pt x="4408" y="9856"/>
                    <a:pt x="4479" y="9862"/>
                    <a:pt x="4544" y="9862"/>
                  </a:cubicBezTo>
                  <a:cubicBezTo>
                    <a:pt x="4626" y="9872"/>
                    <a:pt x="4702" y="9872"/>
                    <a:pt x="4784" y="9872"/>
                  </a:cubicBezTo>
                  <a:cubicBezTo>
                    <a:pt x="4811" y="9870"/>
                    <a:pt x="4838" y="9869"/>
                    <a:pt x="4865" y="9869"/>
                  </a:cubicBezTo>
                  <a:cubicBezTo>
                    <a:pt x="4903" y="9869"/>
                    <a:pt x="4941" y="9871"/>
                    <a:pt x="4979" y="9878"/>
                  </a:cubicBezTo>
                  <a:cubicBezTo>
                    <a:pt x="4995" y="9879"/>
                    <a:pt x="5010" y="9880"/>
                    <a:pt x="5025" y="9880"/>
                  </a:cubicBezTo>
                  <a:cubicBezTo>
                    <a:pt x="5075" y="9880"/>
                    <a:pt x="5125" y="9873"/>
                    <a:pt x="5175" y="9856"/>
                  </a:cubicBezTo>
                  <a:cubicBezTo>
                    <a:pt x="5178" y="9854"/>
                    <a:pt x="5182" y="9854"/>
                    <a:pt x="5186" y="9854"/>
                  </a:cubicBezTo>
                  <a:cubicBezTo>
                    <a:pt x="5195" y="9854"/>
                    <a:pt x="5205" y="9858"/>
                    <a:pt x="5213" y="9862"/>
                  </a:cubicBezTo>
                  <a:cubicBezTo>
                    <a:pt x="5224" y="9868"/>
                    <a:pt x="5233" y="9870"/>
                    <a:pt x="5243" y="9870"/>
                  </a:cubicBezTo>
                  <a:cubicBezTo>
                    <a:pt x="5258" y="9870"/>
                    <a:pt x="5273" y="9865"/>
                    <a:pt x="5289" y="9862"/>
                  </a:cubicBezTo>
                  <a:lnTo>
                    <a:pt x="5338" y="9862"/>
                  </a:lnTo>
                  <a:cubicBezTo>
                    <a:pt x="5354" y="9862"/>
                    <a:pt x="5376" y="9862"/>
                    <a:pt x="5392" y="9851"/>
                  </a:cubicBezTo>
                  <a:cubicBezTo>
                    <a:pt x="5402" y="9844"/>
                    <a:pt x="5413" y="9842"/>
                    <a:pt x="5426" y="9842"/>
                  </a:cubicBezTo>
                  <a:cubicBezTo>
                    <a:pt x="5434" y="9842"/>
                    <a:pt x="5443" y="9843"/>
                    <a:pt x="5452" y="9845"/>
                  </a:cubicBezTo>
                  <a:cubicBezTo>
                    <a:pt x="5496" y="9845"/>
                    <a:pt x="5545" y="9840"/>
                    <a:pt x="5588" y="9829"/>
                  </a:cubicBezTo>
                  <a:cubicBezTo>
                    <a:pt x="5615" y="9823"/>
                    <a:pt x="5642" y="9818"/>
                    <a:pt x="5670" y="9807"/>
                  </a:cubicBezTo>
                  <a:cubicBezTo>
                    <a:pt x="5674" y="9805"/>
                    <a:pt x="5679" y="9805"/>
                    <a:pt x="5683" y="9805"/>
                  </a:cubicBezTo>
                  <a:cubicBezTo>
                    <a:pt x="5696" y="9805"/>
                    <a:pt x="5709" y="9809"/>
                    <a:pt x="5720" y="9809"/>
                  </a:cubicBezTo>
                  <a:cubicBezTo>
                    <a:pt x="5733" y="9809"/>
                    <a:pt x="5744" y="9804"/>
                    <a:pt x="5751" y="9785"/>
                  </a:cubicBezTo>
                  <a:cubicBezTo>
                    <a:pt x="5761" y="9793"/>
                    <a:pt x="5769" y="9796"/>
                    <a:pt x="5778" y="9796"/>
                  </a:cubicBezTo>
                  <a:cubicBezTo>
                    <a:pt x="5800" y="9796"/>
                    <a:pt x="5820" y="9778"/>
                    <a:pt x="5844" y="9775"/>
                  </a:cubicBezTo>
                  <a:cubicBezTo>
                    <a:pt x="5876" y="9770"/>
                    <a:pt x="5905" y="9749"/>
                    <a:pt x="5938" y="9749"/>
                  </a:cubicBezTo>
                  <a:cubicBezTo>
                    <a:pt x="5949" y="9749"/>
                    <a:pt x="5961" y="9751"/>
                    <a:pt x="5974" y="9758"/>
                  </a:cubicBezTo>
                  <a:cubicBezTo>
                    <a:pt x="5979" y="9758"/>
                    <a:pt x="5996" y="9753"/>
                    <a:pt x="5996" y="9747"/>
                  </a:cubicBezTo>
                  <a:cubicBezTo>
                    <a:pt x="6005" y="9732"/>
                    <a:pt x="6014" y="9729"/>
                    <a:pt x="6024" y="9729"/>
                  </a:cubicBezTo>
                  <a:cubicBezTo>
                    <a:pt x="6032" y="9729"/>
                    <a:pt x="6040" y="9731"/>
                    <a:pt x="6050" y="9731"/>
                  </a:cubicBezTo>
                  <a:cubicBezTo>
                    <a:pt x="6093" y="9731"/>
                    <a:pt x="6127" y="9702"/>
                    <a:pt x="6168" y="9702"/>
                  </a:cubicBezTo>
                  <a:cubicBezTo>
                    <a:pt x="6174" y="9702"/>
                    <a:pt x="6180" y="9703"/>
                    <a:pt x="6186" y="9704"/>
                  </a:cubicBezTo>
                  <a:cubicBezTo>
                    <a:pt x="6213" y="9666"/>
                    <a:pt x="6257" y="9682"/>
                    <a:pt x="6295" y="9671"/>
                  </a:cubicBezTo>
                  <a:cubicBezTo>
                    <a:pt x="6344" y="9666"/>
                    <a:pt x="6393" y="9650"/>
                    <a:pt x="6431" y="9622"/>
                  </a:cubicBezTo>
                  <a:cubicBezTo>
                    <a:pt x="6447" y="9611"/>
                    <a:pt x="6469" y="9606"/>
                    <a:pt x="6485" y="9606"/>
                  </a:cubicBezTo>
                  <a:cubicBezTo>
                    <a:pt x="6523" y="9595"/>
                    <a:pt x="6561" y="9584"/>
                    <a:pt x="6599" y="9568"/>
                  </a:cubicBezTo>
                  <a:cubicBezTo>
                    <a:pt x="6626" y="9535"/>
                    <a:pt x="6664" y="9541"/>
                    <a:pt x="6697" y="9535"/>
                  </a:cubicBezTo>
                  <a:cubicBezTo>
                    <a:pt x="6730" y="9524"/>
                    <a:pt x="6757" y="9508"/>
                    <a:pt x="6784" y="9486"/>
                  </a:cubicBezTo>
                  <a:lnTo>
                    <a:pt x="6789" y="9486"/>
                  </a:lnTo>
                  <a:cubicBezTo>
                    <a:pt x="6798" y="9493"/>
                    <a:pt x="6806" y="9496"/>
                    <a:pt x="6813" y="9496"/>
                  </a:cubicBezTo>
                  <a:cubicBezTo>
                    <a:pt x="6830" y="9496"/>
                    <a:pt x="6845" y="9483"/>
                    <a:pt x="6860" y="9476"/>
                  </a:cubicBezTo>
                  <a:cubicBezTo>
                    <a:pt x="6893" y="9454"/>
                    <a:pt x="6936" y="9454"/>
                    <a:pt x="6963" y="9421"/>
                  </a:cubicBezTo>
                  <a:cubicBezTo>
                    <a:pt x="6974" y="9399"/>
                    <a:pt x="7012" y="9410"/>
                    <a:pt x="7039" y="9399"/>
                  </a:cubicBezTo>
                  <a:cubicBezTo>
                    <a:pt x="7121" y="9367"/>
                    <a:pt x="7202" y="9323"/>
                    <a:pt x="7273" y="9269"/>
                  </a:cubicBezTo>
                  <a:cubicBezTo>
                    <a:pt x="7317" y="9242"/>
                    <a:pt x="7376" y="9236"/>
                    <a:pt x="7414" y="9187"/>
                  </a:cubicBezTo>
                  <a:cubicBezTo>
                    <a:pt x="7417" y="9188"/>
                    <a:pt x="7420" y="9188"/>
                    <a:pt x="7423" y="9188"/>
                  </a:cubicBezTo>
                  <a:cubicBezTo>
                    <a:pt x="7451" y="9188"/>
                    <a:pt x="7471" y="9164"/>
                    <a:pt x="7491" y="9149"/>
                  </a:cubicBezTo>
                  <a:cubicBezTo>
                    <a:pt x="7518" y="9122"/>
                    <a:pt x="7545" y="9095"/>
                    <a:pt x="7578" y="9068"/>
                  </a:cubicBezTo>
                  <a:cubicBezTo>
                    <a:pt x="7616" y="9046"/>
                    <a:pt x="7654" y="9014"/>
                    <a:pt x="7686" y="8975"/>
                  </a:cubicBezTo>
                  <a:cubicBezTo>
                    <a:pt x="7708" y="8948"/>
                    <a:pt x="7735" y="8932"/>
                    <a:pt x="7768" y="8932"/>
                  </a:cubicBezTo>
                  <a:cubicBezTo>
                    <a:pt x="7773" y="8932"/>
                    <a:pt x="7790" y="8927"/>
                    <a:pt x="7790" y="8921"/>
                  </a:cubicBezTo>
                  <a:cubicBezTo>
                    <a:pt x="7795" y="8883"/>
                    <a:pt x="7849" y="8888"/>
                    <a:pt x="7860" y="8856"/>
                  </a:cubicBezTo>
                  <a:cubicBezTo>
                    <a:pt x="7875" y="8827"/>
                    <a:pt x="7903" y="8806"/>
                    <a:pt x="7932" y="8806"/>
                  </a:cubicBezTo>
                  <a:cubicBezTo>
                    <a:pt x="7935" y="8806"/>
                    <a:pt x="7938" y="8806"/>
                    <a:pt x="7942" y="8807"/>
                  </a:cubicBezTo>
                  <a:cubicBezTo>
                    <a:pt x="7947" y="8807"/>
                    <a:pt x="7953" y="8802"/>
                    <a:pt x="7958" y="8785"/>
                  </a:cubicBezTo>
                  <a:cubicBezTo>
                    <a:pt x="7964" y="8769"/>
                    <a:pt x="7969" y="8763"/>
                    <a:pt x="7991" y="8763"/>
                  </a:cubicBezTo>
                  <a:cubicBezTo>
                    <a:pt x="8012" y="8753"/>
                    <a:pt x="8034" y="8742"/>
                    <a:pt x="8045" y="8720"/>
                  </a:cubicBezTo>
                  <a:cubicBezTo>
                    <a:pt x="8089" y="8649"/>
                    <a:pt x="8154" y="8606"/>
                    <a:pt x="8203" y="8541"/>
                  </a:cubicBezTo>
                  <a:cubicBezTo>
                    <a:pt x="8279" y="8448"/>
                    <a:pt x="8366" y="8372"/>
                    <a:pt x="8431" y="8269"/>
                  </a:cubicBezTo>
                  <a:cubicBezTo>
                    <a:pt x="8436" y="8258"/>
                    <a:pt x="8447" y="8253"/>
                    <a:pt x="8453" y="8242"/>
                  </a:cubicBezTo>
                  <a:lnTo>
                    <a:pt x="8616" y="8089"/>
                  </a:lnTo>
                  <a:cubicBezTo>
                    <a:pt x="8621" y="8084"/>
                    <a:pt x="8627" y="8079"/>
                    <a:pt x="8632" y="8068"/>
                  </a:cubicBezTo>
                  <a:cubicBezTo>
                    <a:pt x="8648" y="8008"/>
                    <a:pt x="8714" y="7975"/>
                    <a:pt x="8725" y="7910"/>
                  </a:cubicBezTo>
                  <a:cubicBezTo>
                    <a:pt x="8763" y="7894"/>
                    <a:pt x="8773" y="7850"/>
                    <a:pt x="8801" y="7834"/>
                  </a:cubicBezTo>
                  <a:cubicBezTo>
                    <a:pt x="8844" y="7818"/>
                    <a:pt x="8801" y="7801"/>
                    <a:pt x="8817" y="7785"/>
                  </a:cubicBezTo>
                  <a:cubicBezTo>
                    <a:pt x="8844" y="7763"/>
                    <a:pt x="8871" y="7736"/>
                    <a:pt x="8893" y="7698"/>
                  </a:cubicBezTo>
                  <a:cubicBezTo>
                    <a:pt x="8953" y="7627"/>
                    <a:pt x="9002" y="7540"/>
                    <a:pt x="9034" y="7448"/>
                  </a:cubicBezTo>
                  <a:cubicBezTo>
                    <a:pt x="9040" y="7432"/>
                    <a:pt x="9045" y="7415"/>
                    <a:pt x="9051" y="7405"/>
                  </a:cubicBezTo>
                  <a:cubicBezTo>
                    <a:pt x="9083" y="7356"/>
                    <a:pt x="9132" y="7323"/>
                    <a:pt x="9127" y="7258"/>
                  </a:cubicBezTo>
                  <a:cubicBezTo>
                    <a:pt x="9121" y="7193"/>
                    <a:pt x="9181" y="7165"/>
                    <a:pt x="9197" y="7116"/>
                  </a:cubicBezTo>
                  <a:cubicBezTo>
                    <a:pt x="9203" y="7106"/>
                    <a:pt x="9219" y="7089"/>
                    <a:pt x="9219" y="7078"/>
                  </a:cubicBezTo>
                  <a:cubicBezTo>
                    <a:pt x="9214" y="7040"/>
                    <a:pt x="9230" y="6997"/>
                    <a:pt x="9257" y="6964"/>
                  </a:cubicBezTo>
                  <a:cubicBezTo>
                    <a:pt x="9230" y="6910"/>
                    <a:pt x="9290" y="6894"/>
                    <a:pt x="9301" y="6856"/>
                  </a:cubicBezTo>
                  <a:cubicBezTo>
                    <a:pt x="9306" y="6850"/>
                    <a:pt x="9312" y="6839"/>
                    <a:pt x="9312" y="6834"/>
                  </a:cubicBezTo>
                  <a:cubicBezTo>
                    <a:pt x="9301" y="6801"/>
                    <a:pt x="9344" y="6790"/>
                    <a:pt x="9339" y="6758"/>
                  </a:cubicBezTo>
                  <a:cubicBezTo>
                    <a:pt x="9333" y="6730"/>
                    <a:pt x="9366" y="6709"/>
                    <a:pt x="9377" y="6682"/>
                  </a:cubicBezTo>
                  <a:cubicBezTo>
                    <a:pt x="9382" y="6676"/>
                    <a:pt x="9388" y="6671"/>
                    <a:pt x="9388" y="6665"/>
                  </a:cubicBezTo>
                  <a:cubicBezTo>
                    <a:pt x="9382" y="6616"/>
                    <a:pt x="9415" y="6584"/>
                    <a:pt x="9420" y="6529"/>
                  </a:cubicBezTo>
                  <a:cubicBezTo>
                    <a:pt x="9431" y="6480"/>
                    <a:pt x="9480" y="6448"/>
                    <a:pt x="9464" y="6393"/>
                  </a:cubicBezTo>
                  <a:cubicBezTo>
                    <a:pt x="9502" y="6377"/>
                    <a:pt x="9480" y="6334"/>
                    <a:pt x="9496" y="6312"/>
                  </a:cubicBezTo>
                  <a:cubicBezTo>
                    <a:pt x="9507" y="6290"/>
                    <a:pt x="9502" y="6247"/>
                    <a:pt x="9524" y="6230"/>
                  </a:cubicBezTo>
                  <a:cubicBezTo>
                    <a:pt x="9556" y="6209"/>
                    <a:pt x="9529" y="6181"/>
                    <a:pt x="9545" y="6154"/>
                  </a:cubicBezTo>
                  <a:cubicBezTo>
                    <a:pt x="9562" y="6116"/>
                    <a:pt x="9578" y="6078"/>
                    <a:pt x="9583" y="6035"/>
                  </a:cubicBezTo>
                  <a:cubicBezTo>
                    <a:pt x="9589" y="5991"/>
                    <a:pt x="9621" y="5959"/>
                    <a:pt x="9621" y="5921"/>
                  </a:cubicBezTo>
                  <a:cubicBezTo>
                    <a:pt x="9627" y="5888"/>
                    <a:pt x="9627" y="5861"/>
                    <a:pt x="9627" y="5828"/>
                  </a:cubicBezTo>
                  <a:cubicBezTo>
                    <a:pt x="9621" y="5801"/>
                    <a:pt x="9627" y="5768"/>
                    <a:pt x="9638" y="5741"/>
                  </a:cubicBezTo>
                  <a:cubicBezTo>
                    <a:pt x="9654" y="5709"/>
                    <a:pt x="9621" y="5687"/>
                    <a:pt x="9632" y="5660"/>
                  </a:cubicBezTo>
                  <a:cubicBezTo>
                    <a:pt x="9638" y="5638"/>
                    <a:pt x="9643" y="5616"/>
                    <a:pt x="9643" y="5600"/>
                  </a:cubicBezTo>
                  <a:cubicBezTo>
                    <a:pt x="9654" y="5556"/>
                    <a:pt x="9665" y="5513"/>
                    <a:pt x="9665" y="5464"/>
                  </a:cubicBezTo>
                  <a:cubicBezTo>
                    <a:pt x="9659" y="5437"/>
                    <a:pt x="9670" y="5404"/>
                    <a:pt x="9698" y="5388"/>
                  </a:cubicBezTo>
                  <a:lnTo>
                    <a:pt x="9659" y="5361"/>
                  </a:lnTo>
                  <a:lnTo>
                    <a:pt x="9698" y="5295"/>
                  </a:lnTo>
                  <a:lnTo>
                    <a:pt x="9654" y="5274"/>
                  </a:lnTo>
                  <a:cubicBezTo>
                    <a:pt x="9692" y="5241"/>
                    <a:pt x="9698" y="5230"/>
                    <a:pt x="9692" y="5203"/>
                  </a:cubicBezTo>
                  <a:cubicBezTo>
                    <a:pt x="9687" y="5154"/>
                    <a:pt x="9692" y="5100"/>
                    <a:pt x="9714" y="5051"/>
                  </a:cubicBezTo>
                  <a:lnTo>
                    <a:pt x="9676" y="5045"/>
                  </a:lnTo>
                  <a:cubicBezTo>
                    <a:pt x="9665" y="5013"/>
                    <a:pt x="9676" y="4975"/>
                    <a:pt x="9703" y="4953"/>
                  </a:cubicBezTo>
                  <a:lnTo>
                    <a:pt x="9665" y="4931"/>
                  </a:lnTo>
                  <a:cubicBezTo>
                    <a:pt x="9692" y="4904"/>
                    <a:pt x="9708" y="4871"/>
                    <a:pt x="9719" y="4833"/>
                  </a:cubicBezTo>
                  <a:lnTo>
                    <a:pt x="9719" y="4833"/>
                  </a:lnTo>
                  <a:lnTo>
                    <a:pt x="9676" y="4839"/>
                  </a:lnTo>
                  <a:cubicBezTo>
                    <a:pt x="9687" y="4823"/>
                    <a:pt x="9692" y="4806"/>
                    <a:pt x="9703" y="4801"/>
                  </a:cubicBezTo>
                  <a:cubicBezTo>
                    <a:pt x="9730" y="4790"/>
                    <a:pt x="9725" y="4763"/>
                    <a:pt x="9714" y="4763"/>
                  </a:cubicBezTo>
                  <a:cubicBezTo>
                    <a:pt x="9687" y="4752"/>
                    <a:pt x="9692" y="4741"/>
                    <a:pt x="9698" y="4725"/>
                  </a:cubicBezTo>
                  <a:cubicBezTo>
                    <a:pt x="9703" y="4708"/>
                    <a:pt x="9703" y="4692"/>
                    <a:pt x="9698" y="4676"/>
                  </a:cubicBezTo>
                  <a:cubicBezTo>
                    <a:pt x="9687" y="4659"/>
                    <a:pt x="9681" y="4649"/>
                    <a:pt x="9698" y="4632"/>
                  </a:cubicBezTo>
                  <a:cubicBezTo>
                    <a:pt x="9703" y="4627"/>
                    <a:pt x="9703" y="4611"/>
                    <a:pt x="9698" y="4605"/>
                  </a:cubicBezTo>
                  <a:cubicBezTo>
                    <a:pt x="9659" y="4551"/>
                    <a:pt x="9665" y="4480"/>
                    <a:pt x="9703" y="4426"/>
                  </a:cubicBezTo>
                  <a:lnTo>
                    <a:pt x="9670" y="4409"/>
                  </a:lnTo>
                  <a:cubicBezTo>
                    <a:pt x="9676" y="4399"/>
                    <a:pt x="9676" y="4382"/>
                    <a:pt x="9687" y="4371"/>
                  </a:cubicBezTo>
                  <a:cubicBezTo>
                    <a:pt x="9708" y="4355"/>
                    <a:pt x="9719" y="4339"/>
                    <a:pt x="9698" y="4312"/>
                  </a:cubicBezTo>
                  <a:cubicBezTo>
                    <a:pt x="9692" y="4306"/>
                    <a:pt x="9698" y="4290"/>
                    <a:pt x="9698" y="4284"/>
                  </a:cubicBezTo>
                  <a:cubicBezTo>
                    <a:pt x="9698" y="4230"/>
                    <a:pt x="9692" y="4181"/>
                    <a:pt x="9681" y="4127"/>
                  </a:cubicBezTo>
                  <a:cubicBezTo>
                    <a:pt x="9676" y="4121"/>
                    <a:pt x="9676" y="4110"/>
                    <a:pt x="9676" y="4100"/>
                  </a:cubicBezTo>
                  <a:cubicBezTo>
                    <a:pt x="9670" y="4051"/>
                    <a:pt x="9665" y="3996"/>
                    <a:pt x="9659" y="3953"/>
                  </a:cubicBezTo>
                  <a:cubicBezTo>
                    <a:pt x="9659" y="3909"/>
                    <a:pt x="9632" y="3866"/>
                    <a:pt x="9632" y="3817"/>
                  </a:cubicBezTo>
                  <a:cubicBezTo>
                    <a:pt x="9632" y="3768"/>
                    <a:pt x="9621" y="3719"/>
                    <a:pt x="9605" y="3670"/>
                  </a:cubicBezTo>
                  <a:cubicBezTo>
                    <a:pt x="9589" y="3632"/>
                    <a:pt x="9551" y="3599"/>
                    <a:pt x="9562" y="3545"/>
                  </a:cubicBezTo>
                  <a:cubicBezTo>
                    <a:pt x="9562" y="3540"/>
                    <a:pt x="9562" y="3534"/>
                    <a:pt x="9556" y="3534"/>
                  </a:cubicBezTo>
                  <a:cubicBezTo>
                    <a:pt x="9524" y="3518"/>
                    <a:pt x="9524" y="3491"/>
                    <a:pt x="9518" y="3464"/>
                  </a:cubicBezTo>
                  <a:cubicBezTo>
                    <a:pt x="9496" y="3420"/>
                    <a:pt x="9480" y="3371"/>
                    <a:pt x="9475" y="3322"/>
                  </a:cubicBezTo>
                  <a:cubicBezTo>
                    <a:pt x="9420" y="3300"/>
                    <a:pt x="9447" y="3246"/>
                    <a:pt x="9420" y="3208"/>
                  </a:cubicBezTo>
                  <a:cubicBezTo>
                    <a:pt x="9399" y="3170"/>
                    <a:pt x="9382" y="3132"/>
                    <a:pt x="9371" y="3088"/>
                  </a:cubicBezTo>
                  <a:cubicBezTo>
                    <a:pt x="9366" y="3067"/>
                    <a:pt x="9350" y="3056"/>
                    <a:pt x="9350" y="3029"/>
                  </a:cubicBezTo>
                  <a:cubicBezTo>
                    <a:pt x="9350" y="3007"/>
                    <a:pt x="9344" y="2985"/>
                    <a:pt x="9317" y="2985"/>
                  </a:cubicBezTo>
                  <a:cubicBezTo>
                    <a:pt x="9328" y="2958"/>
                    <a:pt x="9268" y="2936"/>
                    <a:pt x="9312" y="2904"/>
                  </a:cubicBezTo>
                  <a:cubicBezTo>
                    <a:pt x="9279" y="2887"/>
                    <a:pt x="9252" y="2877"/>
                    <a:pt x="9252" y="2844"/>
                  </a:cubicBezTo>
                  <a:cubicBezTo>
                    <a:pt x="9241" y="2806"/>
                    <a:pt x="9230" y="2773"/>
                    <a:pt x="9208" y="2741"/>
                  </a:cubicBezTo>
                  <a:cubicBezTo>
                    <a:pt x="9203" y="2724"/>
                    <a:pt x="9208" y="2697"/>
                    <a:pt x="9203" y="2692"/>
                  </a:cubicBezTo>
                  <a:cubicBezTo>
                    <a:pt x="9170" y="2670"/>
                    <a:pt x="9149" y="2643"/>
                    <a:pt x="9143" y="2605"/>
                  </a:cubicBezTo>
                  <a:cubicBezTo>
                    <a:pt x="9138" y="2572"/>
                    <a:pt x="9105" y="2550"/>
                    <a:pt x="9105" y="2518"/>
                  </a:cubicBezTo>
                  <a:cubicBezTo>
                    <a:pt x="9105" y="2501"/>
                    <a:pt x="9083" y="2474"/>
                    <a:pt x="9078" y="2463"/>
                  </a:cubicBezTo>
                  <a:cubicBezTo>
                    <a:pt x="9067" y="2453"/>
                    <a:pt x="9056" y="2442"/>
                    <a:pt x="9056" y="2431"/>
                  </a:cubicBezTo>
                  <a:cubicBezTo>
                    <a:pt x="9072" y="2387"/>
                    <a:pt x="9002" y="2376"/>
                    <a:pt x="9018" y="2333"/>
                  </a:cubicBezTo>
                  <a:cubicBezTo>
                    <a:pt x="8985" y="2317"/>
                    <a:pt x="8996" y="2273"/>
                    <a:pt x="8975" y="2262"/>
                  </a:cubicBezTo>
                  <a:cubicBezTo>
                    <a:pt x="8937" y="2251"/>
                    <a:pt x="8942" y="2208"/>
                    <a:pt x="8926" y="2197"/>
                  </a:cubicBezTo>
                  <a:cubicBezTo>
                    <a:pt x="8882" y="2170"/>
                    <a:pt x="8877" y="2126"/>
                    <a:pt x="8844" y="2083"/>
                  </a:cubicBezTo>
                  <a:cubicBezTo>
                    <a:pt x="8811" y="2045"/>
                    <a:pt x="8779" y="1996"/>
                    <a:pt x="8741" y="1958"/>
                  </a:cubicBezTo>
                  <a:cubicBezTo>
                    <a:pt x="8735" y="1952"/>
                    <a:pt x="8735" y="1947"/>
                    <a:pt x="8730" y="1936"/>
                  </a:cubicBezTo>
                  <a:cubicBezTo>
                    <a:pt x="8725" y="1931"/>
                    <a:pt x="8681" y="1849"/>
                    <a:pt x="8681" y="1849"/>
                  </a:cubicBezTo>
                  <a:cubicBezTo>
                    <a:pt x="8638" y="1849"/>
                    <a:pt x="8648" y="1806"/>
                    <a:pt x="8627" y="1789"/>
                  </a:cubicBezTo>
                  <a:cubicBezTo>
                    <a:pt x="8599" y="1773"/>
                    <a:pt x="8583" y="1751"/>
                    <a:pt x="8578" y="1719"/>
                  </a:cubicBezTo>
                  <a:cubicBezTo>
                    <a:pt x="8572" y="1713"/>
                    <a:pt x="8551" y="1708"/>
                    <a:pt x="8529" y="1697"/>
                  </a:cubicBezTo>
                  <a:cubicBezTo>
                    <a:pt x="8507" y="1632"/>
                    <a:pt x="8507" y="1632"/>
                    <a:pt x="8426" y="1583"/>
                  </a:cubicBezTo>
                  <a:cubicBezTo>
                    <a:pt x="8420" y="1577"/>
                    <a:pt x="8409" y="1572"/>
                    <a:pt x="8409" y="1566"/>
                  </a:cubicBezTo>
                  <a:cubicBezTo>
                    <a:pt x="8393" y="1507"/>
                    <a:pt x="8328" y="1490"/>
                    <a:pt x="8301" y="1441"/>
                  </a:cubicBezTo>
                  <a:cubicBezTo>
                    <a:pt x="8284" y="1420"/>
                    <a:pt x="8262" y="1409"/>
                    <a:pt x="8241" y="1403"/>
                  </a:cubicBezTo>
                  <a:cubicBezTo>
                    <a:pt x="8214" y="1398"/>
                    <a:pt x="8208" y="1382"/>
                    <a:pt x="8192" y="1365"/>
                  </a:cubicBezTo>
                  <a:cubicBezTo>
                    <a:pt x="8148" y="1316"/>
                    <a:pt x="8099" y="1273"/>
                    <a:pt x="8056" y="1229"/>
                  </a:cubicBezTo>
                  <a:cubicBezTo>
                    <a:pt x="8048" y="1233"/>
                    <a:pt x="8041" y="1234"/>
                    <a:pt x="8035" y="1234"/>
                  </a:cubicBezTo>
                  <a:cubicBezTo>
                    <a:pt x="7997" y="1234"/>
                    <a:pt x="7981" y="1184"/>
                    <a:pt x="7958" y="1175"/>
                  </a:cubicBezTo>
                  <a:cubicBezTo>
                    <a:pt x="7928" y="1160"/>
                    <a:pt x="7921" y="1114"/>
                    <a:pt x="7883" y="1114"/>
                  </a:cubicBezTo>
                  <a:cubicBezTo>
                    <a:pt x="7880" y="1114"/>
                    <a:pt x="7875" y="1114"/>
                    <a:pt x="7871" y="1115"/>
                  </a:cubicBezTo>
                  <a:cubicBezTo>
                    <a:pt x="7866" y="1115"/>
                    <a:pt x="7866" y="1110"/>
                    <a:pt x="7866" y="1104"/>
                  </a:cubicBezTo>
                  <a:cubicBezTo>
                    <a:pt x="7861" y="1090"/>
                    <a:pt x="7869" y="1066"/>
                    <a:pt x="7842" y="1066"/>
                  </a:cubicBezTo>
                  <a:cubicBezTo>
                    <a:pt x="7839" y="1066"/>
                    <a:pt x="7836" y="1066"/>
                    <a:pt x="7833" y="1066"/>
                  </a:cubicBezTo>
                  <a:cubicBezTo>
                    <a:pt x="7831" y="1067"/>
                    <a:pt x="7829" y="1067"/>
                    <a:pt x="7827" y="1067"/>
                  </a:cubicBezTo>
                  <a:cubicBezTo>
                    <a:pt x="7798" y="1067"/>
                    <a:pt x="7821" y="1028"/>
                    <a:pt x="7806" y="1023"/>
                  </a:cubicBezTo>
                  <a:cubicBezTo>
                    <a:pt x="7735" y="990"/>
                    <a:pt x="7675" y="941"/>
                    <a:pt x="7626" y="887"/>
                  </a:cubicBezTo>
                  <a:lnTo>
                    <a:pt x="7621" y="887"/>
                  </a:lnTo>
                  <a:cubicBezTo>
                    <a:pt x="7550" y="876"/>
                    <a:pt x="7512" y="822"/>
                    <a:pt x="7463" y="789"/>
                  </a:cubicBezTo>
                  <a:cubicBezTo>
                    <a:pt x="7453" y="778"/>
                    <a:pt x="7436" y="767"/>
                    <a:pt x="7425" y="767"/>
                  </a:cubicBezTo>
                  <a:cubicBezTo>
                    <a:pt x="7420" y="769"/>
                    <a:pt x="7415" y="769"/>
                    <a:pt x="7411" y="769"/>
                  </a:cubicBezTo>
                  <a:cubicBezTo>
                    <a:pt x="7377" y="769"/>
                    <a:pt x="7381" y="733"/>
                    <a:pt x="7371" y="718"/>
                  </a:cubicBezTo>
                  <a:cubicBezTo>
                    <a:pt x="7333" y="713"/>
                    <a:pt x="7295" y="724"/>
                    <a:pt x="7268" y="680"/>
                  </a:cubicBezTo>
                  <a:cubicBezTo>
                    <a:pt x="7257" y="664"/>
                    <a:pt x="7246" y="659"/>
                    <a:pt x="7224" y="653"/>
                  </a:cubicBezTo>
                  <a:cubicBezTo>
                    <a:pt x="7221" y="654"/>
                    <a:pt x="7218" y="654"/>
                    <a:pt x="7214" y="654"/>
                  </a:cubicBezTo>
                  <a:cubicBezTo>
                    <a:pt x="7180" y="654"/>
                    <a:pt x="7147" y="628"/>
                    <a:pt x="7132" y="593"/>
                  </a:cubicBezTo>
                  <a:cubicBezTo>
                    <a:pt x="7126" y="588"/>
                    <a:pt x="7110" y="588"/>
                    <a:pt x="7094" y="588"/>
                  </a:cubicBezTo>
                  <a:cubicBezTo>
                    <a:pt x="7083" y="583"/>
                    <a:pt x="7067" y="583"/>
                    <a:pt x="7056" y="577"/>
                  </a:cubicBezTo>
                  <a:lnTo>
                    <a:pt x="7061" y="550"/>
                  </a:lnTo>
                  <a:cubicBezTo>
                    <a:pt x="7023" y="534"/>
                    <a:pt x="6985" y="523"/>
                    <a:pt x="6947" y="517"/>
                  </a:cubicBezTo>
                  <a:cubicBezTo>
                    <a:pt x="6940" y="519"/>
                    <a:pt x="6934" y="519"/>
                    <a:pt x="6928" y="519"/>
                  </a:cubicBezTo>
                  <a:cubicBezTo>
                    <a:pt x="6909" y="519"/>
                    <a:pt x="6893" y="513"/>
                    <a:pt x="6876" y="501"/>
                  </a:cubicBezTo>
                  <a:cubicBezTo>
                    <a:pt x="6844" y="458"/>
                    <a:pt x="6773" y="490"/>
                    <a:pt x="6746" y="436"/>
                  </a:cubicBezTo>
                  <a:cubicBezTo>
                    <a:pt x="6739" y="439"/>
                    <a:pt x="6732" y="441"/>
                    <a:pt x="6727" y="441"/>
                  </a:cubicBezTo>
                  <a:cubicBezTo>
                    <a:pt x="6698" y="441"/>
                    <a:pt x="6686" y="402"/>
                    <a:pt x="6659" y="398"/>
                  </a:cubicBezTo>
                  <a:cubicBezTo>
                    <a:pt x="6632" y="392"/>
                    <a:pt x="6605" y="381"/>
                    <a:pt x="6583" y="360"/>
                  </a:cubicBezTo>
                  <a:cubicBezTo>
                    <a:pt x="6576" y="367"/>
                    <a:pt x="6568" y="370"/>
                    <a:pt x="6561" y="370"/>
                  </a:cubicBezTo>
                  <a:cubicBezTo>
                    <a:pt x="6543" y="370"/>
                    <a:pt x="6524" y="354"/>
                    <a:pt x="6502" y="354"/>
                  </a:cubicBezTo>
                  <a:cubicBezTo>
                    <a:pt x="6500" y="354"/>
                    <a:pt x="6498" y="354"/>
                    <a:pt x="6496" y="354"/>
                  </a:cubicBezTo>
                  <a:cubicBezTo>
                    <a:pt x="6492" y="355"/>
                    <a:pt x="6488" y="356"/>
                    <a:pt x="6484" y="356"/>
                  </a:cubicBezTo>
                  <a:cubicBezTo>
                    <a:pt x="6466" y="356"/>
                    <a:pt x="6449" y="347"/>
                    <a:pt x="6436" y="338"/>
                  </a:cubicBezTo>
                  <a:cubicBezTo>
                    <a:pt x="6420" y="305"/>
                    <a:pt x="6382" y="316"/>
                    <a:pt x="6371" y="300"/>
                  </a:cubicBezTo>
                  <a:cubicBezTo>
                    <a:pt x="6349" y="267"/>
                    <a:pt x="6322" y="273"/>
                    <a:pt x="6295" y="262"/>
                  </a:cubicBezTo>
                  <a:cubicBezTo>
                    <a:pt x="6284" y="256"/>
                    <a:pt x="6268" y="256"/>
                    <a:pt x="6257" y="256"/>
                  </a:cubicBezTo>
                  <a:cubicBezTo>
                    <a:pt x="6243" y="259"/>
                    <a:pt x="6230" y="261"/>
                    <a:pt x="6217" y="261"/>
                  </a:cubicBezTo>
                  <a:cubicBezTo>
                    <a:pt x="6178" y="261"/>
                    <a:pt x="6143" y="248"/>
                    <a:pt x="6110" y="224"/>
                  </a:cubicBezTo>
                  <a:cubicBezTo>
                    <a:pt x="6099" y="218"/>
                    <a:pt x="6088" y="213"/>
                    <a:pt x="6077" y="213"/>
                  </a:cubicBezTo>
                  <a:lnTo>
                    <a:pt x="5898" y="164"/>
                  </a:lnTo>
                  <a:cubicBezTo>
                    <a:pt x="5849" y="148"/>
                    <a:pt x="5795" y="131"/>
                    <a:pt x="5740" y="121"/>
                  </a:cubicBezTo>
                  <a:cubicBezTo>
                    <a:pt x="5686" y="121"/>
                    <a:pt x="5632" y="110"/>
                    <a:pt x="5588" y="88"/>
                  </a:cubicBezTo>
                  <a:cubicBezTo>
                    <a:pt x="5568" y="80"/>
                    <a:pt x="5548" y="75"/>
                    <a:pt x="5531" y="75"/>
                  </a:cubicBezTo>
                  <a:cubicBezTo>
                    <a:pt x="5524" y="75"/>
                    <a:pt x="5518" y="76"/>
                    <a:pt x="5512" y="77"/>
                  </a:cubicBezTo>
                  <a:cubicBezTo>
                    <a:pt x="5502" y="79"/>
                    <a:pt x="5493" y="80"/>
                    <a:pt x="5484" y="80"/>
                  </a:cubicBezTo>
                  <a:cubicBezTo>
                    <a:pt x="5469" y="80"/>
                    <a:pt x="5455" y="77"/>
                    <a:pt x="5441" y="66"/>
                  </a:cubicBezTo>
                  <a:cubicBezTo>
                    <a:pt x="5429" y="58"/>
                    <a:pt x="5415" y="53"/>
                    <a:pt x="5399" y="53"/>
                  </a:cubicBezTo>
                  <a:cubicBezTo>
                    <a:pt x="5393" y="53"/>
                    <a:pt x="5387" y="54"/>
                    <a:pt x="5382" y="55"/>
                  </a:cubicBezTo>
                  <a:cubicBezTo>
                    <a:pt x="5372" y="57"/>
                    <a:pt x="5363" y="58"/>
                    <a:pt x="5354" y="58"/>
                  </a:cubicBezTo>
                  <a:cubicBezTo>
                    <a:pt x="5305" y="58"/>
                    <a:pt x="5261" y="35"/>
                    <a:pt x="5213" y="35"/>
                  </a:cubicBezTo>
                  <a:cubicBezTo>
                    <a:pt x="5197" y="35"/>
                    <a:pt x="5181" y="37"/>
                    <a:pt x="5164" y="44"/>
                  </a:cubicBezTo>
                  <a:cubicBezTo>
                    <a:pt x="5148" y="35"/>
                    <a:pt x="5131" y="33"/>
                    <a:pt x="5114" y="33"/>
                  </a:cubicBezTo>
                  <a:cubicBezTo>
                    <a:pt x="5097" y="33"/>
                    <a:pt x="5080" y="35"/>
                    <a:pt x="5062" y="35"/>
                  </a:cubicBezTo>
                  <a:cubicBezTo>
                    <a:pt x="5054" y="35"/>
                    <a:pt x="5047" y="34"/>
                    <a:pt x="5039" y="34"/>
                  </a:cubicBezTo>
                  <a:cubicBezTo>
                    <a:pt x="4990" y="28"/>
                    <a:pt x="4941" y="28"/>
                    <a:pt x="4892" y="23"/>
                  </a:cubicBezTo>
                  <a:cubicBezTo>
                    <a:pt x="4883" y="18"/>
                    <a:pt x="4877" y="9"/>
                    <a:pt x="4869" y="3"/>
                  </a:cubicBezTo>
                  <a:lnTo>
                    <a:pt x="4869" y="3"/>
                  </a:lnTo>
                  <a:cubicBezTo>
                    <a:pt x="4864" y="9"/>
                    <a:pt x="4859" y="17"/>
                    <a:pt x="4854" y="17"/>
                  </a:cubicBezTo>
                  <a:lnTo>
                    <a:pt x="4582" y="17"/>
                  </a:lnTo>
                  <a:cubicBezTo>
                    <a:pt x="4582" y="17"/>
                    <a:pt x="4577" y="6"/>
                    <a:pt x="45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63" name="Google Shape;6903;p123"/>
            <p:cNvSpPr/>
            <p:nvPr/>
          </p:nvSpPr>
          <p:spPr>
            <a:xfrm>
              <a:off x="2052995" y="2928335"/>
              <a:ext cx="221048" cy="221048"/>
            </a:xfrm>
            <a:custGeom>
              <a:avLst/>
              <a:gdLst/>
              <a:ahLst/>
              <a:cxnLst/>
              <a:rect l="l" t="t" r="r" b="b"/>
              <a:pathLst>
                <a:path w="1909" h="1909" extrusionOk="0">
                  <a:moveTo>
                    <a:pt x="1892" y="0"/>
                  </a:moveTo>
                  <a:cubicBezTo>
                    <a:pt x="1876" y="0"/>
                    <a:pt x="1854" y="6"/>
                    <a:pt x="1849" y="6"/>
                  </a:cubicBezTo>
                  <a:cubicBezTo>
                    <a:pt x="1838" y="33"/>
                    <a:pt x="1822" y="33"/>
                    <a:pt x="1800" y="49"/>
                  </a:cubicBezTo>
                  <a:cubicBezTo>
                    <a:pt x="1778" y="60"/>
                    <a:pt x="1756" y="82"/>
                    <a:pt x="1745" y="104"/>
                  </a:cubicBezTo>
                  <a:cubicBezTo>
                    <a:pt x="1697" y="169"/>
                    <a:pt x="1615" y="202"/>
                    <a:pt x="1572" y="272"/>
                  </a:cubicBezTo>
                  <a:cubicBezTo>
                    <a:pt x="1572" y="272"/>
                    <a:pt x="1566" y="278"/>
                    <a:pt x="1561" y="278"/>
                  </a:cubicBezTo>
                  <a:cubicBezTo>
                    <a:pt x="1495" y="305"/>
                    <a:pt x="1468" y="376"/>
                    <a:pt x="1408" y="403"/>
                  </a:cubicBezTo>
                  <a:cubicBezTo>
                    <a:pt x="1414" y="441"/>
                    <a:pt x="1376" y="452"/>
                    <a:pt x="1354" y="473"/>
                  </a:cubicBezTo>
                  <a:cubicBezTo>
                    <a:pt x="1305" y="511"/>
                    <a:pt x="1262" y="560"/>
                    <a:pt x="1218" y="609"/>
                  </a:cubicBezTo>
                  <a:cubicBezTo>
                    <a:pt x="1186" y="647"/>
                    <a:pt x="1153" y="680"/>
                    <a:pt x="1104" y="702"/>
                  </a:cubicBezTo>
                  <a:cubicBezTo>
                    <a:pt x="1093" y="707"/>
                    <a:pt x="1082" y="729"/>
                    <a:pt x="1071" y="740"/>
                  </a:cubicBezTo>
                  <a:cubicBezTo>
                    <a:pt x="1061" y="751"/>
                    <a:pt x="1050" y="767"/>
                    <a:pt x="1039" y="778"/>
                  </a:cubicBezTo>
                  <a:cubicBezTo>
                    <a:pt x="1033" y="789"/>
                    <a:pt x="1017" y="794"/>
                    <a:pt x="1012" y="816"/>
                  </a:cubicBezTo>
                  <a:cubicBezTo>
                    <a:pt x="1006" y="838"/>
                    <a:pt x="968" y="816"/>
                    <a:pt x="979" y="848"/>
                  </a:cubicBezTo>
                  <a:cubicBezTo>
                    <a:pt x="941" y="892"/>
                    <a:pt x="898" y="930"/>
                    <a:pt x="854" y="968"/>
                  </a:cubicBezTo>
                  <a:cubicBezTo>
                    <a:pt x="811" y="1001"/>
                    <a:pt x="772" y="1039"/>
                    <a:pt x="729" y="1077"/>
                  </a:cubicBezTo>
                  <a:cubicBezTo>
                    <a:pt x="702" y="1109"/>
                    <a:pt x="669" y="1153"/>
                    <a:pt x="637" y="1164"/>
                  </a:cubicBezTo>
                  <a:cubicBezTo>
                    <a:pt x="599" y="1175"/>
                    <a:pt x="615" y="1213"/>
                    <a:pt x="593" y="1229"/>
                  </a:cubicBezTo>
                  <a:cubicBezTo>
                    <a:pt x="566" y="1251"/>
                    <a:pt x="539" y="1278"/>
                    <a:pt x="512" y="1305"/>
                  </a:cubicBezTo>
                  <a:cubicBezTo>
                    <a:pt x="490" y="1327"/>
                    <a:pt x="474" y="1354"/>
                    <a:pt x="457" y="1376"/>
                  </a:cubicBezTo>
                  <a:cubicBezTo>
                    <a:pt x="435" y="1397"/>
                    <a:pt x="414" y="1414"/>
                    <a:pt x="387" y="1430"/>
                  </a:cubicBezTo>
                  <a:cubicBezTo>
                    <a:pt x="354" y="1441"/>
                    <a:pt x="354" y="1474"/>
                    <a:pt x="332" y="1490"/>
                  </a:cubicBezTo>
                  <a:cubicBezTo>
                    <a:pt x="278" y="1533"/>
                    <a:pt x="256" y="1604"/>
                    <a:pt x="185" y="1626"/>
                  </a:cubicBezTo>
                  <a:cubicBezTo>
                    <a:pt x="142" y="1707"/>
                    <a:pt x="66" y="1762"/>
                    <a:pt x="17" y="1832"/>
                  </a:cubicBezTo>
                  <a:cubicBezTo>
                    <a:pt x="6" y="1849"/>
                    <a:pt x="6" y="1860"/>
                    <a:pt x="1" y="1876"/>
                  </a:cubicBezTo>
                  <a:lnTo>
                    <a:pt x="71" y="1908"/>
                  </a:lnTo>
                  <a:cubicBezTo>
                    <a:pt x="77" y="1892"/>
                    <a:pt x="77" y="1870"/>
                    <a:pt x="88" y="1865"/>
                  </a:cubicBezTo>
                  <a:cubicBezTo>
                    <a:pt x="131" y="1838"/>
                    <a:pt x="180" y="1816"/>
                    <a:pt x="202" y="1762"/>
                  </a:cubicBezTo>
                  <a:cubicBezTo>
                    <a:pt x="202" y="1762"/>
                    <a:pt x="207" y="1756"/>
                    <a:pt x="213" y="1756"/>
                  </a:cubicBezTo>
                  <a:cubicBezTo>
                    <a:pt x="216" y="1757"/>
                    <a:pt x="218" y="1757"/>
                    <a:pt x="220" y="1757"/>
                  </a:cubicBezTo>
                  <a:cubicBezTo>
                    <a:pt x="237" y="1757"/>
                    <a:pt x="225" y="1739"/>
                    <a:pt x="234" y="1729"/>
                  </a:cubicBezTo>
                  <a:cubicBezTo>
                    <a:pt x="245" y="1713"/>
                    <a:pt x="267" y="1718"/>
                    <a:pt x="278" y="1696"/>
                  </a:cubicBezTo>
                  <a:cubicBezTo>
                    <a:pt x="289" y="1675"/>
                    <a:pt x="310" y="1658"/>
                    <a:pt x="327" y="1642"/>
                  </a:cubicBezTo>
                  <a:cubicBezTo>
                    <a:pt x="348" y="1620"/>
                    <a:pt x="365" y="1599"/>
                    <a:pt x="376" y="1577"/>
                  </a:cubicBezTo>
                  <a:cubicBezTo>
                    <a:pt x="403" y="1544"/>
                    <a:pt x="463" y="1550"/>
                    <a:pt x="463" y="1495"/>
                  </a:cubicBezTo>
                  <a:lnTo>
                    <a:pt x="474" y="1495"/>
                  </a:lnTo>
                  <a:cubicBezTo>
                    <a:pt x="528" y="1479"/>
                    <a:pt x="550" y="1436"/>
                    <a:pt x="577" y="1397"/>
                  </a:cubicBezTo>
                  <a:cubicBezTo>
                    <a:pt x="588" y="1387"/>
                    <a:pt x="582" y="1370"/>
                    <a:pt x="609" y="1370"/>
                  </a:cubicBezTo>
                  <a:cubicBezTo>
                    <a:pt x="620" y="1370"/>
                    <a:pt x="620" y="1365"/>
                    <a:pt x="642" y="1343"/>
                  </a:cubicBezTo>
                  <a:cubicBezTo>
                    <a:pt x="658" y="1327"/>
                    <a:pt x="680" y="1311"/>
                    <a:pt x="696" y="1289"/>
                  </a:cubicBezTo>
                  <a:cubicBezTo>
                    <a:pt x="675" y="1251"/>
                    <a:pt x="724" y="1262"/>
                    <a:pt x="734" y="1245"/>
                  </a:cubicBezTo>
                  <a:cubicBezTo>
                    <a:pt x="778" y="1191"/>
                    <a:pt x="827" y="1137"/>
                    <a:pt x="881" y="1093"/>
                  </a:cubicBezTo>
                  <a:cubicBezTo>
                    <a:pt x="898" y="1077"/>
                    <a:pt x="908" y="1050"/>
                    <a:pt x="930" y="1044"/>
                  </a:cubicBezTo>
                  <a:cubicBezTo>
                    <a:pt x="974" y="1033"/>
                    <a:pt x="1001" y="995"/>
                    <a:pt x="1001" y="946"/>
                  </a:cubicBezTo>
                  <a:cubicBezTo>
                    <a:pt x="1008" y="950"/>
                    <a:pt x="1013" y="956"/>
                    <a:pt x="1019" y="956"/>
                  </a:cubicBezTo>
                  <a:cubicBezTo>
                    <a:pt x="1022" y="956"/>
                    <a:pt x="1025" y="955"/>
                    <a:pt x="1028" y="952"/>
                  </a:cubicBezTo>
                  <a:cubicBezTo>
                    <a:pt x="1033" y="941"/>
                    <a:pt x="1039" y="919"/>
                    <a:pt x="1055" y="914"/>
                  </a:cubicBezTo>
                  <a:cubicBezTo>
                    <a:pt x="1071" y="908"/>
                    <a:pt x="1093" y="897"/>
                    <a:pt x="1099" y="881"/>
                  </a:cubicBezTo>
                  <a:cubicBezTo>
                    <a:pt x="1110" y="859"/>
                    <a:pt x="1148" y="848"/>
                    <a:pt x="1148" y="832"/>
                  </a:cubicBezTo>
                  <a:cubicBezTo>
                    <a:pt x="1153" y="794"/>
                    <a:pt x="1191" y="821"/>
                    <a:pt x="1191" y="800"/>
                  </a:cubicBezTo>
                  <a:cubicBezTo>
                    <a:pt x="1202" y="745"/>
                    <a:pt x="1262" y="723"/>
                    <a:pt x="1283" y="696"/>
                  </a:cubicBezTo>
                  <a:cubicBezTo>
                    <a:pt x="1305" y="664"/>
                    <a:pt x="1322" y="615"/>
                    <a:pt x="1370" y="615"/>
                  </a:cubicBezTo>
                  <a:lnTo>
                    <a:pt x="1376" y="615"/>
                  </a:lnTo>
                  <a:cubicBezTo>
                    <a:pt x="1387" y="582"/>
                    <a:pt x="1414" y="571"/>
                    <a:pt x="1436" y="555"/>
                  </a:cubicBezTo>
                  <a:cubicBezTo>
                    <a:pt x="1463" y="539"/>
                    <a:pt x="1485" y="511"/>
                    <a:pt x="1490" y="484"/>
                  </a:cubicBezTo>
                  <a:cubicBezTo>
                    <a:pt x="1495" y="468"/>
                    <a:pt x="1506" y="457"/>
                    <a:pt x="1523" y="446"/>
                  </a:cubicBezTo>
                  <a:cubicBezTo>
                    <a:pt x="1561" y="435"/>
                    <a:pt x="1572" y="403"/>
                    <a:pt x="1599" y="381"/>
                  </a:cubicBezTo>
                  <a:cubicBezTo>
                    <a:pt x="1604" y="381"/>
                    <a:pt x="1599" y="365"/>
                    <a:pt x="1599" y="359"/>
                  </a:cubicBezTo>
                  <a:lnTo>
                    <a:pt x="1648" y="348"/>
                  </a:lnTo>
                  <a:cubicBezTo>
                    <a:pt x="1664" y="278"/>
                    <a:pt x="1745" y="261"/>
                    <a:pt x="1756" y="196"/>
                  </a:cubicBezTo>
                  <a:lnTo>
                    <a:pt x="1909" y="82"/>
                  </a:lnTo>
                  <a:lnTo>
                    <a:pt x="1892"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64" name="Google Shape;6904;p123"/>
            <p:cNvSpPr/>
            <p:nvPr/>
          </p:nvSpPr>
          <p:spPr>
            <a:xfrm>
              <a:off x="2006447" y="2893945"/>
              <a:ext cx="224174" cy="230311"/>
            </a:xfrm>
            <a:custGeom>
              <a:avLst/>
              <a:gdLst/>
              <a:ahLst/>
              <a:cxnLst/>
              <a:rect l="l" t="t" r="r" b="b"/>
              <a:pathLst>
                <a:path w="1936" h="1989" extrusionOk="0">
                  <a:moveTo>
                    <a:pt x="1896" y="0"/>
                  </a:moveTo>
                  <a:cubicBezTo>
                    <a:pt x="1883" y="0"/>
                    <a:pt x="1872" y="14"/>
                    <a:pt x="1865" y="26"/>
                  </a:cubicBezTo>
                  <a:cubicBezTo>
                    <a:pt x="1854" y="58"/>
                    <a:pt x="1827" y="80"/>
                    <a:pt x="1794" y="85"/>
                  </a:cubicBezTo>
                  <a:cubicBezTo>
                    <a:pt x="1783" y="91"/>
                    <a:pt x="1772" y="96"/>
                    <a:pt x="1762" y="102"/>
                  </a:cubicBezTo>
                  <a:cubicBezTo>
                    <a:pt x="1778" y="129"/>
                    <a:pt x="1767" y="162"/>
                    <a:pt x="1740" y="172"/>
                  </a:cubicBezTo>
                  <a:cubicBezTo>
                    <a:pt x="1713" y="178"/>
                    <a:pt x="1691" y="194"/>
                    <a:pt x="1669" y="216"/>
                  </a:cubicBezTo>
                  <a:cubicBezTo>
                    <a:pt x="1653" y="238"/>
                    <a:pt x="1637" y="259"/>
                    <a:pt x="1626" y="287"/>
                  </a:cubicBezTo>
                  <a:lnTo>
                    <a:pt x="1620" y="292"/>
                  </a:lnTo>
                  <a:lnTo>
                    <a:pt x="1593" y="276"/>
                  </a:lnTo>
                  <a:lnTo>
                    <a:pt x="1533" y="308"/>
                  </a:lnTo>
                  <a:lnTo>
                    <a:pt x="1533" y="363"/>
                  </a:lnTo>
                  <a:lnTo>
                    <a:pt x="1495" y="357"/>
                  </a:lnTo>
                  <a:cubicBezTo>
                    <a:pt x="1463" y="444"/>
                    <a:pt x="1397" y="515"/>
                    <a:pt x="1310" y="548"/>
                  </a:cubicBezTo>
                  <a:cubicBezTo>
                    <a:pt x="1310" y="564"/>
                    <a:pt x="1310" y="580"/>
                    <a:pt x="1310" y="607"/>
                  </a:cubicBezTo>
                  <a:cubicBezTo>
                    <a:pt x="1300" y="593"/>
                    <a:pt x="1291" y="583"/>
                    <a:pt x="1282" y="583"/>
                  </a:cubicBezTo>
                  <a:cubicBezTo>
                    <a:pt x="1277" y="583"/>
                    <a:pt x="1272" y="586"/>
                    <a:pt x="1267" y="591"/>
                  </a:cubicBezTo>
                  <a:cubicBezTo>
                    <a:pt x="1256" y="607"/>
                    <a:pt x="1245" y="618"/>
                    <a:pt x="1234" y="635"/>
                  </a:cubicBezTo>
                  <a:cubicBezTo>
                    <a:pt x="1202" y="662"/>
                    <a:pt x="1202" y="705"/>
                    <a:pt x="1180" y="732"/>
                  </a:cubicBezTo>
                  <a:cubicBezTo>
                    <a:pt x="1177" y="735"/>
                    <a:pt x="1174" y="736"/>
                    <a:pt x="1172" y="736"/>
                  </a:cubicBezTo>
                  <a:cubicBezTo>
                    <a:pt x="1169" y="736"/>
                    <a:pt x="1166" y="735"/>
                    <a:pt x="1164" y="732"/>
                  </a:cubicBezTo>
                  <a:cubicBezTo>
                    <a:pt x="1158" y="731"/>
                    <a:pt x="1153" y="730"/>
                    <a:pt x="1147" y="730"/>
                  </a:cubicBezTo>
                  <a:cubicBezTo>
                    <a:pt x="1132" y="730"/>
                    <a:pt x="1117" y="736"/>
                    <a:pt x="1109" y="749"/>
                  </a:cubicBezTo>
                  <a:cubicBezTo>
                    <a:pt x="1098" y="754"/>
                    <a:pt x="1093" y="765"/>
                    <a:pt x="1082" y="770"/>
                  </a:cubicBezTo>
                  <a:lnTo>
                    <a:pt x="1126" y="792"/>
                  </a:lnTo>
                  <a:lnTo>
                    <a:pt x="1033" y="830"/>
                  </a:lnTo>
                  <a:cubicBezTo>
                    <a:pt x="1022" y="841"/>
                    <a:pt x="1044" y="874"/>
                    <a:pt x="1001" y="885"/>
                  </a:cubicBezTo>
                  <a:cubicBezTo>
                    <a:pt x="990" y="885"/>
                    <a:pt x="984" y="917"/>
                    <a:pt x="962" y="923"/>
                  </a:cubicBezTo>
                  <a:cubicBezTo>
                    <a:pt x="946" y="928"/>
                    <a:pt x="935" y="961"/>
                    <a:pt x="914" y="977"/>
                  </a:cubicBezTo>
                  <a:cubicBezTo>
                    <a:pt x="892" y="993"/>
                    <a:pt x="870" y="1004"/>
                    <a:pt x="848" y="1015"/>
                  </a:cubicBezTo>
                  <a:cubicBezTo>
                    <a:pt x="854" y="1042"/>
                    <a:pt x="870" y="1064"/>
                    <a:pt x="843" y="1080"/>
                  </a:cubicBezTo>
                  <a:lnTo>
                    <a:pt x="854" y="1086"/>
                  </a:lnTo>
                  <a:cubicBezTo>
                    <a:pt x="843" y="1091"/>
                    <a:pt x="837" y="1107"/>
                    <a:pt x="827" y="1107"/>
                  </a:cubicBezTo>
                  <a:cubicBezTo>
                    <a:pt x="789" y="1113"/>
                    <a:pt x="761" y="1135"/>
                    <a:pt x="745" y="1167"/>
                  </a:cubicBezTo>
                  <a:cubicBezTo>
                    <a:pt x="734" y="1184"/>
                    <a:pt x="712" y="1189"/>
                    <a:pt x="696" y="1194"/>
                  </a:cubicBezTo>
                  <a:cubicBezTo>
                    <a:pt x="680" y="1200"/>
                    <a:pt x="664" y="1205"/>
                    <a:pt x="653" y="1211"/>
                  </a:cubicBezTo>
                  <a:cubicBezTo>
                    <a:pt x="658" y="1232"/>
                    <a:pt x="658" y="1249"/>
                    <a:pt x="664" y="1271"/>
                  </a:cubicBezTo>
                  <a:lnTo>
                    <a:pt x="593" y="1292"/>
                  </a:lnTo>
                  <a:lnTo>
                    <a:pt x="604" y="1309"/>
                  </a:lnTo>
                  <a:cubicBezTo>
                    <a:pt x="587" y="1325"/>
                    <a:pt x="582" y="1347"/>
                    <a:pt x="549" y="1363"/>
                  </a:cubicBezTo>
                  <a:cubicBezTo>
                    <a:pt x="511" y="1374"/>
                    <a:pt x="484" y="1417"/>
                    <a:pt x="495" y="1455"/>
                  </a:cubicBezTo>
                  <a:lnTo>
                    <a:pt x="479" y="1439"/>
                  </a:lnTo>
                  <a:lnTo>
                    <a:pt x="473" y="1439"/>
                  </a:lnTo>
                  <a:cubicBezTo>
                    <a:pt x="458" y="1459"/>
                    <a:pt x="448" y="1483"/>
                    <a:pt x="417" y="1483"/>
                  </a:cubicBezTo>
                  <a:cubicBezTo>
                    <a:pt x="415" y="1483"/>
                    <a:pt x="411" y="1483"/>
                    <a:pt x="408" y="1482"/>
                  </a:cubicBezTo>
                  <a:lnTo>
                    <a:pt x="408" y="1537"/>
                  </a:lnTo>
                  <a:cubicBezTo>
                    <a:pt x="373" y="1562"/>
                    <a:pt x="347" y="1592"/>
                    <a:pt x="304" y="1592"/>
                  </a:cubicBezTo>
                  <a:cubicBezTo>
                    <a:pt x="301" y="1592"/>
                    <a:pt x="298" y="1592"/>
                    <a:pt x="294" y="1591"/>
                  </a:cubicBezTo>
                  <a:lnTo>
                    <a:pt x="294" y="1591"/>
                  </a:lnTo>
                  <a:lnTo>
                    <a:pt x="321" y="1608"/>
                  </a:lnTo>
                  <a:cubicBezTo>
                    <a:pt x="278" y="1618"/>
                    <a:pt x="278" y="1656"/>
                    <a:pt x="267" y="1684"/>
                  </a:cubicBezTo>
                  <a:cubicBezTo>
                    <a:pt x="261" y="1694"/>
                    <a:pt x="256" y="1705"/>
                    <a:pt x="245" y="1705"/>
                  </a:cubicBezTo>
                  <a:cubicBezTo>
                    <a:pt x="243" y="1706"/>
                    <a:pt x="241" y="1707"/>
                    <a:pt x="238" y="1707"/>
                  </a:cubicBezTo>
                  <a:cubicBezTo>
                    <a:pt x="230" y="1707"/>
                    <a:pt x="221" y="1700"/>
                    <a:pt x="212" y="1700"/>
                  </a:cubicBezTo>
                  <a:cubicBezTo>
                    <a:pt x="207" y="1711"/>
                    <a:pt x="196" y="1722"/>
                    <a:pt x="196" y="1738"/>
                  </a:cubicBezTo>
                  <a:cubicBezTo>
                    <a:pt x="191" y="1754"/>
                    <a:pt x="191" y="1771"/>
                    <a:pt x="196" y="1787"/>
                  </a:cubicBezTo>
                  <a:lnTo>
                    <a:pt x="109" y="1830"/>
                  </a:lnTo>
                  <a:lnTo>
                    <a:pt x="115" y="1858"/>
                  </a:lnTo>
                  <a:lnTo>
                    <a:pt x="33" y="1917"/>
                  </a:lnTo>
                  <a:cubicBezTo>
                    <a:pt x="87" y="1939"/>
                    <a:pt x="0" y="1977"/>
                    <a:pt x="55" y="1988"/>
                  </a:cubicBezTo>
                  <a:cubicBezTo>
                    <a:pt x="58" y="1988"/>
                    <a:pt x="60" y="1988"/>
                    <a:pt x="63" y="1988"/>
                  </a:cubicBezTo>
                  <a:cubicBezTo>
                    <a:pt x="138" y="1988"/>
                    <a:pt x="171" y="1916"/>
                    <a:pt x="218" y="1874"/>
                  </a:cubicBezTo>
                  <a:cubicBezTo>
                    <a:pt x="256" y="1841"/>
                    <a:pt x="283" y="1798"/>
                    <a:pt x="321" y="1771"/>
                  </a:cubicBezTo>
                  <a:cubicBezTo>
                    <a:pt x="348" y="1754"/>
                    <a:pt x="375" y="1733"/>
                    <a:pt x="381" y="1705"/>
                  </a:cubicBezTo>
                  <a:cubicBezTo>
                    <a:pt x="386" y="1678"/>
                    <a:pt x="403" y="1678"/>
                    <a:pt x="419" y="1667"/>
                  </a:cubicBezTo>
                  <a:cubicBezTo>
                    <a:pt x="424" y="1662"/>
                    <a:pt x="430" y="1656"/>
                    <a:pt x="435" y="1651"/>
                  </a:cubicBezTo>
                  <a:cubicBezTo>
                    <a:pt x="468" y="1602"/>
                    <a:pt x="506" y="1559"/>
                    <a:pt x="549" y="1521"/>
                  </a:cubicBezTo>
                  <a:cubicBezTo>
                    <a:pt x="577" y="1493"/>
                    <a:pt x="604" y="1466"/>
                    <a:pt x="631" y="1434"/>
                  </a:cubicBezTo>
                  <a:lnTo>
                    <a:pt x="658" y="1401"/>
                  </a:lnTo>
                  <a:lnTo>
                    <a:pt x="750" y="1314"/>
                  </a:lnTo>
                  <a:cubicBezTo>
                    <a:pt x="805" y="1254"/>
                    <a:pt x="859" y="1194"/>
                    <a:pt x="919" y="1140"/>
                  </a:cubicBezTo>
                  <a:cubicBezTo>
                    <a:pt x="962" y="1107"/>
                    <a:pt x="1001" y="1064"/>
                    <a:pt x="1033" y="1020"/>
                  </a:cubicBezTo>
                  <a:cubicBezTo>
                    <a:pt x="1077" y="950"/>
                    <a:pt x="1153" y="912"/>
                    <a:pt x="1191" y="841"/>
                  </a:cubicBezTo>
                  <a:cubicBezTo>
                    <a:pt x="1272" y="787"/>
                    <a:pt x="1316" y="689"/>
                    <a:pt x="1403" y="640"/>
                  </a:cubicBezTo>
                  <a:cubicBezTo>
                    <a:pt x="1452" y="553"/>
                    <a:pt x="1539" y="499"/>
                    <a:pt x="1598" y="417"/>
                  </a:cubicBezTo>
                  <a:cubicBezTo>
                    <a:pt x="1620" y="384"/>
                    <a:pt x="1664" y="374"/>
                    <a:pt x="1680" y="336"/>
                  </a:cubicBezTo>
                  <a:cubicBezTo>
                    <a:pt x="1691" y="297"/>
                    <a:pt x="1724" y="281"/>
                    <a:pt x="1745" y="254"/>
                  </a:cubicBezTo>
                  <a:cubicBezTo>
                    <a:pt x="1800" y="183"/>
                    <a:pt x="1854" y="124"/>
                    <a:pt x="1914" y="64"/>
                  </a:cubicBezTo>
                  <a:cubicBezTo>
                    <a:pt x="1936" y="42"/>
                    <a:pt x="1925" y="26"/>
                    <a:pt x="1914" y="9"/>
                  </a:cubicBezTo>
                  <a:cubicBezTo>
                    <a:pt x="1907" y="3"/>
                    <a:pt x="1901" y="0"/>
                    <a:pt x="189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65" name="Google Shape;6905;p123"/>
            <p:cNvSpPr/>
            <p:nvPr/>
          </p:nvSpPr>
          <p:spPr>
            <a:xfrm>
              <a:off x="1893781" y="2767849"/>
              <a:ext cx="192679" cy="217227"/>
            </a:xfrm>
            <a:custGeom>
              <a:avLst/>
              <a:gdLst/>
              <a:ahLst/>
              <a:cxnLst/>
              <a:rect l="l" t="t" r="r" b="b"/>
              <a:pathLst>
                <a:path w="1664" h="1876" extrusionOk="0">
                  <a:moveTo>
                    <a:pt x="1582" y="0"/>
                  </a:moveTo>
                  <a:cubicBezTo>
                    <a:pt x="1550" y="33"/>
                    <a:pt x="1522" y="66"/>
                    <a:pt x="1490" y="93"/>
                  </a:cubicBezTo>
                  <a:cubicBezTo>
                    <a:pt x="1457" y="120"/>
                    <a:pt x="1425" y="147"/>
                    <a:pt x="1397" y="180"/>
                  </a:cubicBezTo>
                  <a:cubicBezTo>
                    <a:pt x="1348" y="234"/>
                    <a:pt x="1300" y="283"/>
                    <a:pt x="1251" y="332"/>
                  </a:cubicBezTo>
                  <a:cubicBezTo>
                    <a:pt x="1185" y="397"/>
                    <a:pt x="1136" y="468"/>
                    <a:pt x="1071" y="528"/>
                  </a:cubicBezTo>
                  <a:cubicBezTo>
                    <a:pt x="1060" y="533"/>
                    <a:pt x="1060" y="549"/>
                    <a:pt x="1055" y="555"/>
                  </a:cubicBezTo>
                  <a:cubicBezTo>
                    <a:pt x="973" y="620"/>
                    <a:pt x="908" y="691"/>
                    <a:pt x="843" y="772"/>
                  </a:cubicBezTo>
                  <a:cubicBezTo>
                    <a:pt x="789" y="832"/>
                    <a:pt x="740" y="892"/>
                    <a:pt x="685" y="952"/>
                  </a:cubicBezTo>
                  <a:lnTo>
                    <a:pt x="707" y="968"/>
                  </a:lnTo>
                  <a:cubicBezTo>
                    <a:pt x="704" y="968"/>
                    <a:pt x="701" y="968"/>
                    <a:pt x="699" y="968"/>
                  </a:cubicBezTo>
                  <a:cubicBezTo>
                    <a:pt x="653" y="968"/>
                    <a:pt x="651" y="1012"/>
                    <a:pt x="625" y="1028"/>
                  </a:cubicBezTo>
                  <a:cubicBezTo>
                    <a:pt x="587" y="1060"/>
                    <a:pt x="560" y="1109"/>
                    <a:pt x="522" y="1147"/>
                  </a:cubicBezTo>
                  <a:cubicBezTo>
                    <a:pt x="506" y="1164"/>
                    <a:pt x="479" y="1180"/>
                    <a:pt x="468" y="1202"/>
                  </a:cubicBezTo>
                  <a:cubicBezTo>
                    <a:pt x="446" y="1245"/>
                    <a:pt x="419" y="1283"/>
                    <a:pt x="381" y="1310"/>
                  </a:cubicBezTo>
                  <a:cubicBezTo>
                    <a:pt x="354" y="1338"/>
                    <a:pt x="326" y="1376"/>
                    <a:pt x="310" y="1408"/>
                  </a:cubicBezTo>
                  <a:cubicBezTo>
                    <a:pt x="288" y="1441"/>
                    <a:pt x="245" y="1463"/>
                    <a:pt x="234" y="1495"/>
                  </a:cubicBezTo>
                  <a:cubicBezTo>
                    <a:pt x="223" y="1528"/>
                    <a:pt x="180" y="1544"/>
                    <a:pt x="169" y="1582"/>
                  </a:cubicBezTo>
                  <a:cubicBezTo>
                    <a:pt x="153" y="1615"/>
                    <a:pt x="136" y="1642"/>
                    <a:pt x="115" y="1664"/>
                  </a:cubicBezTo>
                  <a:cubicBezTo>
                    <a:pt x="87" y="1691"/>
                    <a:pt x="60" y="1724"/>
                    <a:pt x="44" y="1762"/>
                  </a:cubicBezTo>
                  <a:cubicBezTo>
                    <a:pt x="33" y="1778"/>
                    <a:pt x="17" y="1794"/>
                    <a:pt x="0" y="1810"/>
                  </a:cubicBezTo>
                  <a:lnTo>
                    <a:pt x="0" y="1876"/>
                  </a:lnTo>
                  <a:cubicBezTo>
                    <a:pt x="71" y="1810"/>
                    <a:pt x="142" y="1745"/>
                    <a:pt x="201" y="1669"/>
                  </a:cubicBezTo>
                  <a:cubicBezTo>
                    <a:pt x="218" y="1658"/>
                    <a:pt x="229" y="1647"/>
                    <a:pt x="245" y="1637"/>
                  </a:cubicBezTo>
                  <a:cubicBezTo>
                    <a:pt x="267" y="1615"/>
                    <a:pt x="305" y="1593"/>
                    <a:pt x="305" y="1571"/>
                  </a:cubicBezTo>
                  <a:cubicBezTo>
                    <a:pt x="310" y="1550"/>
                    <a:pt x="321" y="1528"/>
                    <a:pt x="343" y="1517"/>
                  </a:cubicBezTo>
                  <a:cubicBezTo>
                    <a:pt x="359" y="1495"/>
                    <a:pt x="392" y="1479"/>
                    <a:pt x="403" y="1457"/>
                  </a:cubicBezTo>
                  <a:cubicBezTo>
                    <a:pt x="413" y="1430"/>
                    <a:pt x="424" y="1397"/>
                    <a:pt x="468" y="1397"/>
                  </a:cubicBezTo>
                  <a:cubicBezTo>
                    <a:pt x="468" y="1397"/>
                    <a:pt x="468" y="1392"/>
                    <a:pt x="468" y="1392"/>
                  </a:cubicBezTo>
                  <a:cubicBezTo>
                    <a:pt x="457" y="1365"/>
                    <a:pt x="479" y="1359"/>
                    <a:pt x="495" y="1343"/>
                  </a:cubicBezTo>
                  <a:cubicBezTo>
                    <a:pt x="506" y="1332"/>
                    <a:pt x="517" y="1310"/>
                    <a:pt x="533" y="1294"/>
                  </a:cubicBezTo>
                  <a:cubicBezTo>
                    <a:pt x="544" y="1278"/>
                    <a:pt x="560" y="1278"/>
                    <a:pt x="566" y="1256"/>
                  </a:cubicBezTo>
                  <a:cubicBezTo>
                    <a:pt x="571" y="1229"/>
                    <a:pt x="609" y="1218"/>
                    <a:pt x="631" y="1191"/>
                  </a:cubicBezTo>
                  <a:cubicBezTo>
                    <a:pt x="647" y="1169"/>
                    <a:pt x="658" y="1131"/>
                    <a:pt x="680" y="1115"/>
                  </a:cubicBezTo>
                  <a:cubicBezTo>
                    <a:pt x="718" y="1098"/>
                    <a:pt x="734" y="1060"/>
                    <a:pt x="756" y="1033"/>
                  </a:cubicBezTo>
                  <a:cubicBezTo>
                    <a:pt x="783" y="1001"/>
                    <a:pt x="805" y="995"/>
                    <a:pt x="816" y="973"/>
                  </a:cubicBezTo>
                  <a:cubicBezTo>
                    <a:pt x="854" y="897"/>
                    <a:pt x="935" y="854"/>
                    <a:pt x="973" y="772"/>
                  </a:cubicBezTo>
                  <a:cubicBezTo>
                    <a:pt x="973" y="772"/>
                    <a:pt x="973" y="761"/>
                    <a:pt x="979" y="761"/>
                  </a:cubicBezTo>
                  <a:cubicBezTo>
                    <a:pt x="1028" y="745"/>
                    <a:pt x="1044" y="696"/>
                    <a:pt x="1077" y="669"/>
                  </a:cubicBezTo>
                  <a:cubicBezTo>
                    <a:pt x="1104" y="653"/>
                    <a:pt x="1120" y="631"/>
                    <a:pt x="1131" y="604"/>
                  </a:cubicBezTo>
                  <a:cubicBezTo>
                    <a:pt x="1142" y="582"/>
                    <a:pt x="1169" y="571"/>
                    <a:pt x="1185" y="549"/>
                  </a:cubicBezTo>
                  <a:cubicBezTo>
                    <a:pt x="1202" y="533"/>
                    <a:pt x="1218" y="522"/>
                    <a:pt x="1229" y="506"/>
                  </a:cubicBezTo>
                  <a:cubicBezTo>
                    <a:pt x="1245" y="490"/>
                    <a:pt x="1251" y="479"/>
                    <a:pt x="1261" y="468"/>
                  </a:cubicBezTo>
                  <a:cubicBezTo>
                    <a:pt x="1310" y="424"/>
                    <a:pt x="1354" y="375"/>
                    <a:pt x="1397" y="321"/>
                  </a:cubicBezTo>
                  <a:cubicBezTo>
                    <a:pt x="1419" y="288"/>
                    <a:pt x="1446" y="256"/>
                    <a:pt x="1484" y="229"/>
                  </a:cubicBezTo>
                  <a:cubicBezTo>
                    <a:pt x="1533" y="185"/>
                    <a:pt x="1588" y="136"/>
                    <a:pt x="1637" y="82"/>
                  </a:cubicBezTo>
                  <a:cubicBezTo>
                    <a:pt x="1647" y="71"/>
                    <a:pt x="1658" y="55"/>
                    <a:pt x="1664" y="38"/>
                  </a:cubicBezTo>
                  <a:lnTo>
                    <a:pt x="1582"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66" name="Google Shape;6906;p123"/>
            <p:cNvSpPr/>
            <p:nvPr/>
          </p:nvSpPr>
          <p:spPr>
            <a:xfrm>
              <a:off x="1856612" y="2748280"/>
              <a:ext cx="179478" cy="204142"/>
            </a:xfrm>
            <a:custGeom>
              <a:avLst/>
              <a:gdLst/>
              <a:ahLst/>
              <a:cxnLst/>
              <a:rect l="l" t="t" r="r" b="b"/>
              <a:pathLst>
                <a:path w="1550" h="1763" extrusionOk="0">
                  <a:moveTo>
                    <a:pt x="1463" y="1"/>
                  </a:moveTo>
                  <a:cubicBezTo>
                    <a:pt x="1457" y="6"/>
                    <a:pt x="1452" y="12"/>
                    <a:pt x="1447" y="12"/>
                  </a:cubicBezTo>
                  <a:cubicBezTo>
                    <a:pt x="1419" y="12"/>
                    <a:pt x="1409" y="33"/>
                    <a:pt x="1392" y="50"/>
                  </a:cubicBezTo>
                  <a:cubicBezTo>
                    <a:pt x="1360" y="77"/>
                    <a:pt x="1349" y="126"/>
                    <a:pt x="1300" y="137"/>
                  </a:cubicBezTo>
                  <a:cubicBezTo>
                    <a:pt x="1294" y="137"/>
                    <a:pt x="1300" y="164"/>
                    <a:pt x="1300" y="175"/>
                  </a:cubicBezTo>
                  <a:cubicBezTo>
                    <a:pt x="1293" y="173"/>
                    <a:pt x="1286" y="172"/>
                    <a:pt x="1280" y="172"/>
                  </a:cubicBezTo>
                  <a:cubicBezTo>
                    <a:pt x="1266" y="172"/>
                    <a:pt x="1253" y="178"/>
                    <a:pt x="1245" y="197"/>
                  </a:cubicBezTo>
                  <a:cubicBezTo>
                    <a:pt x="1240" y="207"/>
                    <a:pt x="1235" y="224"/>
                    <a:pt x="1229" y="229"/>
                  </a:cubicBezTo>
                  <a:cubicBezTo>
                    <a:pt x="1197" y="240"/>
                    <a:pt x="1197" y="267"/>
                    <a:pt x="1197" y="278"/>
                  </a:cubicBezTo>
                  <a:cubicBezTo>
                    <a:pt x="1137" y="305"/>
                    <a:pt x="1115" y="365"/>
                    <a:pt x="1061" y="381"/>
                  </a:cubicBezTo>
                  <a:cubicBezTo>
                    <a:pt x="1066" y="398"/>
                    <a:pt x="1071" y="409"/>
                    <a:pt x="1071" y="419"/>
                  </a:cubicBezTo>
                  <a:cubicBezTo>
                    <a:pt x="1065" y="419"/>
                    <a:pt x="1058" y="418"/>
                    <a:pt x="1050" y="418"/>
                  </a:cubicBezTo>
                  <a:cubicBezTo>
                    <a:pt x="1040" y="418"/>
                    <a:pt x="1029" y="422"/>
                    <a:pt x="1023" y="441"/>
                  </a:cubicBezTo>
                  <a:cubicBezTo>
                    <a:pt x="1017" y="463"/>
                    <a:pt x="1001" y="485"/>
                    <a:pt x="985" y="501"/>
                  </a:cubicBezTo>
                  <a:cubicBezTo>
                    <a:pt x="952" y="528"/>
                    <a:pt x="903" y="534"/>
                    <a:pt x="908" y="588"/>
                  </a:cubicBezTo>
                  <a:cubicBezTo>
                    <a:pt x="859" y="593"/>
                    <a:pt x="859" y="631"/>
                    <a:pt x="865" y="664"/>
                  </a:cubicBezTo>
                  <a:lnTo>
                    <a:pt x="827" y="659"/>
                  </a:lnTo>
                  <a:cubicBezTo>
                    <a:pt x="821" y="680"/>
                    <a:pt x="816" y="697"/>
                    <a:pt x="816" y="702"/>
                  </a:cubicBezTo>
                  <a:cubicBezTo>
                    <a:pt x="789" y="718"/>
                    <a:pt x="762" y="729"/>
                    <a:pt x="756" y="740"/>
                  </a:cubicBezTo>
                  <a:cubicBezTo>
                    <a:pt x="756" y="789"/>
                    <a:pt x="718" y="811"/>
                    <a:pt x="691" y="838"/>
                  </a:cubicBezTo>
                  <a:cubicBezTo>
                    <a:pt x="669" y="860"/>
                    <a:pt x="658" y="887"/>
                    <a:pt x="647" y="920"/>
                  </a:cubicBezTo>
                  <a:lnTo>
                    <a:pt x="620" y="914"/>
                  </a:lnTo>
                  <a:cubicBezTo>
                    <a:pt x="615" y="925"/>
                    <a:pt x="609" y="936"/>
                    <a:pt x="599" y="941"/>
                  </a:cubicBezTo>
                  <a:cubicBezTo>
                    <a:pt x="544" y="1001"/>
                    <a:pt x="501" y="1066"/>
                    <a:pt x="463" y="1137"/>
                  </a:cubicBezTo>
                  <a:cubicBezTo>
                    <a:pt x="463" y="1148"/>
                    <a:pt x="452" y="1153"/>
                    <a:pt x="452" y="1164"/>
                  </a:cubicBezTo>
                  <a:cubicBezTo>
                    <a:pt x="448" y="1174"/>
                    <a:pt x="440" y="1177"/>
                    <a:pt x="432" y="1177"/>
                  </a:cubicBezTo>
                  <a:cubicBezTo>
                    <a:pt x="425" y="1177"/>
                    <a:pt x="417" y="1175"/>
                    <a:pt x="410" y="1175"/>
                  </a:cubicBezTo>
                  <a:cubicBezTo>
                    <a:pt x="405" y="1175"/>
                    <a:pt x="400" y="1176"/>
                    <a:pt x="397" y="1180"/>
                  </a:cubicBezTo>
                  <a:cubicBezTo>
                    <a:pt x="392" y="1202"/>
                    <a:pt x="387" y="1218"/>
                    <a:pt x="387" y="1240"/>
                  </a:cubicBezTo>
                  <a:cubicBezTo>
                    <a:pt x="387" y="1246"/>
                    <a:pt x="370" y="1257"/>
                    <a:pt x="365" y="1257"/>
                  </a:cubicBezTo>
                  <a:cubicBezTo>
                    <a:pt x="359" y="1255"/>
                    <a:pt x="355" y="1255"/>
                    <a:pt x="352" y="1255"/>
                  </a:cubicBezTo>
                  <a:cubicBezTo>
                    <a:pt x="327" y="1255"/>
                    <a:pt x="347" y="1285"/>
                    <a:pt x="332" y="1295"/>
                  </a:cubicBezTo>
                  <a:cubicBezTo>
                    <a:pt x="316" y="1311"/>
                    <a:pt x="300" y="1327"/>
                    <a:pt x="289" y="1343"/>
                  </a:cubicBezTo>
                  <a:cubicBezTo>
                    <a:pt x="289" y="1343"/>
                    <a:pt x="294" y="1354"/>
                    <a:pt x="300" y="1360"/>
                  </a:cubicBezTo>
                  <a:cubicBezTo>
                    <a:pt x="283" y="1371"/>
                    <a:pt x="267" y="1371"/>
                    <a:pt x="256" y="1392"/>
                  </a:cubicBezTo>
                  <a:cubicBezTo>
                    <a:pt x="234" y="1425"/>
                    <a:pt x="218" y="1458"/>
                    <a:pt x="207" y="1490"/>
                  </a:cubicBezTo>
                  <a:cubicBezTo>
                    <a:pt x="207" y="1507"/>
                    <a:pt x="191" y="1517"/>
                    <a:pt x="180" y="1534"/>
                  </a:cubicBezTo>
                  <a:lnTo>
                    <a:pt x="158" y="1512"/>
                  </a:lnTo>
                  <a:lnTo>
                    <a:pt x="104" y="1572"/>
                  </a:lnTo>
                  <a:cubicBezTo>
                    <a:pt x="131" y="1615"/>
                    <a:pt x="71" y="1604"/>
                    <a:pt x="71" y="1632"/>
                  </a:cubicBezTo>
                  <a:cubicBezTo>
                    <a:pt x="71" y="1659"/>
                    <a:pt x="33" y="1670"/>
                    <a:pt x="50" y="1697"/>
                  </a:cubicBezTo>
                  <a:cubicBezTo>
                    <a:pt x="1" y="1713"/>
                    <a:pt x="33" y="1729"/>
                    <a:pt x="50" y="1751"/>
                  </a:cubicBezTo>
                  <a:lnTo>
                    <a:pt x="60" y="1762"/>
                  </a:lnTo>
                  <a:cubicBezTo>
                    <a:pt x="120" y="1702"/>
                    <a:pt x="175" y="1642"/>
                    <a:pt x="229" y="1583"/>
                  </a:cubicBezTo>
                  <a:cubicBezTo>
                    <a:pt x="272" y="1545"/>
                    <a:pt x="310" y="1496"/>
                    <a:pt x="343" y="1452"/>
                  </a:cubicBezTo>
                  <a:cubicBezTo>
                    <a:pt x="381" y="1382"/>
                    <a:pt x="457" y="1343"/>
                    <a:pt x="479" y="1267"/>
                  </a:cubicBezTo>
                  <a:cubicBezTo>
                    <a:pt x="533" y="1218"/>
                    <a:pt x="582" y="1164"/>
                    <a:pt x="626" y="1104"/>
                  </a:cubicBezTo>
                  <a:cubicBezTo>
                    <a:pt x="669" y="1045"/>
                    <a:pt x="713" y="985"/>
                    <a:pt x="756" y="930"/>
                  </a:cubicBezTo>
                  <a:cubicBezTo>
                    <a:pt x="767" y="909"/>
                    <a:pt x="811" y="914"/>
                    <a:pt x="800" y="876"/>
                  </a:cubicBezTo>
                  <a:cubicBezTo>
                    <a:pt x="838" y="833"/>
                    <a:pt x="876" y="784"/>
                    <a:pt x="914" y="740"/>
                  </a:cubicBezTo>
                  <a:cubicBezTo>
                    <a:pt x="952" y="713"/>
                    <a:pt x="979" y="680"/>
                    <a:pt x="1006" y="642"/>
                  </a:cubicBezTo>
                  <a:cubicBezTo>
                    <a:pt x="1039" y="588"/>
                    <a:pt x="1077" y="544"/>
                    <a:pt x="1120" y="506"/>
                  </a:cubicBezTo>
                  <a:cubicBezTo>
                    <a:pt x="1180" y="441"/>
                    <a:pt x="1229" y="376"/>
                    <a:pt x="1289" y="316"/>
                  </a:cubicBezTo>
                  <a:cubicBezTo>
                    <a:pt x="1349" y="256"/>
                    <a:pt x="1398" y="186"/>
                    <a:pt x="1457" y="126"/>
                  </a:cubicBezTo>
                  <a:cubicBezTo>
                    <a:pt x="1490" y="99"/>
                    <a:pt x="1523" y="61"/>
                    <a:pt x="1550" y="28"/>
                  </a:cubicBezTo>
                  <a:cubicBezTo>
                    <a:pt x="1523" y="23"/>
                    <a:pt x="1495" y="12"/>
                    <a:pt x="14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67" name="Google Shape;6907;p123"/>
            <p:cNvSpPr/>
            <p:nvPr/>
          </p:nvSpPr>
          <p:spPr>
            <a:xfrm>
              <a:off x="1913234" y="2789270"/>
              <a:ext cx="213521" cy="238648"/>
            </a:xfrm>
            <a:custGeom>
              <a:avLst/>
              <a:gdLst/>
              <a:ahLst/>
              <a:cxnLst/>
              <a:rect l="l" t="t" r="r" b="b"/>
              <a:pathLst>
                <a:path w="1844" h="2061" extrusionOk="0">
                  <a:moveTo>
                    <a:pt x="1767" y="0"/>
                  </a:moveTo>
                  <a:cubicBezTo>
                    <a:pt x="1762" y="6"/>
                    <a:pt x="1757" y="11"/>
                    <a:pt x="1751" y="16"/>
                  </a:cubicBezTo>
                  <a:cubicBezTo>
                    <a:pt x="1729" y="38"/>
                    <a:pt x="1702" y="55"/>
                    <a:pt x="1675" y="76"/>
                  </a:cubicBezTo>
                  <a:cubicBezTo>
                    <a:pt x="1648" y="103"/>
                    <a:pt x="1621" y="131"/>
                    <a:pt x="1594" y="163"/>
                  </a:cubicBezTo>
                  <a:cubicBezTo>
                    <a:pt x="1583" y="174"/>
                    <a:pt x="1588" y="196"/>
                    <a:pt x="1561" y="196"/>
                  </a:cubicBezTo>
                  <a:cubicBezTo>
                    <a:pt x="1550" y="196"/>
                    <a:pt x="1545" y="223"/>
                    <a:pt x="1539" y="239"/>
                  </a:cubicBezTo>
                  <a:cubicBezTo>
                    <a:pt x="1534" y="245"/>
                    <a:pt x="1534" y="245"/>
                    <a:pt x="1528" y="250"/>
                  </a:cubicBezTo>
                  <a:cubicBezTo>
                    <a:pt x="1507" y="256"/>
                    <a:pt x="1485" y="261"/>
                    <a:pt x="1469" y="272"/>
                  </a:cubicBezTo>
                  <a:cubicBezTo>
                    <a:pt x="1452" y="294"/>
                    <a:pt x="1436" y="310"/>
                    <a:pt x="1425" y="337"/>
                  </a:cubicBezTo>
                  <a:cubicBezTo>
                    <a:pt x="1420" y="343"/>
                    <a:pt x="1409" y="348"/>
                    <a:pt x="1398" y="354"/>
                  </a:cubicBezTo>
                  <a:cubicBezTo>
                    <a:pt x="1392" y="359"/>
                    <a:pt x="1382" y="359"/>
                    <a:pt x="1382" y="359"/>
                  </a:cubicBezTo>
                  <a:cubicBezTo>
                    <a:pt x="1392" y="397"/>
                    <a:pt x="1360" y="419"/>
                    <a:pt x="1338" y="430"/>
                  </a:cubicBezTo>
                  <a:cubicBezTo>
                    <a:pt x="1284" y="457"/>
                    <a:pt x="1278" y="533"/>
                    <a:pt x="1213" y="549"/>
                  </a:cubicBezTo>
                  <a:cubicBezTo>
                    <a:pt x="1213" y="549"/>
                    <a:pt x="1213" y="560"/>
                    <a:pt x="1208" y="566"/>
                  </a:cubicBezTo>
                  <a:cubicBezTo>
                    <a:pt x="1202" y="576"/>
                    <a:pt x="1191" y="593"/>
                    <a:pt x="1180" y="604"/>
                  </a:cubicBezTo>
                  <a:cubicBezTo>
                    <a:pt x="1159" y="625"/>
                    <a:pt x="1142" y="658"/>
                    <a:pt x="1110" y="663"/>
                  </a:cubicBezTo>
                  <a:cubicBezTo>
                    <a:pt x="1099" y="663"/>
                    <a:pt x="1099" y="680"/>
                    <a:pt x="1093" y="691"/>
                  </a:cubicBezTo>
                  <a:cubicBezTo>
                    <a:pt x="1074" y="715"/>
                    <a:pt x="1072" y="752"/>
                    <a:pt x="1037" y="752"/>
                  </a:cubicBezTo>
                  <a:cubicBezTo>
                    <a:pt x="1033" y="752"/>
                    <a:pt x="1028" y="751"/>
                    <a:pt x="1023" y="750"/>
                  </a:cubicBezTo>
                  <a:cubicBezTo>
                    <a:pt x="1017" y="750"/>
                    <a:pt x="1006" y="767"/>
                    <a:pt x="1001" y="778"/>
                  </a:cubicBezTo>
                  <a:cubicBezTo>
                    <a:pt x="996" y="783"/>
                    <a:pt x="1001" y="799"/>
                    <a:pt x="996" y="799"/>
                  </a:cubicBezTo>
                  <a:cubicBezTo>
                    <a:pt x="952" y="816"/>
                    <a:pt x="947" y="859"/>
                    <a:pt x="920" y="886"/>
                  </a:cubicBezTo>
                  <a:cubicBezTo>
                    <a:pt x="887" y="913"/>
                    <a:pt x="865" y="946"/>
                    <a:pt x="843" y="973"/>
                  </a:cubicBezTo>
                  <a:cubicBezTo>
                    <a:pt x="833" y="989"/>
                    <a:pt x="838" y="1006"/>
                    <a:pt x="811" y="1011"/>
                  </a:cubicBezTo>
                  <a:cubicBezTo>
                    <a:pt x="806" y="1011"/>
                    <a:pt x="810" y="1050"/>
                    <a:pt x="788" y="1050"/>
                  </a:cubicBezTo>
                  <a:cubicBezTo>
                    <a:pt x="787" y="1050"/>
                    <a:pt x="785" y="1050"/>
                    <a:pt x="784" y="1049"/>
                  </a:cubicBezTo>
                  <a:cubicBezTo>
                    <a:pt x="781" y="1049"/>
                    <a:pt x="778" y="1049"/>
                    <a:pt x="776" y="1049"/>
                  </a:cubicBezTo>
                  <a:cubicBezTo>
                    <a:pt x="754" y="1049"/>
                    <a:pt x="766" y="1072"/>
                    <a:pt x="756" y="1076"/>
                  </a:cubicBezTo>
                  <a:cubicBezTo>
                    <a:pt x="735" y="1093"/>
                    <a:pt x="718" y="1115"/>
                    <a:pt x="697" y="1136"/>
                  </a:cubicBezTo>
                  <a:cubicBezTo>
                    <a:pt x="718" y="1174"/>
                    <a:pt x="642" y="1163"/>
                    <a:pt x="664" y="1201"/>
                  </a:cubicBezTo>
                  <a:cubicBezTo>
                    <a:pt x="610" y="1229"/>
                    <a:pt x="593" y="1288"/>
                    <a:pt x="555" y="1321"/>
                  </a:cubicBezTo>
                  <a:cubicBezTo>
                    <a:pt x="517" y="1348"/>
                    <a:pt x="490" y="1381"/>
                    <a:pt x="474" y="1424"/>
                  </a:cubicBezTo>
                  <a:cubicBezTo>
                    <a:pt x="468" y="1441"/>
                    <a:pt x="452" y="1452"/>
                    <a:pt x="441" y="1468"/>
                  </a:cubicBezTo>
                  <a:cubicBezTo>
                    <a:pt x="430" y="1484"/>
                    <a:pt x="392" y="1484"/>
                    <a:pt x="398" y="1522"/>
                  </a:cubicBezTo>
                  <a:cubicBezTo>
                    <a:pt x="409" y="1555"/>
                    <a:pt x="349" y="1533"/>
                    <a:pt x="360" y="1571"/>
                  </a:cubicBezTo>
                  <a:cubicBezTo>
                    <a:pt x="327" y="1625"/>
                    <a:pt x="284" y="1680"/>
                    <a:pt x="235" y="1723"/>
                  </a:cubicBezTo>
                  <a:cubicBezTo>
                    <a:pt x="218" y="1734"/>
                    <a:pt x="213" y="1761"/>
                    <a:pt x="202" y="1783"/>
                  </a:cubicBezTo>
                  <a:cubicBezTo>
                    <a:pt x="197" y="1789"/>
                    <a:pt x="197" y="1799"/>
                    <a:pt x="191" y="1805"/>
                  </a:cubicBezTo>
                  <a:cubicBezTo>
                    <a:pt x="158" y="1832"/>
                    <a:pt x="131" y="1865"/>
                    <a:pt x="115" y="1897"/>
                  </a:cubicBezTo>
                  <a:cubicBezTo>
                    <a:pt x="77" y="1957"/>
                    <a:pt x="44" y="2011"/>
                    <a:pt x="1" y="2060"/>
                  </a:cubicBezTo>
                  <a:cubicBezTo>
                    <a:pt x="55" y="2060"/>
                    <a:pt x="66" y="2022"/>
                    <a:pt x="88" y="2001"/>
                  </a:cubicBezTo>
                  <a:cubicBezTo>
                    <a:pt x="131" y="1973"/>
                    <a:pt x="169" y="1941"/>
                    <a:pt x="191" y="1897"/>
                  </a:cubicBezTo>
                  <a:cubicBezTo>
                    <a:pt x="224" y="1837"/>
                    <a:pt x="300" y="1816"/>
                    <a:pt x="311" y="1740"/>
                  </a:cubicBezTo>
                  <a:lnTo>
                    <a:pt x="316" y="1740"/>
                  </a:lnTo>
                  <a:cubicBezTo>
                    <a:pt x="349" y="1740"/>
                    <a:pt x="349" y="1712"/>
                    <a:pt x="360" y="1702"/>
                  </a:cubicBezTo>
                  <a:cubicBezTo>
                    <a:pt x="376" y="1685"/>
                    <a:pt x="398" y="1674"/>
                    <a:pt x="409" y="1653"/>
                  </a:cubicBezTo>
                  <a:cubicBezTo>
                    <a:pt x="447" y="1587"/>
                    <a:pt x="496" y="1528"/>
                    <a:pt x="550" y="1473"/>
                  </a:cubicBezTo>
                  <a:cubicBezTo>
                    <a:pt x="588" y="1446"/>
                    <a:pt x="615" y="1413"/>
                    <a:pt x="637" y="1375"/>
                  </a:cubicBezTo>
                  <a:cubicBezTo>
                    <a:pt x="669" y="1332"/>
                    <a:pt x="702" y="1288"/>
                    <a:pt x="740" y="1245"/>
                  </a:cubicBezTo>
                  <a:cubicBezTo>
                    <a:pt x="811" y="1153"/>
                    <a:pt x="892" y="1066"/>
                    <a:pt x="968" y="973"/>
                  </a:cubicBezTo>
                  <a:cubicBezTo>
                    <a:pt x="979" y="962"/>
                    <a:pt x="985" y="946"/>
                    <a:pt x="996" y="941"/>
                  </a:cubicBezTo>
                  <a:cubicBezTo>
                    <a:pt x="1039" y="897"/>
                    <a:pt x="1083" y="854"/>
                    <a:pt x="1121" y="810"/>
                  </a:cubicBezTo>
                  <a:cubicBezTo>
                    <a:pt x="1180" y="745"/>
                    <a:pt x="1240" y="674"/>
                    <a:pt x="1300" y="604"/>
                  </a:cubicBezTo>
                  <a:cubicBezTo>
                    <a:pt x="1360" y="587"/>
                    <a:pt x="1365" y="522"/>
                    <a:pt x="1414" y="495"/>
                  </a:cubicBezTo>
                  <a:cubicBezTo>
                    <a:pt x="1414" y="457"/>
                    <a:pt x="1463" y="462"/>
                    <a:pt x="1474" y="430"/>
                  </a:cubicBezTo>
                  <a:cubicBezTo>
                    <a:pt x="1490" y="408"/>
                    <a:pt x="1512" y="381"/>
                    <a:pt x="1539" y="359"/>
                  </a:cubicBezTo>
                  <a:cubicBezTo>
                    <a:pt x="1555" y="343"/>
                    <a:pt x="1577" y="332"/>
                    <a:pt x="1588" y="299"/>
                  </a:cubicBezTo>
                  <a:cubicBezTo>
                    <a:pt x="1594" y="272"/>
                    <a:pt x="1615" y="250"/>
                    <a:pt x="1637" y="239"/>
                  </a:cubicBezTo>
                  <a:cubicBezTo>
                    <a:pt x="1697" y="207"/>
                    <a:pt x="1729" y="147"/>
                    <a:pt x="1784" y="114"/>
                  </a:cubicBezTo>
                  <a:cubicBezTo>
                    <a:pt x="1795" y="87"/>
                    <a:pt x="1816" y="60"/>
                    <a:pt x="1844" y="49"/>
                  </a:cubicBezTo>
                  <a:lnTo>
                    <a:pt x="1767"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68" name="Google Shape;6908;p123"/>
            <p:cNvSpPr/>
            <p:nvPr/>
          </p:nvSpPr>
          <p:spPr>
            <a:xfrm>
              <a:off x="1835885" y="2734501"/>
              <a:ext cx="160604" cy="186426"/>
            </a:xfrm>
            <a:custGeom>
              <a:avLst/>
              <a:gdLst/>
              <a:ahLst/>
              <a:cxnLst/>
              <a:rect l="l" t="t" r="r" b="b"/>
              <a:pathLst>
                <a:path w="1387" h="1610" extrusionOk="0">
                  <a:moveTo>
                    <a:pt x="1316" y="0"/>
                  </a:moveTo>
                  <a:lnTo>
                    <a:pt x="1245" y="49"/>
                  </a:lnTo>
                  <a:lnTo>
                    <a:pt x="1250" y="60"/>
                  </a:lnTo>
                  <a:lnTo>
                    <a:pt x="1294" y="44"/>
                  </a:lnTo>
                  <a:lnTo>
                    <a:pt x="1294" y="44"/>
                  </a:lnTo>
                  <a:cubicBezTo>
                    <a:pt x="1286" y="67"/>
                    <a:pt x="1273" y="85"/>
                    <a:pt x="1256" y="85"/>
                  </a:cubicBezTo>
                  <a:cubicBezTo>
                    <a:pt x="1249" y="85"/>
                    <a:pt x="1242" y="82"/>
                    <a:pt x="1234" y="76"/>
                  </a:cubicBezTo>
                  <a:cubicBezTo>
                    <a:pt x="1228" y="72"/>
                    <a:pt x="1223" y="70"/>
                    <a:pt x="1219" y="70"/>
                  </a:cubicBezTo>
                  <a:cubicBezTo>
                    <a:pt x="1208" y="70"/>
                    <a:pt x="1202" y="81"/>
                    <a:pt x="1191" y="93"/>
                  </a:cubicBezTo>
                  <a:lnTo>
                    <a:pt x="1218" y="114"/>
                  </a:lnTo>
                  <a:lnTo>
                    <a:pt x="1158" y="174"/>
                  </a:lnTo>
                  <a:lnTo>
                    <a:pt x="1120" y="163"/>
                  </a:lnTo>
                  <a:cubicBezTo>
                    <a:pt x="1082" y="196"/>
                    <a:pt x="1055" y="239"/>
                    <a:pt x="1038" y="283"/>
                  </a:cubicBezTo>
                  <a:cubicBezTo>
                    <a:pt x="1033" y="294"/>
                    <a:pt x="1022" y="305"/>
                    <a:pt x="1011" y="310"/>
                  </a:cubicBezTo>
                  <a:cubicBezTo>
                    <a:pt x="995" y="310"/>
                    <a:pt x="984" y="305"/>
                    <a:pt x="968" y="305"/>
                  </a:cubicBezTo>
                  <a:cubicBezTo>
                    <a:pt x="968" y="316"/>
                    <a:pt x="973" y="332"/>
                    <a:pt x="968" y="337"/>
                  </a:cubicBezTo>
                  <a:cubicBezTo>
                    <a:pt x="941" y="359"/>
                    <a:pt x="924" y="397"/>
                    <a:pt x="919" y="430"/>
                  </a:cubicBezTo>
                  <a:cubicBezTo>
                    <a:pt x="919" y="441"/>
                    <a:pt x="903" y="451"/>
                    <a:pt x="892" y="451"/>
                  </a:cubicBezTo>
                  <a:cubicBezTo>
                    <a:pt x="888" y="451"/>
                    <a:pt x="885" y="451"/>
                    <a:pt x="882" y="451"/>
                  </a:cubicBezTo>
                  <a:cubicBezTo>
                    <a:pt x="847" y="451"/>
                    <a:pt x="815" y="476"/>
                    <a:pt x="805" y="511"/>
                  </a:cubicBezTo>
                  <a:cubicBezTo>
                    <a:pt x="799" y="544"/>
                    <a:pt x="778" y="538"/>
                    <a:pt x="761" y="549"/>
                  </a:cubicBezTo>
                  <a:cubicBezTo>
                    <a:pt x="767" y="560"/>
                    <a:pt x="767" y="576"/>
                    <a:pt x="772" y="593"/>
                  </a:cubicBezTo>
                  <a:lnTo>
                    <a:pt x="712" y="604"/>
                  </a:lnTo>
                  <a:cubicBezTo>
                    <a:pt x="729" y="653"/>
                    <a:pt x="685" y="647"/>
                    <a:pt x="669" y="663"/>
                  </a:cubicBezTo>
                  <a:cubicBezTo>
                    <a:pt x="674" y="669"/>
                    <a:pt x="680" y="674"/>
                    <a:pt x="685" y="680"/>
                  </a:cubicBezTo>
                  <a:lnTo>
                    <a:pt x="593" y="750"/>
                  </a:lnTo>
                  <a:cubicBezTo>
                    <a:pt x="593" y="761"/>
                    <a:pt x="598" y="783"/>
                    <a:pt x="604" y="805"/>
                  </a:cubicBezTo>
                  <a:lnTo>
                    <a:pt x="576" y="788"/>
                  </a:lnTo>
                  <a:cubicBezTo>
                    <a:pt x="555" y="816"/>
                    <a:pt x="538" y="848"/>
                    <a:pt x="511" y="854"/>
                  </a:cubicBezTo>
                  <a:cubicBezTo>
                    <a:pt x="479" y="865"/>
                    <a:pt x="484" y="892"/>
                    <a:pt x="462" y="908"/>
                  </a:cubicBezTo>
                  <a:cubicBezTo>
                    <a:pt x="489" y="946"/>
                    <a:pt x="435" y="957"/>
                    <a:pt x="441" y="984"/>
                  </a:cubicBezTo>
                  <a:cubicBezTo>
                    <a:pt x="441" y="990"/>
                    <a:pt x="424" y="995"/>
                    <a:pt x="424" y="995"/>
                  </a:cubicBezTo>
                  <a:cubicBezTo>
                    <a:pt x="417" y="989"/>
                    <a:pt x="411" y="987"/>
                    <a:pt x="406" y="987"/>
                  </a:cubicBezTo>
                  <a:cubicBezTo>
                    <a:pt x="386" y="987"/>
                    <a:pt x="376" y="1018"/>
                    <a:pt x="359" y="1022"/>
                  </a:cubicBezTo>
                  <a:cubicBezTo>
                    <a:pt x="354" y="1022"/>
                    <a:pt x="354" y="1033"/>
                    <a:pt x="348" y="1033"/>
                  </a:cubicBezTo>
                  <a:lnTo>
                    <a:pt x="381" y="1049"/>
                  </a:lnTo>
                  <a:cubicBezTo>
                    <a:pt x="368" y="1066"/>
                    <a:pt x="362" y="1087"/>
                    <a:pt x="341" y="1087"/>
                  </a:cubicBezTo>
                  <a:cubicBezTo>
                    <a:pt x="336" y="1087"/>
                    <a:pt x="329" y="1085"/>
                    <a:pt x="321" y="1082"/>
                  </a:cubicBezTo>
                  <a:cubicBezTo>
                    <a:pt x="316" y="1082"/>
                    <a:pt x="299" y="1087"/>
                    <a:pt x="294" y="1104"/>
                  </a:cubicBezTo>
                  <a:cubicBezTo>
                    <a:pt x="294" y="1115"/>
                    <a:pt x="316" y="1131"/>
                    <a:pt x="294" y="1147"/>
                  </a:cubicBezTo>
                  <a:lnTo>
                    <a:pt x="294" y="1185"/>
                  </a:lnTo>
                  <a:lnTo>
                    <a:pt x="250" y="1164"/>
                  </a:lnTo>
                  <a:lnTo>
                    <a:pt x="250" y="1164"/>
                  </a:lnTo>
                  <a:cubicBezTo>
                    <a:pt x="256" y="1180"/>
                    <a:pt x="261" y="1191"/>
                    <a:pt x="261" y="1207"/>
                  </a:cubicBezTo>
                  <a:lnTo>
                    <a:pt x="223" y="1234"/>
                  </a:lnTo>
                  <a:lnTo>
                    <a:pt x="212" y="1202"/>
                  </a:lnTo>
                  <a:cubicBezTo>
                    <a:pt x="212" y="1283"/>
                    <a:pt x="163" y="1354"/>
                    <a:pt x="87" y="1376"/>
                  </a:cubicBezTo>
                  <a:cubicBezTo>
                    <a:pt x="93" y="1392"/>
                    <a:pt x="98" y="1408"/>
                    <a:pt x="98" y="1424"/>
                  </a:cubicBezTo>
                  <a:cubicBezTo>
                    <a:pt x="93" y="1457"/>
                    <a:pt x="60" y="1457"/>
                    <a:pt x="38" y="1462"/>
                  </a:cubicBezTo>
                  <a:lnTo>
                    <a:pt x="44" y="1517"/>
                  </a:lnTo>
                  <a:lnTo>
                    <a:pt x="0" y="1506"/>
                  </a:lnTo>
                  <a:lnTo>
                    <a:pt x="27" y="1609"/>
                  </a:lnTo>
                  <a:cubicBezTo>
                    <a:pt x="49" y="1588"/>
                    <a:pt x="65" y="1571"/>
                    <a:pt x="76" y="1555"/>
                  </a:cubicBezTo>
                  <a:cubicBezTo>
                    <a:pt x="82" y="1544"/>
                    <a:pt x="87" y="1522"/>
                    <a:pt x="98" y="1522"/>
                  </a:cubicBezTo>
                  <a:cubicBezTo>
                    <a:pt x="136" y="1517"/>
                    <a:pt x="131" y="1473"/>
                    <a:pt x="163" y="1457"/>
                  </a:cubicBezTo>
                  <a:cubicBezTo>
                    <a:pt x="201" y="1446"/>
                    <a:pt x="191" y="1392"/>
                    <a:pt x="234" y="1392"/>
                  </a:cubicBezTo>
                  <a:cubicBezTo>
                    <a:pt x="239" y="1392"/>
                    <a:pt x="239" y="1381"/>
                    <a:pt x="245" y="1376"/>
                  </a:cubicBezTo>
                  <a:cubicBezTo>
                    <a:pt x="256" y="1354"/>
                    <a:pt x="267" y="1337"/>
                    <a:pt x="283" y="1316"/>
                  </a:cubicBezTo>
                  <a:cubicBezTo>
                    <a:pt x="305" y="1299"/>
                    <a:pt x="326" y="1283"/>
                    <a:pt x="332" y="1251"/>
                  </a:cubicBezTo>
                  <a:cubicBezTo>
                    <a:pt x="332" y="1240"/>
                    <a:pt x="343" y="1229"/>
                    <a:pt x="359" y="1218"/>
                  </a:cubicBezTo>
                  <a:cubicBezTo>
                    <a:pt x="370" y="1202"/>
                    <a:pt x="392" y="1185"/>
                    <a:pt x="403" y="1174"/>
                  </a:cubicBezTo>
                  <a:cubicBezTo>
                    <a:pt x="413" y="1164"/>
                    <a:pt x="424" y="1142"/>
                    <a:pt x="435" y="1131"/>
                  </a:cubicBezTo>
                  <a:cubicBezTo>
                    <a:pt x="446" y="1115"/>
                    <a:pt x="468" y="1104"/>
                    <a:pt x="473" y="1093"/>
                  </a:cubicBezTo>
                  <a:cubicBezTo>
                    <a:pt x="489" y="1049"/>
                    <a:pt x="555" y="1039"/>
                    <a:pt x="544" y="984"/>
                  </a:cubicBezTo>
                  <a:cubicBezTo>
                    <a:pt x="582" y="962"/>
                    <a:pt x="609" y="930"/>
                    <a:pt x="631" y="897"/>
                  </a:cubicBezTo>
                  <a:cubicBezTo>
                    <a:pt x="691" y="821"/>
                    <a:pt x="778" y="772"/>
                    <a:pt x="810" y="685"/>
                  </a:cubicBezTo>
                  <a:cubicBezTo>
                    <a:pt x="816" y="680"/>
                    <a:pt x="816" y="674"/>
                    <a:pt x="821" y="674"/>
                  </a:cubicBezTo>
                  <a:cubicBezTo>
                    <a:pt x="875" y="653"/>
                    <a:pt x="897" y="604"/>
                    <a:pt x="930" y="566"/>
                  </a:cubicBezTo>
                  <a:cubicBezTo>
                    <a:pt x="984" y="506"/>
                    <a:pt x="1049" y="446"/>
                    <a:pt x="1098" y="386"/>
                  </a:cubicBezTo>
                  <a:cubicBezTo>
                    <a:pt x="1142" y="348"/>
                    <a:pt x="1174" y="305"/>
                    <a:pt x="1207" y="261"/>
                  </a:cubicBezTo>
                  <a:cubicBezTo>
                    <a:pt x="1223" y="229"/>
                    <a:pt x="1256" y="229"/>
                    <a:pt x="1272" y="201"/>
                  </a:cubicBezTo>
                  <a:cubicBezTo>
                    <a:pt x="1299" y="158"/>
                    <a:pt x="1354" y="136"/>
                    <a:pt x="1365" y="82"/>
                  </a:cubicBezTo>
                  <a:cubicBezTo>
                    <a:pt x="1370" y="76"/>
                    <a:pt x="1381" y="76"/>
                    <a:pt x="1386" y="71"/>
                  </a:cubicBezTo>
                  <a:cubicBezTo>
                    <a:pt x="1381" y="33"/>
                    <a:pt x="1354" y="0"/>
                    <a:pt x="13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69" name="Google Shape;6909;p123"/>
            <p:cNvSpPr/>
            <p:nvPr/>
          </p:nvSpPr>
          <p:spPr>
            <a:xfrm>
              <a:off x="2112860" y="2949062"/>
              <a:ext cx="204026" cy="210627"/>
            </a:xfrm>
            <a:custGeom>
              <a:avLst/>
              <a:gdLst/>
              <a:ahLst/>
              <a:cxnLst/>
              <a:rect l="l" t="t" r="r" b="b"/>
              <a:pathLst>
                <a:path w="1762" h="1819" extrusionOk="0">
                  <a:moveTo>
                    <a:pt x="1723" y="1"/>
                  </a:moveTo>
                  <a:cubicBezTo>
                    <a:pt x="1696" y="33"/>
                    <a:pt x="1663" y="66"/>
                    <a:pt x="1625" y="93"/>
                  </a:cubicBezTo>
                  <a:cubicBezTo>
                    <a:pt x="1571" y="131"/>
                    <a:pt x="1544" y="197"/>
                    <a:pt x="1484" y="229"/>
                  </a:cubicBezTo>
                  <a:cubicBezTo>
                    <a:pt x="1457" y="289"/>
                    <a:pt x="1408" y="338"/>
                    <a:pt x="1354" y="365"/>
                  </a:cubicBezTo>
                  <a:lnTo>
                    <a:pt x="1348" y="371"/>
                  </a:lnTo>
                  <a:cubicBezTo>
                    <a:pt x="1305" y="425"/>
                    <a:pt x="1250" y="479"/>
                    <a:pt x="1196" y="528"/>
                  </a:cubicBezTo>
                  <a:cubicBezTo>
                    <a:pt x="1131" y="583"/>
                    <a:pt x="1065" y="648"/>
                    <a:pt x="1006" y="718"/>
                  </a:cubicBezTo>
                  <a:cubicBezTo>
                    <a:pt x="968" y="751"/>
                    <a:pt x="940" y="784"/>
                    <a:pt x="902" y="816"/>
                  </a:cubicBezTo>
                  <a:cubicBezTo>
                    <a:pt x="875" y="838"/>
                    <a:pt x="859" y="871"/>
                    <a:pt x="821" y="887"/>
                  </a:cubicBezTo>
                  <a:cubicBezTo>
                    <a:pt x="811" y="887"/>
                    <a:pt x="827" y="928"/>
                    <a:pt x="802" y="928"/>
                  </a:cubicBezTo>
                  <a:cubicBezTo>
                    <a:pt x="798" y="928"/>
                    <a:pt x="794" y="927"/>
                    <a:pt x="788" y="925"/>
                  </a:cubicBezTo>
                  <a:cubicBezTo>
                    <a:pt x="766" y="974"/>
                    <a:pt x="712" y="990"/>
                    <a:pt x="685" y="1034"/>
                  </a:cubicBezTo>
                  <a:cubicBezTo>
                    <a:pt x="674" y="1055"/>
                    <a:pt x="658" y="1077"/>
                    <a:pt x="641" y="1093"/>
                  </a:cubicBezTo>
                  <a:cubicBezTo>
                    <a:pt x="582" y="1142"/>
                    <a:pt x="549" y="1213"/>
                    <a:pt x="478" y="1257"/>
                  </a:cubicBezTo>
                  <a:cubicBezTo>
                    <a:pt x="462" y="1267"/>
                    <a:pt x="446" y="1284"/>
                    <a:pt x="440" y="1305"/>
                  </a:cubicBezTo>
                  <a:cubicBezTo>
                    <a:pt x="429" y="1327"/>
                    <a:pt x="424" y="1349"/>
                    <a:pt x="397" y="1349"/>
                  </a:cubicBezTo>
                  <a:cubicBezTo>
                    <a:pt x="391" y="1349"/>
                    <a:pt x="391" y="1354"/>
                    <a:pt x="386" y="1360"/>
                  </a:cubicBezTo>
                  <a:cubicBezTo>
                    <a:pt x="348" y="1409"/>
                    <a:pt x="304" y="1458"/>
                    <a:pt x="266" y="1507"/>
                  </a:cubicBezTo>
                  <a:cubicBezTo>
                    <a:pt x="261" y="1512"/>
                    <a:pt x="255" y="1517"/>
                    <a:pt x="245" y="1523"/>
                  </a:cubicBezTo>
                  <a:cubicBezTo>
                    <a:pt x="209" y="1528"/>
                    <a:pt x="221" y="1589"/>
                    <a:pt x="179" y="1589"/>
                  </a:cubicBezTo>
                  <a:cubicBezTo>
                    <a:pt x="176" y="1589"/>
                    <a:pt x="172" y="1589"/>
                    <a:pt x="169" y="1588"/>
                  </a:cubicBezTo>
                  <a:lnTo>
                    <a:pt x="169" y="1588"/>
                  </a:lnTo>
                  <a:cubicBezTo>
                    <a:pt x="174" y="1604"/>
                    <a:pt x="169" y="1621"/>
                    <a:pt x="158" y="1632"/>
                  </a:cubicBezTo>
                  <a:cubicBezTo>
                    <a:pt x="103" y="1686"/>
                    <a:pt x="54" y="1740"/>
                    <a:pt x="0" y="1795"/>
                  </a:cubicBezTo>
                  <a:cubicBezTo>
                    <a:pt x="16" y="1811"/>
                    <a:pt x="37" y="1819"/>
                    <a:pt x="59" y="1819"/>
                  </a:cubicBezTo>
                  <a:cubicBezTo>
                    <a:pt x="74" y="1819"/>
                    <a:pt x="90" y="1815"/>
                    <a:pt x="103" y="1806"/>
                  </a:cubicBezTo>
                  <a:cubicBezTo>
                    <a:pt x="147" y="1757"/>
                    <a:pt x="217" y="1729"/>
                    <a:pt x="239" y="1664"/>
                  </a:cubicBezTo>
                  <a:lnTo>
                    <a:pt x="255" y="1664"/>
                  </a:lnTo>
                  <a:cubicBezTo>
                    <a:pt x="272" y="1642"/>
                    <a:pt x="288" y="1621"/>
                    <a:pt x="304" y="1594"/>
                  </a:cubicBezTo>
                  <a:cubicBezTo>
                    <a:pt x="315" y="1572"/>
                    <a:pt x="353" y="1556"/>
                    <a:pt x="375" y="1534"/>
                  </a:cubicBezTo>
                  <a:cubicBezTo>
                    <a:pt x="370" y="1485"/>
                    <a:pt x="424" y="1485"/>
                    <a:pt x="446" y="1458"/>
                  </a:cubicBezTo>
                  <a:cubicBezTo>
                    <a:pt x="451" y="1447"/>
                    <a:pt x="478" y="1441"/>
                    <a:pt x="478" y="1436"/>
                  </a:cubicBezTo>
                  <a:cubicBezTo>
                    <a:pt x="467" y="1403"/>
                    <a:pt x="495" y="1398"/>
                    <a:pt x="511" y="1382"/>
                  </a:cubicBezTo>
                  <a:cubicBezTo>
                    <a:pt x="527" y="1360"/>
                    <a:pt x="554" y="1349"/>
                    <a:pt x="560" y="1327"/>
                  </a:cubicBezTo>
                  <a:cubicBezTo>
                    <a:pt x="571" y="1305"/>
                    <a:pt x="603" y="1305"/>
                    <a:pt x="603" y="1278"/>
                  </a:cubicBezTo>
                  <a:cubicBezTo>
                    <a:pt x="603" y="1262"/>
                    <a:pt x="647" y="1267"/>
                    <a:pt x="636" y="1229"/>
                  </a:cubicBezTo>
                  <a:cubicBezTo>
                    <a:pt x="679" y="1218"/>
                    <a:pt x="685" y="1175"/>
                    <a:pt x="712" y="1148"/>
                  </a:cubicBezTo>
                  <a:lnTo>
                    <a:pt x="728" y="1159"/>
                  </a:lnTo>
                  <a:cubicBezTo>
                    <a:pt x="745" y="1142"/>
                    <a:pt x="772" y="1126"/>
                    <a:pt x="772" y="1110"/>
                  </a:cubicBezTo>
                  <a:cubicBezTo>
                    <a:pt x="772" y="1072"/>
                    <a:pt x="799" y="1072"/>
                    <a:pt x="815" y="1050"/>
                  </a:cubicBezTo>
                  <a:cubicBezTo>
                    <a:pt x="832" y="1034"/>
                    <a:pt x="837" y="1006"/>
                    <a:pt x="870" y="1006"/>
                  </a:cubicBezTo>
                  <a:cubicBezTo>
                    <a:pt x="875" y="1006"/>
                    <a:pt x="886" y="985"/>
                    <a:pt x="886" y="979"/>
                  </a:cubicBezTo>
                  <a:cubicBezTo>
                    <a:pt x="875" y="941"/>
                    <a:pt x="902" y="925"/>
                    <a:pt x="919" y="920"/>
                  </a:cubicBezTo>
                  <a:cubicBezTo>
                    <a:pt x="937" y="915"/>
                    <a:pt x="936" y="895"/>
                    <a:pt x="951" y="895"/>
                  </a:cubicBezTo>
                  <a:cubicBezTo>
                    <a:pt x="954" y="895"/>
                    <a:pt x="958" y="896"/>
                    <a:pt x="962" y="898"/>
                  </a:cubicBezTo>
                  <a:cubicBezTo>
                    <a:pt x="965" y="899"/>
                    <a:pt x="968" y="900"/>
                    <a:pt x="971" y="900"/>
                  </a:cubicBezTo>
                  <a:cubicBezTo>
                    <a:pt x="988" y="900"/>
                    <a:pt x="986" y="869"/>
                    <a:pt x="1000" y="854"/>
                  </a:cubicBezTo>
                  <a:cubicBezTo>
                    <a:pt x="1017" y="843"/>
                    <a:pt x="1033" y="827"/>
                    <a:pt x="1049" y="811"/>
                  </a:cubicBezTo>
                  <a:cubicBezTo>
                    <a:pt x="1065" y="795"/>
                    <a:pt x="1076" y="773"/>
                    <a:pt x="1093" y="756"/>
                  </a:cubicBezTo>
                  <a:cubicBezTo>
                    <a:pt x="1109" y="740"/>
                    <a:pt x="1125" y="724"/>
                    <a:pt x="1142" y="708"/>
                  </a:cubicBezTo>
                  <a:cubicBezTo>
                    <a:pt x="1147" y="691"/>
                    <a:pt x="1158" y="675"/>
                    <a:pt x="1174" y="659"/>
                  </a:cubicBezTo>
                  <a:cubicBezTo>
                    <a:pt x="1239" y="604"/>
                    <a:pt x="1299" y="544"/>
                    <a:pt x="1354" y="474"/>
                  </a:cubicBezTo>
                  <a:cubicBezTo>
                    <a:pt x="1354" y="468"/>
                    <a:pt x="1359" y="468"/>
                    <a:pt x="1359" y="468"/>
                  </a:cubicBezTo>
                  <a:cubicBezTo>
                    <a:pt x="1430" y="409"/>
                    <a:pt x="1484" y="327"/>
                    <a:pt x="1566" y="278"/>
                  </a:cubicBezTo>
                  <a:cubicBezTo>
                    <a:pt x="1576" y="267"/>
                    <a:pt x="1587" y="256"/>
                    <a:pt x="1593" y="240"/>
                  </a:cubicBezTo>
                  <a:cubicBezTo>
                    <a:pt x="1598" y="207"/>
                    <a:pt x="1625" y="180"/>
                    <a:pt x="1658" y="169"/>
                  </a:cubicBezTo>
                  <a:cubicBezTo>
                    <a:pt x="1674" y="169"/>
                    <a:pt x="1685" y="159"/>
                    <a:pt x="1691" y="142"/>
                  </a:cubicBezTo>
                  <a:cubicBezTo>
                    <a:pt x="1701" y="115"/>
                    <a:pt x="1723" y="104"/>
                    <a:pt x="1745" y="77"/>
                  </a:cubicBezTo>
                  <a:cubicBezTo>
                    <a:pt x="1761" y="50"/>
                    <a:pt x="1761" y="44"/>
                    <a:pt x="17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70" name="Google Shape;6910;p123"/>
            <p:cNvSpPr/>
            <p:nvPr/>
          </p:nvSpPr>
          <p:spPr>
            <a:xfrm>
              <a:off x="1983752" y="2818218"/>
              <a:ext cx="188973" cy="201479"/>
            </a:xfrm>
            <a:custGeom>
              <a:avLst/>
              <a:gdLst/>
              <a:ahLst/>
              <a:cxnLst/>
              <a:rect l="l" t="t" r="r" b="b"/>
              <a:pathLst>
                <a:path w="1632" h="1740" extrusionOk="0">
                  <a:moveTo>
                    <a:pt x="1566" y="0"/>
                  </a:moveTo>
                  <a:cubicBezTo>
                    <a:pt x="1517" y="33"/>
                    <a:pt x="1517" y="33"/>
                    <a:pt x="1512" y="82"/>
                  </a:cubicBezTo>
                  <a:lnTo>
                    <a:pt x="1485" y="65"/>
                  </a:lnTo>
                  <a:cubicBezTo>
                    <a:pt x="1474" y="76"/>
                    <a:pt x="1463" y="87"/>
                    <a:pt x="1452" y="93"/>
                  </a:cubicBezTo>
                  <a:cubicBezTo>
                    <a:pt x="1419" y="109"/>
                    <a:pt x="1403" y="131"/>
                    <a:pt x="1425" y="169"/>
                  </a:cubicBezTo>
                  <a:cubicBezTo>
                    <a:pt x="1405" y="179"/>
                    <a:pt x="1381" y="202"/>
                    <a:pt x="1368" y="202"/>
                  </a:cubicBezTo>
                  <a:cubicBezTo>
                    <a:pt x="1367" y="202"/>
                    <a:pt x="1366" y="202"/>
                    <a:pt x="1365" y="201"/>
                  </a:cubicBezTo>
                  <a:cubicBezTo>
                    <a:pt x="1359" y="200"/>
                    <a:pt x="1354" y="199"/>
                    <a:pt x="1350" y="199"/>
                  </a:cubicBezTo>
                  <a:cubicBezTo>
                    <a:pt x="1327" y="199"/>
                    <a:pt x="1325" y="220"/>
                    <a:pt x="1316" y="234"/>
                  </a:cubicBezTo>
                  <a:cubicBezTo>
                    <a:pt x="1294" y="267"/>
                    <a:pt x="1273" y="299"/>
                    <a:pt x="1256" y="332"/>
                  </a:cubicBezTo>
                  <a:lnTo>
                    <a:pt x="1213" y="305"/>
                  </a:lnTo>
                  <a:lnTo>
                    <a:pt x="1213" y="305"/>
                  </a:lnTo>
                  <a:cubicBezTo>
                    <a:pt x="1217" y="358"/>
                    <a:pt x="1196" y="378"/>
                    <a:pt x="1156" y="378"/>
                  </a:cubicBezTo>
                  <a:cubicBezTo>
                    <a:pt x="1147" y="378"/>
                    <a:pt x="1137" y="377"/>
                    <a:pt x="1126" y="375"/>
                  </a:cubicBezTo>
                  <a:lnTo>
                    <a:pt x="1126" y="375"/>
                  </a:lnTo>
                  <a:lnTo>
                    <a:pt x="1169" y="397"/>
                  </a:lnTo>
                  <a:cubicBezTo>
                    <a:pt x="1142" y="397"/>
                    <a:pt x="1131" y="430"/>
                    <a:pt x="1126" y="430"/>
                  </a:cubicBezTo>
                  <a:cubicBezTo>
                    <a:pt x="1082" y="430"/>
                    <a:pt x="1110" y="457"/>
                    <a:pt x="1104" y="473"/>
                  </a:cubicBezTo>
                  <a:cubicBezTo>
                    <a:pt x="1033" y="479"/>
                    <a:pt x="1017" y="560"/>
                    <a:pt x="957" y="571"/>
                  </a:cubicBezTo>
                  <a:lnTo>
                    <a:pt x="968" y="609"/>
                  </a:lnTo>
                  <a:cubicBezTo>
                    <a:pt x="946" y="631"/>
                    <a:pt x="936" y="647"/>
                    <a:pt x="919" y="663"/>
                  </a:cubicBezTo>
                  <a:cubicBezTo>
                    <a:pt x="915" y="669"/>
                    <a:pt x="910" y="671"/>
                    <a:pt x="902" y="671"/>
                  </a:cubicBezTo>
                  <a:cubicBezTo>
                    <a:pt x="892" y="671"/>
                    <a:pt x="880" y="668"/>
                    <a:pt x="867" y="668"/>
                  </a:cubicBezTo>
                  <a:cubicBezTo>
                    <a:pt x="863" y="668"/>
                    <a:pt x="858" y="668"/>
                    <a:pt x="854" y="669"/>
                  </a:cubicBezTo>
                  <a:lnTo>
                    <a:pt x="887" y="718"/>
                  </a:lnTo>
                  <a:cubicBezTo>
                    <a:pt x="879" y="716"/>
                    <a:pt x="873" y="715"/>
                    <a:pt x="868" y="715"/>
                  </a:cubicBezTo>
                  <a:cubicBezTo>
                    <a:pt x="821" y="715"/>
                    <a:pt x="839" y="773"/>
                    <a:pt x="805" y="783"/>
                  </a:cubicBezTo>
                  <a:lnTo>
                    <a:pt x="773" y="739"/>
                  </a:lnTo>
                  <a:lnTo>
                    <a:pt x="773" y="739"/>
                  </a:lnTo>
                  <a:cubicBezTo>
                    <a:pt x="778" y="772"/>
                    <a:pt x="745" y="756"/>
                    <a:pt x="756" y="783"/>
                  </a:cubicBezTo>
                  <a:cubicBezTo>
                    <a:pt x="762" y="805"/>
                    <a:pt x="751" y="832"/>
                    <a:pt x="729" y="832"/>
                  </a:cubicBezTo>
                  <a:cubicBezTo>
                    <a:pt x="702" y="832"/>
                    <a:pt x="713" y="848"/>
                    <a:pt x="713" y="859"/>
                  </a:cubicBezTo>
                  <a:cubicBezTo>
                    <a:pt x="707" y="870"/>
                    <a:pt x="707" y="881"/>
                    <a:pt x="702" y="886"/>
                  </a:cubicBezTo>
                  <a:cubicBezTo>
                    <a:pt x="700" y="886"/>
                    <a:pt x="697" y="886"/>
                    <a:pt x="695" y="886"/>
                  </a:cubicBezTo>
                  <a:cubicBezTo>
                    <a:pt x="658" y="886"/>
                    <a:pt x="657" y="930"/>
                    <a:pt x="626" y="935"/>
                  </a:cubicBezTo>
                  <a:cubicBezTo>
                    <a:pt x="599" y="946"/>
                    <a:pt x="593" y="951"/>
                    <a:pt x="604" y="979"/>
                  </a:cubicBezTo>
                  <a:cubicBezTo>
                    <a:pt x="604" y="979"/>
                    <a:pt x="593" y="995"/>
                    <a:pt x="588" y="995"/>
                  </a:cubicBezTo>
                  <a:cubicBezTo>
                    <a:pt x="544" y="1006"/>
                    <a:pt x="533" y="1006"/>
                    <a:pt x="528" y="1028"/>
                  </a:cubicBezTo>
                  <a:cubicBezTo>
                    <a:pt x="517" y="1060"/>
                    <a:pt x="495" y="1093"/>
                    <a:pt x="468" y="1115"/>
                  </a:cubicBezTo>
                  <a:cubicBezTo>
                    <a:pt x="446" y="1131"/>
                    <a:pt x="425" y="1147"/>
                    <a:pt x="436" y="1180"/>
                  </a:cubicBezTo>
                  <a:cubicBezTo>
                    <a:pt x="430" y="1185"/>
                    <a:pt x="425" y="1191"/>
                    <a:pt x="419" y="1191"/>
                  </a:cubicBezTo>
                  <a:lnTo>
                    <a:pt x="403" y="1158"/>
                  </a:lnTo>
                  <a:cubicBezTo>
                    <a:pt x="397" y="1174"/>
                    <a:pt x="387" y="1191"/>
                    <a:pt x="376" y="1207"/>
                  </a:cubicBezTo>
                  <a:cubicBezTo>
                    <a:pt x="381" y="1212"/>
                    <a:pt x="387" y="1223"/>
                    <a:pt x="392" y="1234"/>
                  </a:cubicBezTo>
                  <a:cubicBezTo>
                    <a:pt x="359" y="1245"/>
                    <a:pt x="359" y="1299"/>
                    <a:pt x="316" y="1305"/>
                  </a:cubicBezTo>
                  <a:lnTo>
                    <a:pt x="316" y="1278"/>
                  </a:lnTo>
                  <a:cubicBezTo>
                    <a:pt x="305" y="1299"/>
                    <a:pt x="267" y="1310"/>
                    <a:pt x="289" y="1343"/>
                  </a:cubicBezTo>
                  <a:cubicBezTo>
                    <a:pt x="289" y="1362"/>
                    <a:pt x="276" y="1377"/>
                    <a:pt x="259" y="1377"/>
                  </a:cubicBezTo>
                  <a:cubicBezTo>
                    <a:pt x="256" y="1377"/>
                    <a:pt x="254" y="1376"/>
                    <a:pt x="251" y="1375"/>
                  </a:cubicBezTo>
                  <a:lnTo>
                    <a:pt x="229" y="1375"/>
                  </a:lnTo>
                  <a:lnTo>
                    <a:pt x="191" y="1490"/>
                  </a:lnTo>
                  <a:lnTo>
                    <a:pt x="142" y="1479"/>
                  </a:lnTo>
                  <a:cubicBezTo>
                    <a:pt x="126" y="1511"/>
                    <a:pt x="115" y="1544"/>
                    <a:pt x="104" y="1577"/>
                  </a:cubicBezTo>
                  <a:cubicBezTo>
                    <a:pt x="104" y="1598"/>
                    <a:pt x="93" y="1615"/>
                    <a:pt x="77" y="1620"/>
                  </a:cubicBezTo>
                  <a:cubicBezTo>
                    <a:pt x="17" y="1631"/>
                    <a:pt x="17" y="1680"/>
                    <a:pt x="1" y="1740"/>
                  </a:cubicBezTo>
                  <a:cubicBezTo>
                    <a:pt x="33" y="1718"/>
                    <a:pt x="55" y="1702"/>
                    <a:pt x="71" y="1685"/>
                  </a:cubicBezTo>
                  <a:cubicBezTo>
                    <a:pt x="93" y="1669"/>
                    <a:pt x="104" y="1658"/>
                    <a:pt x="115" y="1642"/>
                  </a:cubicBezTo>
                  <a:cubicBezTo>
                    <a:pt x="131" y="1631"/>
                    <a:pt x="142" y="1609"/>
                    <a:pt x="153" y="1593"/>
                  </a:cubicBezTo>
                  <a:cubicBezTo>
                    <a:pt x="158" y="1566"/>
                    <a:pt x="185" y="1582"/>
                    <a:pt x="196" y="1571"/>
                  </a:cubicBezTo>
                  <a:cubicBezTo>
                    <a:pt x="207" y="1555"/>
                    <a:pt x="213" y="1539"/>
                    <a:pt x="224" y="1528"/>
                  </a:cubicBezTo>
                  <a:cubicBezTo>
                    <a:pt x="234" y="1517"/>
                    <a:pt x="251" y="1479"/>
                    <a:pt x="267" y="1473"/>
                  </a:cubicBezTo>
                  <a:cubicBezTo>
                    <a:pt x="305" y="1473"/>
                    <a:pt x="311" y="1430"/>
                    <a:pt x="338" y="1419"/>
                  </a:cubicBezTo>
                  <a:cubicBezTo>
                    <a:pt x="354" y="1414"/>
                    <a:pt x="316" y="1397"/>
                    <a:pt x="343" y="1392"/>
                  </a:cubicBezTo>
                  <a:cubicBezTo>
                    <a:pt x="370" y="1381"/>
                    <a:pt x="381" y="1348"/>
                    <a:pt x="403" y="1332"/>
                  </a:cubicBezTo>
                  <a:cubicBezTo>
                    <a:pt x="419" y="1316"/>
                    <a:pt x="446" y="1310"/>
                    <a:pt x="452" y="1278"/>
                  </a:cubicBezTo>
                  <a:cubicBezTo>
                    <a:pt x="452" y="1272"/>
                    <a:pt x="463" y="1267"/>
                    <a:pt x="468" y="1267"/>
                  </a:cubicBezTo>
                  <a:cubicBezTo>
                    <a:pt x="484" y="1250"/>
                    <a:pt x="501" y="1240"/>
                    <a:pt x="517" y="1229"/>
                  </a:cubicBezTo>
                  <a:cubicBezTo>
                    <a:pt x="550" y="1191"/>
                    <a:pt x="566" y="1142"/>
                    <a:pt x="615" y="1120"/>
                  </a:cubicBezTo>
                  <a:cubicBezTo>
                    <a:pt x="615" y="1115"/>
                    <a:pt x="620" y="1109"/>
                    <a:pt x="615" y="1104"/>
                  </a:cubicBezTo>
                  <a:cubicBezTo>
                    <a:pt x="604" y="1077"/>
                    <a:pt x="631" y="1071"/>
                    <a:pt x="648" y="1066"/>
                  </a:cubicBezTo>
                  <a:cubicBezTo>
                    <a:pt x="664" y="1060"/>
                    <a:pt x="675" y="1049"/>
                    <a:pt x="686" y="1038"/>
                  </a:cubicBezTo>
                  <a:cubicBezTo>
                    <a:pt x="718" y="990"/>
                    <a:pt x="756" y="946"/>
                    <a:pt x="800" y="908"/>
                  </a:cubicBezTo>
                  <a:cubicBezTo>
                    <a:pt x="860" y="865"/>
                    <a:pt x="876" y="783"/>
                    <a:pt x="952" y="756"/>
                  </a:cubicBezTo>
                  <a:cubicBezTo>
                    <a:pt x="952" y="756"/>
                    <a:pt x="957" y="745"/>
                    <a:pt x="957" y="745"/>
                  </a:cubicBezTo>
                  <a:cubicBezTo>
                    <a:pt x="968" y="685"/>
                    <a:pt x="1050" y="680"/>
                    <a:pt x="1061" y="614"/>
                  </a:cubicBezTo>
                  <a:cubicBezTo>
                    <a:pt x="1063" y="615"/>
                    <a:pt x="1064" y="615"/>
                    <a:pt x="1066" y="615"/>
                  </a:cubicBezTo>
                  <a:cubicBezTo>
                    <a:pt x="1120" y="615"/>
                    <a:pt x="1117" y="538"/>
                    <a:pt x="1164" y="533"/>
                  </a:cubicBezTo>
                  <a:cubicBezTo>
                    <a:pt x="1207" y="479"/>
                    <a:pt x="1251" y="430"/>
                    <a:pt x="1300" y="386"/>
                  </a:cubicBezTo>
                  <a:cubicBezTo>
                    <a:pt x="1332" y="343"/>
                    <a:pt x="1370" y="310"/>
                    <a:pt x="1409" y="277"/>
                  </a:cubicBezTo>
                  <a:cubicBezTo>
                    <a:pt x="1419" y="272"/>
                    <a:pt x="1425" y="256"/>
                    <a:pt x="1430" y="245"/>
                  </a:cubicBezTo>
                  <a:cubicBezTo>
                    <a:pt x="1436" y="239"/>
                    <a:pt x="1441" y="229"/>
                    <a:pt x="1452" y="223"/>
                  </a:cubicBezTo>
                  <a:cubicBezTo>
                    <a:pt x="1490" y="190"/>
                    <a:pt x="1528" y="163"/>
                    <a:pt x="1566" y="131"/>
                  </a:cubicBezTo>
                  <a:cubicBezTo>
                    <a:pt x="1599" y="114"/>
                    <a:pt x="1621" y="82"/>
                    <a:pt x="1631" y="44"/>
                  </a:cubicBezTo>
                  <a:lnTo>
                    <a:pt x="1566"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71" name="Google Shape;6911;p123"/>
            <p:cNvSpPr/>
            <p:nvPr/>
          </p:nvSpPr>
          <p:spPr>
            <a:xfrm>
              <a:off x="2045469" y="2844618"/>
              <a:ext cx="166278" cy="168825"/>
            </a:xfrm>
            <a:custGeom>
              <a:avLst/>
              <a:gdLst/>
              <a:ahLst/>
              <a:cxnLst/>
              <a:rect l="l" t="t" r="r" b="b"/>
              <a:pathLst>
                <a:path w="1436" h="1458" extrusionOk="0">
                  <a:moveTo>
                    <a:pt x="1387" y="1"/>
                  </a:moveTo>
                  <a:cubicBezTo>
                    <a:pt x="1370" y="1"/>
                    <a:pt x="1359" y="17"/>
                    <a:pt x="1359" y="28"/>
                  </a:cubicBezTo>
                  <a:cubicBezTo>
                    <a:pt x="1332" y="33"/>
                    <a:pt x="1321" y="60"/>
                    <a:pt x="1300" y="77"/>
                  </a:cubicBezTo>
                  <a:cubicBezTo>
                    <a:pt x="1261" y="109"/>
                    <a:pt x="1245" y="169"/>
                    <a:pt x="1185" y="174"/>
                  </a:cubicBezTo>
                  <a:cubicBezTo>
                    <a:pt x="1175" y="174"/>
                    <a:pt x="1169" y="196"/>
                    <a:pt x="1158" y="207"/>
                  </a:cubicBezTo>
                  <a:cubicBezTo>
                    <a:pt x="1147" y="223"/>
                    <a:pt x="1153" y="223"/>
                    <a:pt x="1147" y="223"/>
                  </a:cubicBezTo>
                  <a:cubicBezTo>
                    <a:pt x="1131" y="229"/>
                    <a:pt x="1109" y="240"/>
                    <a:pt x="1104" y="261"/>
                  </a:cubicBezTo>
                  <a:cubicBezTo>
                    <a:pt x="1093" y="272"/>
                    <a:pt x="1082" y="289"/>
                    <a:pt x="1077" y="305"/>
                  </a:cubicBezTo>
                  <a:cubicBezTo>
                    <a:pt x="1071" y="316"/>
                    <a:pt x="1060" y="327"/>
                    <a:pt x="1044" y="332"/>
                  </a:cubicBezTo>
                  <a:cubicBezTo>
                    <a:pt x="1001" y="348"/>
                    <a:pt x="968" y="376"/>
                    <a:pt x="941" y="414"/>
                  </a:cubicBezTo>
                  <a:cubicBezTo>
                    <a:pt x="935" y="430"/>
                    <a:pt x="930" y="452"/>
                    <a:pt x="919" y="463"/>
                  </a:cubicBezTo>
                  <a:cubicBezTo>
                    <a:pt x="912" y="473"/>
                    <a:pt x="902" y="486"/>
                    <a:pt x="891" y="486"/>
                  </a:cubicBezTo>
                  <a:cubicBezTo>
                    <a:pt x="884" y="486"/>
                    <a:pt x="878" y="483"/>
                    <a:pt x="870" y="473"/>
                  </a:cubicBezTo>
                  <a:cubicBezTo>
                    <a:pt x="870" y="511"/>
                    <a:pt x="816" y="506"/>
                    <a:pt x="810" y="544"/>
                  </a:cubicBezTo>
                  <a:cubicBezTo>
                    <a:pt x="805" y="582"/>
                    <a:pt x="772" y="598"/>
                    <a:pt x="745" y="620"/>
                  </a:cubicBezTo>
                  <a:cubicBezTo>
                    <a:pt x="723" y="631"/>
                    <a:pt x="707" y="647"/>
                    <a:pt x="696" y="664"/>
                  </a:cubicBezTo>
                  <a:cubicBezTo>
                    <a:pt x="680" y="685"/>
                    <a:pt x="647" y="685"/>
                    <a:pt x="653" y="723"/>
                  </a:cubicBezTo>
                  <a:cubicBezTo>
                    <a:pt x="653" y="740"/>
                    <a:pt x="615" y="729"/>
                    <a:pt x="615" y="762"/>
                  </a:cubicBezTo>
                  <a:cubicBezTo>
                    <a:pt x="615" y="772"/>
                    <a:pt x="593" y="783"/>
                    <a:pt x="582" y="789"/>
                  </a:cubicBezTo>
                  <a:cubicBezTo>
                    <a:pt x="539" y="810"/>
                    <a:pt x="500" y="849"/>
                    <a:pt x="479" y="887"/>
                  </a:cubicBezTo>
                  <a:cubicBezTo>
                    <a:pt x="457" y="914"/>
                    <a:pt x="435" y="935"/>
                    <a:pt x="408" y="952"/>
                  </a:cubicBezTo>
                  <a:cubicBezTo>
                    <a:pt x="386" y="974"/>
                    <a:pt x="354" y="990"/>
                    <a:pt x="348" y="1028"/>
                  </a:cubicBezTo>
                  <a:cubicBezTo>
                    <a:pt x="337" y="1061"/>
                    <a:pt x="316" y="1088"/>
                    <a:pt x="283" y="1099"/>
                  </a:cubicBezTo>
                  <a:cubicBezTo>
                    <a:pt x="261" y="1109"/>
                    <a:pt x="245" y="1126"/>
                    <a:pt x="234" y="1142"/>
                  </a:cubicBezTo>
                  <a:cubicBezTo>
                    <a:pt x="223" y="1158"/>
                    <a:pt x="218" y="1180"/>
                    <a:pt x="207" y="1196"/>
                  </a:cubicBezTo>
                  <a:cubicBezTo>
                    <a:pt x="191" y="1213"/>
                    <a:pt x="174" y="1224"/>
                    <a:pt x="158" y="1229"/>
                  </a:cubicBezTo>
                  <a:cubicBezTo>
                    <a:pt x="109" y="1256"/>
                    <a:pt x="93" y="1316"/>
                    <a:pt x="49" y="1343"/>
                  </a:cubicBezTo>
                  <a:lnTo>
                    <a:pt x="60" y="1354"/>
                  </a:lnTo>
                  <a:lnTo>
                    <a:pt x="0" y="1425"/>
                  </a:lnTo>
                  <a:lnTo>
                    <a:pt x="76" y="1457"/>
                  </a:lnTo>
                  <a:cubicBezTo>
                    <a:pt x="93" y="1446"/>
                    <a:pt x="109" y="1430"/>
                    <a:pt x="125" y="1419"/>
                  </a:cubicBezTo>
                  <a:cubicBezTo>
                    <a:pt x="153" y="1387"/>
                    <a:pt x="185" y="1354"/>
                    <a:pt x="212" y="1316"/>
                  </a:cubicBezTo>
                  <a:cubicBezTo>
                    <a:pt x="245" y="1278"/>
                    <a:pt x="283" y="1267"/>
                    <a:pt x="294" y="1218"/>
                  </a:cubicBezTo>
                  <a:cubicBezTo>
                    <a:pt x="365" y="1213"/>
                    <a:pt x="343" y="1115"/>
                    <a:pt x="413" y="1109"/>
                  </a:cubicBezTo>
                  <a:cubicBezTo>
                    <a:pt x="430" y="1109"/>
                    <a:pt x="435" y="1077"/>
                    <a:pt x="452" y="1061"/>
                  </a:cubicBezTo>
                  <a:cubicBezTo>
                    <a:pt x="462" y="1044"/>
                    <a:pt x="479" y="1028"/>
                    <a:pt x="495" y="1017"/>
                  </a:cubicBezTo>
                  <a:cubicBezTo>
                    <a:pt x="517" y="1006"/>
                    <a:pt x="539" y="995"/>
                    <a:pt x="549" y="979"/>
                  </a:cubicBezTo>
                  <a:cubicBezTo>
                    <a:pt x="522" y="946"/>
                    <a:pt x="560" y="946"/>
                    <a:pt x="571" y="930"/>
                  </a:cubicBezTo>
                  <a:cubicBezTo>
                    <a:pt x="577" y="919"/>
                    <a:pt x="598" y="897"/>
                    <a:pt x="615" y="897"/>
                  </a:cubicBezTo>
                  <a:cubicBezTo>
                    <a:pt x="647" y="897"/>
                    <a:pt x="620" y="870"/>
                    <a:pt x="636" y="859"/>
                  </a:cubicBezTo>
                  <a:cubicBezTo>
                    <a:pt x="674" y="832"/>
                    <a:pt x="707" y="789"/>
                    <a:pt x="745" y="762"/>
                  </a:cubicBezTo>
                  <a:cubicBezTo>
                    <a:pt x="783" y="740"/>
                    <a:pt x="816" y="702"/>
                    <a:pt x="832" y="658"/>
                  </a:cubicBezTo>
                  <a:cubicBezTo>
                    <a:pt x="832" y="654"/>
                    <a:pt x="843" y="646"/>
                    <a:pt x="847" y="646"/>
                  </a:cubicBezTo>
                  <a:cubicBezTo>
                    <a:pt x="848" y="646"/>
                    <a:pt x="848" y="646"/>
                    <a:pt x="848" y="647"/>
                  </a:cubicBezTo>
                  <a:cubicBezTo>
                    <a:pt x="851" y="648"/>
                    <a:pt x="854" y="648"/>
                    <a:pt x="856" y="648"/>
                  </a:cubicBezTo>
                  <a:cubicBezTo>
                    <a:pt x="872" y="648"/>
                    <a:pt x="876" y="635"/>
                    <a:pt x="881" y="626"/>
                  </a:cubicBezTo>
                  <a:cubicBezTo>
                    <a:pt x="919" y="593"/>
                    <a:pt x="946" y="544"/>
                    <a:pt x="995" y="528"/>
                  </a:cubicBezTo>
                  <a:cubicBezTo>
                    <a:pt x="1001" y="528"/>
                    <a:pt x="1006" y="517"/>
                    <a:pt x="1006" y="517"/>
                  </a:cubicBezTo>
                  <a:cubicBezTo>
                    <a:pt x="995" y="468"/>
                    <a:pt x="1039" y="463"/>
                    <a:pt x="1060" y="441"/>
                  </a:cubicBezTo>
                  <a:cubicBezTo>
                    <a:pt x="1098" y="397"/>
                    <a:pt x="1147" y="365"/>
                    <a:pt x="1185" y="321"/>
                  </a:cubicBezTo>
                  <a:cubicBezTo>
                    <a:pt x="1207" y="294"/>
                    <a:pt x="1240" y="283"/>
                    <a:pt x="1261" y="251"/>
                  </a:cubicBezTo>
                  <a:cubicBezTo>
                    <a:pt x="1300" y="202"/>
                    <a:pt x="1343" y="158"/>
                    <a:pt x="1381" y="115"/>
                  </a:cubicBezTo>
                  <a:cubicBezTo>
                    <a:pt x="1403" y="93"/>
                    <a:pt x="1419" y="66"/>
                    <a:pt x="1435" y="44"/>
                  </a:cubicBezTo>
                  <a:lnTo>
                    <a:pt x="1387"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72" name="Google Shape;6912;p123"/>
            <p:cNvSpPr/>
            <p:nvPr/>
          </p:nvSpPr>
          <p:spPr>
            <a:xfrm>
              <a:off x="2167514" y="2979283"/>
              <a:ext cx="182026" cy="187121"/>
            </a:xfrm>
            <a:custGeom>
              <a:avLst/>
              <a:gdLst/>
              <a:ahLst/>
              <a:cxnLst/>
              <a:rect l="l" t="t" r="r" b="b"/>
              <a:pathLst>
                <a:path w="1572" h="1616" extrusionOk="0">
                  <a:moveTo>
                    <a:pt x="1518" y="1"/>
                  </a:moveTo>
                  <a:cubicBezTo>
                    <a:pt x="1490" y="28"/>
                    <a:pt x="1469" y="50"/>
                    <a:pt x="1447" y="71"/>
                  </a:cubicBezTo>
                  <a:cubicBezTo>
                    <a:pt x="1425" y="93"/>
                    <a:pt x="1365" y="115"/>
                    <a:pt x="1354" y="164"/>
                  </a:cubicBezTo>
                  <a:cubicBezTo>
                    <a:pt x="1354" y="169"/>
                    <a:pt x="1344" y="175"/>
                    <a:pt x="1338" y="175"/>
                  </a:cubicBezTo>
                  <a:cubicBezTo>
                    <a:pt x="1311" y="180"/>
                    <a:pt x="1300" y="202"/>
                    <a:pt x="1284" y="218"/>
                  </a:cubicBezTo>
                  <a:cubicBezTo>
                    <a:pt x="1246" y="262"/>
                    <a:pt x="1202" y="305"/>
                    <a:pt x="1159" y="349"/>
                  </a:cubicBezTo>
                  <a:cubicBezTo>
                    <a:pt x="1148" y="360"/>
                    <a:pt x="1132" y="370"/>
                    <a:pt x="1115" y="381"/>
                  </a:cubicBezTo>
                  <a:cubicBezTo>
                    <a:pt x="1104" y="392"/>
                    <a:pt x="1088" y="414"/>
                    <a:pt x="1072" y="430"/>
                  </a:cubicBezTo>
                  <a:lnTo>
                    <a:pt x="1028" y="479"/>
                  </a:lnTo>
                  <a:cubicBezTo>
                    <a:pt x="1012" y="495"/>
                    <a:pt x="990" y="512"/>
                    <a:pt x="985" y="534"/>
                  </a:cubicBezTo>
                  <a:cubicBezTo>
                    <a:pt x="974" y="566"/>
                    <a:pt x="936" y="550"/>
                    <a:pt x="925" y="572"/>
                  </a:cubicBezTo>
                  <a:cubicBezTo>
                    <a:pt x="898" y="604"/>
                    <a:pt x="871" y="637"/>
                    <a:pt x="843" y="664"/>
                  </a:cubicBezTo>
                  <a:cubicBezTo>
                    <a:pt x="767" y="735"/>
                    <a:pt x="702" y="805"/>
                    <a:pt x="631" y="876"/>
                  </a:cubicBezTo>
                  <a:cubicBezTo>
                    <a:pt x="599" y="914"/>
                    <a:pt x="566" y="947"/>
                    <a:pt x="528" y="985"/>
                  </a:cubicBezTo>
                  <a:cubicBezTo>
                    <a:pt x="496" y="1023"/>
                    <a:pt x="468" y="1050"/>
                    <a:pt x="436" y="1088"/>
                  </a:cubicBezTo>
                  <a:cubicBezTo>
                    <a:pt x="365" y="1153"/>
                    <a:pt x="300" y="1229"/>
                    <a:pt x="240" y="1311"/>
                  </a:cubicBezTo>
                  <a:cubicBezTo>
                    <a:pt x="229" y="1327"/>
                    <a:pt x="213" y="1349"/>
                    <a:pt x="197" y="1360"/>
                  </a:cubicBezTo>
                  <a:cubicBezTo>
                    <a:pt x="142" y="1387"/>
                    <a:pt x="121" y="1447"/>
                    <a:pt x="77" y="1490"/>
                  </a:cubicBezTo>
                  <a:cubicBezTo>
                    <a:pt x="50" y="1523"/>
                    <a:pt x="23" y="1561"/>
                    <a:pt x="1" y="1604"/>
                  </a:cubicBezTo>
                  <a:lnTo>
                    <a:pt x="50" y="1615"/>
                  </a:lnTo>
                  <a:cubicBezTo>
                    <a:pt x="61" y="1599"/>
                    <a:pt x="72" y="1583"/>
                    <a:pt x="88" y="1566"/>
                  </a:cubicBezTo>
                  <a:cubicBezTo>
                    <a:pt x="131" y="1523"/>
                    <a:pt x="175" y="1479"/>
                    <a:pt x="224" y="1436"/>
                  </a:cubicBezTo>
                  <a:cubicBezTo>
                    <a:pt x="267" y="1387"/>
                    <a:pt x="316" y="1343"/>
                    <a:pt x="371" y="1305"/>
                  </a:cubicBezTo>
                  <a:cubicBezTo>
                    <a:pt x="387" y="1300"/>
                    <a:pt x="398" y="1284"/>
                    <a:pt x="403" y="1267"/>
                  </a:cubicBezTo>
                  <a:cubicBezTo>
                    <a:pt x="414" y="1224"/>
                    <a:pt x="452" y="1202"/>
                    <a:pt x="485" y="1175"/>
                  </a:cubicBezTo>
                  <a:cubicBezTo>
                    <a:pt x="501" y="1164"/>
                    <a:pt x="523" y="1148"/>
                    <a:pt x="534" y="1126"/>
                  </a:cubicBezTo>
                  <a:cubicBezTo>
                    <a:pt x="545" y="1110"/>
                    <a:pt x="566" y="1099"/>
                    <a:pt x="583" y="1077"/>
                  </a:cubicBezTo>
                  <a:cubicBezTo>
                    <a:pt x="615" y="1028"/>
                    <a:pt x="659" y="979"/>
                    <a:pt x="708" y="936"/>
                  </a:cubicBezTo>
                  <a:cubicBezTo>
                    <a:pt x="735" y="898"/>
                    <a:pt x="773" y="865"/>
                    <a:pt x="816" y="843"/>
                  </a:cubicBezTo>
                  <a:cubicBezTo>
                    <a:pt x="843" y="832"/>
                    <a:pt x="805" y="794"/>
                    <a:pt x="843" y="789"/>
                  </a:cubicBezTo>
                  <a:cubicBezTo>
                    <a:pt x="882" y="778"/>
                    <a:pt x="876" y="735"/>
                    <a:pt x="920" y="729"/>
                  </a:cubicBezTo>
                  <a:cubicBezTo>
                    <a:pt x="920" y="697"/>
                    <a:pt x="963" y="691"/>
                    <a:pt x="974" y="669"/>
                  </a:cubicBezTo>
                  <a:cubicBezTo>
                    <a:pt x="990" y="631"/>
                    <a:pt x="1023" y="599"/>
                    <a:pt x="1055" y="577"/>
                  </a:cubicBezTo>
                  <a:cubicBezTo>
                    <a:pt x="1088" y="550"/>
                    <a:pt x="1115" y="523"/>
                    <a:pt x="1137" y="495"/>
                  </a:cubicBezTo>
                  <a:cubicBezTo>
                    <a:pt x="1148" y="485"/>
                    <a:pt x="1159" y="479"/>
                    <a:pt x="1170" y="468"/>
                  </a:cubicBezTo>
                  <a:cubicBezTo>
                    <a:pt x="1180" y="463"/>
                    <a:pt x="1191" y="457"/>
                    <a:pt x="1191" y="452"/>
                  </a:cubicBezTo>
                  <a:cubicBezTo>
                    <a:pt x="1197" y="419"/>
                    <a:pt x="1224" y="408"/>
                    <a:pt x="1246" y="387"/>
                  </a:cubicBezTo>
                  <a:cubicBezTo>
                    <a:pt x="1267" y="370"/>
                    <a:pt x="1262" y="343"/>
                    <a:pt x="1289" y="332"/>
                  </a:cubicBezTo>
                  <a:cubicBezTo>
                    <a:pt x="1316" y="316"/>
                    <a:pt x="1338" y="300"/>
                    <a:pt x="1360" y="283"/>
                  </a:cubicBezTo>
                  <a:cubicBezTo>
                    <a:pt x="1376" y="267"/>
                    <a:pt x="1371" y="245"/>
                    <a:pt x="1392" y="229"/>
                  </a:cubicBezTo>
                  <a:cubicBezTo>
                    <a:pt x="1452" y="180"/>
                    <a:pt x="1501" y="131"/>
                    <a:pt x="1556" y="77"/>
                  </a:cubicBezTo>
                  <a:cubicBezTo>
                    <a:pt x="1561" y="71"/>
                    <a:pt x="1566" y="61"/>
                    <a:pt x="1572" y="55"/>
                  </a:cubicBezTo>
                  <a:cubicBezTo>
                    <a:pt x="1550" y="39"/>
                    <a:pt x="1534" y="23"/>
                    <a:pt x="15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73" name="Google Shape;6913;p123"/>
            <p:cNvSpPr/>
            <p:nvPr/>
          </p:nvSpPr>
          <p:spPr>
            <a:xfrm>
              <a:off x="1810642" y="2738901"/>
              <a:ext cx="116024" cy="149257"/>
            </a:xfrm>
            <a:custGeom>
              <a:avLst/>
              <a:gdLst/>
              <a:ahLst/>
              <a:cxnLst/>
              <a:rect l="l" t="t" r="r" b="b"/>
              <a:pathLst>
                <a:path w="1002" h="1289" extrusionOk="0">
                  <a:moveTo>
                    <a:pt x="919" y="0"/>
                  </a:moveTo>
                  <a:lnTo>
                    <a:pt x="800" y="125"/>
                  </a:lnTo>
                  <a:cubicBezTo>
                    <a:pt x="789" y="131"/>
                    <a:pt x="778" y="142"/>
                    <a:pt x="778" y="153"/>
                  </a:cubicBezTo>
                  <a:cubicBezTo>
                    <a:pt x="773" y="185"/>
                    <a:pt x="746" y="201"/>
                    <a:pt x="724" y="218"/>
                  </a:cubicBezTo>
                  <a:cubicBezTo>
                    <a:pt x="707" y="229"/>
                    <a:pt x="702" y="234"/>
                    <a:pt x="691" y="245"/>
                  </a:cubicBezTo>
                  <a:cubicBezTo>
                    <a:pt x="637" y="321"/>
                    <a:pt x="582" y="397"/>
                    <a:pt x="528" y="473"/>
                  </a:cubicBezTo>
                  <a:cubicBezTo>
                    <a:pt x="506" y="506"/>
                    <a:pt x="485" y="538"/>
                    <a:pt x="474" y="577"/>
                  </a:cubicBezTo>
                  <a:cubicBezTo>
                    <a:pt x="463" y="625"/>
                    <a:pt x="430" y="669"/>
                    <a:pt x="387" y="696"/>
                  </a:cubicBezTo>
                  <a:cubicBezTo>
                    <a:pt x="381" y="702"/>
                    <a:pt x="376" y="707"/>
                    <a:pt x="376" y="712"/>
                  </a:cubicBezTo>
                  <a:cubicBezTo>
                    <a:pt x="365" y="750"/>
                    <a:pt x="338" y="783"/>
                    <a:pt x="305" y="810"/>
                  </a:cubicBezTo>
                  <a:cubicBezTo>
                    <a:pt x="283" y="832"/>
                    <a:pt x="262" y="859"/>
                    <a:pt x="245" y="892"/>
                  </a:cubicBezTo>
                  <a:cubicBezTo>
                    <a:pt x="218" y="935"/>
                    <a:pt x="191" y="973"/>
                    <a:pt x="158" y="1017"/>
                  </a:cubicBezTo>
                  <a:cubicBezTo>
                    <a:pt x="131" y="1049"/>
                    <a:pt x="82" y="1071"/>
                    <a:pt x="82" y="1131"/>
                  </a:cubicBezTo>
                  <a:cubicBezTo>
                    <a:pt x="82" y="1147"/>
                    <a:pt x="28" y="1153"/>
                    <a:pt x="39" y="1185"/>
                  </a:cubicBezTo>
                  <a:cubicBezTo>
                    <a:pt x="55" y="1223"/>
                    <a:pt x="1" y="1229"/>
                    <a:pt x="17" y="1261"/>
                  </a:cubicBezTo>
                  <a:lnTo>
                    <a:pt x="99" y="1289"/>
                  </a:lnTo>
                  <a:cubicBezTo>
                    <a:pt x="137" y="1245"/>
                    <a:pt x="180" y="1196"/>
                    <a:pt x="213" y="1147"/>
                  </a:cubicBezTo>
                  <a:cubicBezTo>
                    <a:pt x="283" y="1049"/>
                    <a:pt x="354" y="952"/>
                    <a:pt x="430" y="859"/>
                  </a:cubicBezTo>
                  <a:cubicBezTo>
                    <a:pt x="452" y="827"/>
                    <a:pt x="468" y="794"/>
                    <a:pt x="495" y="767"/>
                  </a:cubicBezTo>
                  <a:cubicBezTo>
                    <a:pt x="534" y="718"/>
                    <a:pt x="566" y="674"/>
                    <a:pt x="610" y="620"/>
                  </a:cubicBezTo>
                  <a:cubicBezTo>
                    <a:pt x="653" y="566"/>
                    <a:pt x="697" y="506"/>
                    <a:pt x="729" y="457"/>
                  </a:cubicBezTo>
                  <a:cubicBezTo>
                    <a:pt x="735" y="424"/>
                    <a:pt x="697" y="403"/>
                    <a:pt x="724" y="381"/>
                  </a:cubicBezTo>
                  <a:cubicBezTo>
                    <a:pt x="740" y="370"/>
                    <a:pt x="751" y="365"/>
                    <a:pt x="751" y="337"/>
                  </a:cubicBezTo>
                  <a:cubicBezTo>
                    <a:pt x="751" y="326"/>
                    <a:pt x="784" y="305"/>
                    <a:pt x="789" y="299"/>
                  </a:cubicBezTo>
                  <a:cubicBezTo>
                    <a:pt x="794" y="294"/>
                    <a:pt x="800" y="288"/>
                    <a:pt x="805" y="288"/>
                  </a:cubicBezTo>
                  <a:cubicBezTo>
                    <a:pt x="808" y="289"/>
                    <a:pt x="811" y="289"/>
                    <a:pt x="813" y="289"/>
                  </a:cubicBezTo>
                  <a:cubicBezTo>
                    <a:pt x="834" y="289"/>
                    <a:pt x="839" y="270"/>
                    <a:pt x="849" y="256"/>
                  </a:cubicBezTo>
                  <a:cubicBezTo>
                    <a:pt x="854" y="239"/>
                    <a:pt x="865" y="223"/>
                    <a:pt x="876" y="212"/>
                  </a:cubicBezTo>
                  <a:cubicBezTo>
                    <a:pt x="919" y="158"/>
                    <a:pt x="963" y="109"/>
                    <a:pt x="1001" y="60"/>
                  </a:cubicBezTo>
                  <a:cubicBezTo>
                    <a:pt x="1001" y="32"/>
                    <a:pt x="992" y="16"/>
                    <a:pt x="974" y="16"/>
                  </a:cubicBezTo>
                  <a:cubicBezTo>
                    <a:pt x="968" y="16"/>
                    <a:pt x="961" y="18"/>
                    <a:pt x="952" y="22"/>
                  </a:cubicBezTo>
                  <a:cubicBezTo>
                    <a:pt x="941" y="22"/>
                    <a:pt x="930" y="6"/>
                    <a:pt x="9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74" name="Google Shape;6914;p123"/>
            <p:cNvSpPr/>
            <p:nvPr/>
          </p:nvSpPr>
          <p:spPr>
            <a:xfrm>
              <a:off x="2228652" y="3013326"/>
              <a:ext cx="150530" cy="151109"/>
            </a:xfrm>
            <a:custGeom>
              <a:avLst/>
              <a:gdLst/>
              <a:ahLst/>
              <a:cxnLst/>
              <a:rect l="l" t="t" r="r" b="b"/>
              <a:pathLst>
                <a:path w="1300" h="1305" extrusionOk="0">
                  <a:moveTo>
                    <a:pt x="1245" y="0"/>
                  </a:moveTo>
                  <a:lnTo>
                    <a:pt x="1245" y="0"/>
                  </a:lnTo>
                  <a:cubicBezTo>
                    <a:pt x="1223" y="11"/>
                    <a:pt x="1196" y="28"/>
                    <a:pt x="1169" y="44"/>
                  </a:cubicBezTo>
                  <a:cubicBezTo>
                    <a:pt x="1163" y="49"/>
                    <a:pt x="1158" y="82"/>
                    <a:pt x="1153" y="82"/>
                  </a:cubicBezTo>
                  <a:cubicBezTo>
                    <a:pt x="1120" y="82"/>
                    <a:pt x="1115" y="104"/>
                    <a:pt x="1109" y="131"/>
                  </a:cubicBezTo>
                  <a:cubicBezTo>
                    <a:pt x="1104" y="142"/>
                    <a:pt x="1093" y="153"/>
                    <a:pt x="1076" y="153"/>
                  </a:cubicBezTo>
                  <a:cubicBezTo>
                    <a:pt x="1044" y="153"/>
                    <a:pt x="1017" y="180"/>
                    <a:pt x="1011" y="218"/>
                  </a:cubicBezTo>
                  <a:cubicBezTo>
                    <a:pt x="1011" y="229"/>
                    <a:pt x="1000" y="240"/>
                    <a:pt x="984" y="245"/>
                  </a:cubicBezTo>
                  <a:cubicBezTo>
                    <a:pt x="957" y="250"/>
                    <a:pt x="935" y="267"/>
                    <a:pt x="924" y="288"/>
                  </a:cubicBezTo>
                  <a:cubicBezTo>
                    <a:pt x="913" y="305"/>
                    <a:pt x="897" y="310"/>
                    <a:pt x="875" y="337"/>
                  </a:cubicBezTo>
                  <a:cubicBezTo>
                    <a:pt x="848" y="365"/>
                    <a:pt x="832" y="403"/>
                    <a:pt x="805" y="413"/>
                  </a:cubicBezTo>
                  <a:cubicBezTo>
                    <a:pt x="767" y="424"/>
                    <a:pt x="756" y="462"/>
                    <a:pt x="723" y="479"/>
                  </a:cubicBezTo>
                  <a:cubicBezTo>
                    <a:pt x="685" y="490"/>
                    <a:pt x="663" y="522"/>
                    <a:pt x="658" y="560"/>
                  </a:cubicBezTo>
                  <a:cubicBezTo>
                    <a:pt x="658" y="566"/>
                    <a:pt x="642" y="571"/>
                    <a:pt x="636" y="577"/>
                  </a:cubicBezTo>
                  <a:cubicBezTo>
                    <a:pt x="576" y="615"/>
                    <a:pt x="527" y="663"/>
                    <a:pt x="479" y="712"/>
                  </a:cubicBezTo>
                  <a:cubicBezTo>
                    <a:pt x="457" y="740"/>
                    <a:pt x="462" y="789"/>
                    <a:pt x="408" y="789"/>
                  </a:cubicBezTo>
                  <a:cubicBezTo>
                    <a:pt x="424" y="821"/>
                    <a:pt x="359" y="805"/>
                    <a:pt x="375" y="843"/>
                  </a:cubicBezTo>
                  <a:cubicBezTo>
                    <a:pt x="381" y="854"/>
                    <a:pt x="359" y="881"/>
                    <a:pt x="332" y="881"/>
                  </a:cubicBezTo>
                  <a:cubicBezTo>
                    <a:pt x="321" y="881"/>
                    <a:pt x="305" y="886"/>
                    <a:pt x="305" y="892"/>
                  </a:cubicBezTo>
                  <a:cubicBezTo>
                    <a:pt x="305" y="935"/>
                    <a:pt x="256" y="930"/>
                    <a:pt x="239" y="957"/>
                  </a:cubicBezTo>
                  <a:cubicBezTo>
                    <a:pt x="228" y="973"/>
                    <a:pt x="207" y="984"/>
                    <a:pt x="207" y="995"/>
                  </a:cubicBezTo>
                  <a:cubicBezTo>
                    <a:pt x="201" y="1044"/>
                    <a:pt x="163" y="1060"/>
                    <a:pt x="136" y="1082"/>
                  </a:cubicBezTo>
                  <a:cubicBezTo>
                    <a:pt x="120" y="1098"/>
                    <a:pt x="98" y="1104"/>
                    <a:pt x="109" y="1131"/>
                  </a:cubicBezTo>
                  <a:cubicBezTo>
                    <a:pt x="109" y="1136"/>
                    <a:pt x="98" y="1147"/>
                    <a:pt x="87" y="1153"/>
                  </a:cubicBezTo>
                  <a:cubicBezTo>
                    <a:pt x="49" y="1174"/>
                    <a:pt x="17" y="1213"/>
                    <a:pt x="0" y="1256"/>
                  </a:cubicBezTo>
                  <a:cubicBezTo>
                    <a:pt x="0" y="1261"/>
                    <a:pt x="6" y="1267"/>
                    <a:pt x="6" y="1267"/>
                  </a:cubicBezTo>
                  <a:lnTo>
                    <a:pt x="49" y="1305"/>
                  </a:lnTo>
                  <a:cubicBezTo>
                    <a:pt x="49" y="1229"/>
                    <a:pt x="125" y="1213"/>
                    <a:pt x="152" y="1153"/>
                  </a:cubicBezTo>
                  <a:cubicBezTo>
                    <a:pt x="174" y="1147"/>
                    <a:pt x="201" y="1158"/>
                    <a:pt x="218" y="1131"/>
                  </a:cubicBezTo>
                  <a:cubicBezTo>
                    <a:pt x="223" y="1115"/>
                    <a:pt x="250" y="1115"/>
                    <a:pt x="239" y="1093"/>
                  </a:cubicBezTo>
                  <a:cubicBezTo>
                    <a:pt x="256" y="1087"/>
                    <a:pt x="277" y="1082"/>
                    <a:pt x="283" y="1077"/>
                  </a:cubicBezTo>
                  <a:cubicBezTo>
                    <a:pt x="288" y="1077"/>
                    <a:pt x="294" y="1066"/>
                    <a:pt x="299" y="1060"/>
                  </a:cubicBezTo>
                  <a:lnTo>
                    <a:pt x="299" y="1060"/>
                  </a:lnTo>
                  <a:lnTo>
                    <a:pt x="234" y="1066"/>
                  </a:lnTo>
                  <a:cubicBezTo>
                    <a:pt x="315" y="1022"/>
                    <a:pt x="315" y="1022"/>
                    <a:pt x="354" y="952"/>
                  </a:cubicBezTo>
                  <a:cubicBezTo>
                    <a:pt x="358" y="938"/>
                    <a:pt x="370" y="928"/>
                    <a:pt x="383" y="928"/>
                  </a:cubicBezTo>
                  <a:cubicBezTo>
                    <a:pt x="386" y="928"/>
                    <a:pt x="389" y="929"/>
                    <a:pt x="392" y="930"/>
                  </a:cubicBezTo>
                  <a:cubicBezTo>
                    <a:pt x="397" y="930"/>
                    <a:pt x="408" y="886"/>
                    <a:pt x="419" y="886"/>
                  </a:cubicBezTo>
                  <a:cubicBezTo>
                    <a:pt x="457" y="886"/>
                    <a:pt x="457" y="859"/>
                    <a:pt x="473" y="832"/>
                  </a:cubicBezTo>
                  <a:cubicBezTo>
                    <a:pt x="473" y="832"/>
                    <a:pt x="479" y="827"/>
                    <a:pt x="484" y="827"/>
                  </a:cubicBezTo>
                  <a:lnTo>
                    <a:pt x="500" y="843"/>
                  </a:lnTo>
                  <a:cubicBezTo>
                    <a:pt x="517" y="832"/>
                    <a:pt x="538" y="821"/>
                    <a:pt x="549" y="805"/>
                  </a:cubicBezTo>
                  <a:cubicBezTo>
                    <a:pt x="566" y="789"/>
                    <a:pt x="576" y="756"/>
                    <a:pt x="587" y="745"/>
                  </a:cubicBezTo>
                  <a:cubicBezTo>
                    <a:pt x="593" y="740"/>
                    <a:pt x="609" y="734"/>
                    <a:pt x="620" y="729"/>
                  </a:cubicBezTo>
                  <a:cubicBezTo>
                    <a:pt x="614" y="680"/>
                    <a:pt x="614" y="680"/>
                    <a:pt x="647" y="663"/>
                  </a:cubicBezTo>
                  <a:cubicBezTo>
                    <a:pt x="663" y="658"/>
                    <a:pt x="674" y="658"/>
                    <a:pt x="696" y="647"/>
                  </a:cubicBezTo>
                  <a:cubicBezTo>
                    <a:pt x="718" y="642"/>
                    <a:pt x="734" y="625"/>
                    <a:pt x="761" y="609"/>
                  </a:cubicBezTo>
                  <a:cubicBezTo>
                    <a:pt x="729" y="598"/>
                    <a:pt x="729" y="598"/>
                    <a:pt x="729" y="577"/>
                  </a:cubicBezTo>
                  <a:lnTo>
                    <a:pt x="729" y="577"/>
                  </a:lnTo>
                  <a:cubicBezTo>
                    <a:pt x="737" y="580"/>
                    <a:pt x="744" y="581"/>
                    <a:pt x="750" y="581"/>
                  </a:cubicBezTo>
                  <a:cubicBezTo>
                    <a:pt x="786" y="581"/>
                    <a:pt x="781" y="530"/>
                    <a:pt x="805" y="511"/>
                  </a:cubicBezTo>
                  <a:cubicBezTo>
                    <a:pt x="814" y="521"/>
                    <a:pt x="824" y="530"/>
                    <a:pt x="832" y="530"/>
                  </a:cubicBezTo>
                  <a:cubicBezTo>
                    <a:pt x="838" y="530"/>
                    <a:pt x="844" y="525"/>
                    <a:pt x="848" y="511"/>
                  </a:cubicBezTo>
                  <a:cubicBezTo>
                    <a:pt x="854" y="506"/>
                    <a:pt x="854" y="490"/>
                    <a:pt x="859" y="490"/>
                  </a:cubicBezTo>
                  <a:cubicBezTo>
                    <a:pt x="913" y="468"/>
                    <a:pt x="919" y="419"/>
                    <a:pt x="930" y="365"/>
                  </a:cubicBezTo>
                  <a:lnTo>
                    <a:pt x="962" y="386"/>
                  </a:lnTo>
                  <a:cubicBezTo>
                    <a:pt x="979" y="375"/>
                    <a:pt x="990" y="359"/>
                    <a:pt x="1000" y="359"/>
                  </a:cubicBezTo>
                  <a:cubicBezTo>
                    <a:pt x="1003" y="359"/>
                    <a:pt x="1005" y="360"/>
                    <a:pt x="1007" y="360"/>
                  </a:cubicBezTo>
                  <a:cubicBezTo>
                    <a:pt x="1039" y="360"/>
                    <a:pt x="1002" y="321"/>
                    <a:pt x="1022" y="321"/>
                  </a:cubicBezTo>
                  <a:cubicBezTo>
                    <a:pt x="1060" y="316"/>
                    <a:pt x="1066" y="278"/>
                    <a:pt x="1087" y="256"/>
                  </a:cubicBezTo>
                  <a:cubicBezTo>
                    <a:pt x="1115" y="240"/>
                    <a:pt x="1136" y="229"/>
                    <a:pt x="1158" y="212"/>
                  </a:cubicBezTo>
                  <a:lnTo>
                    <a:pt x="1142" y="191"/>
                  </a:lnTo>
                  <a:cubicBezTo>
                    <a:pt x="1174" y="174"/>
                    <a:pt x="1207" y="180"/>
                    <a:pt x="1218" y="142"/>
                  </a:cubicBezTo>
                  <a:lnTo>
                    <a:pt x="1218" y="142"/>
                  </a:lnTo>
                  <a:lnTo>
                    <a:pt x="1174" y="147"/>
                  </a:lnTo>
                  <a:lnTo>
                    <a:pt x="1174" y="142"/>
                  </a:lnTo>
                  <a:lnTo>
                    <a:pt x="1272" y="93"/>
                  </a:lnTo>
                  <a:cubicBezTo>
                    <a:pt x="1240" y="66"/>
                    <a:pt x="1299" y="28"/>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75" name="Google Shape;6915;p123"/>
            <p:cNvSpPr/>
            <p:nvPr/>
          </p:nvSpPr>
          <p:spPr>
            <a:xfrm>
              <a:off x="2257600" y="3056747"/>
              <a:ext cx="134204" cy="122161"/>
            </a:xfrm>
            <a:custGeom>
              <a:avLst/>
              <a:gdLst/>
              <a:ahLst/>
              <a:cxnLst/>
              <a:rect l="l" t="t" r="r" b="b"/>
              <a:pathLst>
                <a:path w="1159" h="1055" extrusionOk="0">
                  <a:moveTo>
                    <a:pt x="1125" y="0"/>
                  </a:moveTo>
                  <a:cubicBezTo>
                    <a:pt x="1093" y="17"/>
                    <a:pt x="1077" y="44"/>
                    <a:pt x="1044" y="49"/>
                  </a:cubicBezTo>
                  <a:cubicBezTo>
                    <a:pt x="1017" y="55"/>
                    <a:pt x="995" y="76"/>
                    <a:pt x="990" y="104"/>
                  </a:cubicBezTo>
                  <a:cubicBezTo>
                    <a:pt x="990" y="120"/>
                    <a:pt x="979" y="131"/>
                    <a:pt x="968" y="142"/>
                  </a:cubicBezTo>
                  <a:cubicBezTo>
                    <a:pt x="930" y="174"/>
                    <a:pt x="870" y="180"/>
                    <a:pt x="848" y="229"/>
                  </a:cubicBezTo>
                  <a:cubicBezTo>
                    <a:pt x="843" y="245"/>
                    <a:pt x="799" y="240"/>
                    <a:pt x="783" y="256"/>
                  </a:cubicBezTo>
                  <a:cubicBezTo>
                    <a:pt x="767" y="267"/>
                    <a:pt x="767" y="299"/>
                    <a:pt x="750" y="310"/>
                  </a:cubicBezTo>
                  <a:cubicBezTo>
                    <a:pt x="718" y="327"/>
                    <a:pt x="680" y="332"/>
                    <a:pt x="674" y="375"/>
                  </a:cubicBezTo>
                  <a:cubicBezTo>
                    <a:pt x="672" y="375"/>
                    <a:pt x="670" y="375"/>
                    <a:pt x="669" y="375"/>
                  </a:cubicBezTo>
                  <a:cubicBezTo>
                    <a:pt x="637" y="375"/>
                    <a:pt x="640" y="419"/>
                    <a:pt x="604" y="419"/>
                  </a:cubicBezTo>
                  <a:cubicBezTo>
                    <a:pt x="566" y="419"/>
                    <a:pt x="549" y="468"/>
                    <a:pt x="511" y="484"/>
                  </a:cubicBezTo>
                  <a:cubicBezTo>
                    <a:pt x="500" y="490"/>
                    <a:pt x="495" y="511"/>
                    <a:pt x="484" y="522"/>
                  </a:cubicBezTo>
                  <a:cubicBezTo>
                    <a:pt x="451" y="544"/>
                    <a:pt x="435" y="582"/>
                    <a:pt x="402" y="598"/>
                  </a:cubicBezTo>
                  <a:cubicBezTo>
                    <a:pt x="375" y="609"/>
                    <a:pt x="359" y="626"/>
                    <a:pt x="343" y="647"/>
                  </a:cubicBezTo>
                  <a:cubicBezTo>
                    <a:pt x="337" y="658"/>
                    <a:pt x="348" y="674"/>
                    <a:pt x="326" y="685"/>
                  </a:cubicBezTo>
                  <a:cubicBezTo>
                    <a:pt x="305" y="691"/>
                    <a:pt x="283" y="712"/>
                    <a:pt x="267" y="734"/>
                  </a:cubicBezTo>
                  <a:cubicBezTo>
                    <a:pt x="250" y="767"/>
                    <a:pt x="223" y="772"/>
                    <a:pt x="207" y="794"/>
                  </a:cubicBezTo>
                  <a:cubicBezTo>
                    <a:pt x="174" y="838"/>
                    <a:pt x="136" y="876"/>
                    <a:pt x="98" y="914"/>
                  </a:cubicBezTo>
                  <a:lnTo>
                    <a:pt x="120" y="946"/>
                  </a:lnTo>
                  <a:lnTo>
                    <a:pt x="76" y="941"/>
                  </a:lnTo>
                  <a:cubicBezTo>
                    <a:pt x="65" y="957"/>
                    <a:pt x="55" y="995"/>
                    <a:pt x="44" y="995"/>
                  </a:cubicBezTo>
                  <a:cubicBezTo>
                    <a:pt x="11" y="1001"/>
                    <a:pt x="6" y="1022"/>
                    <a:pt x="0" y="1050"/>
                  </a:cubicBezTo>
                  <a:cubicBezTo>
                    <a:pt x="11" y="1050"/>
                    <a:pt x="17" y="1050"/>
                    <a:pt x="22" y="1055"/>
                  </a:cubicBezTo>
                  <a:cubicBezTo>
                    <a:pt x="82" y="1017"/>
                    <a:pt x="136" y="979"/>
                    <a:pt x="196" y="941"/>
                  </a:cubicBezTo>
                  <a:cubicBezTo>
                    <a:pt x="201" y="941"/>
                    <a:pt x="207" y="930"/>
                    <a:pt x="207" y="924"/>
                  </a:cubicBezTo>
                  <a:cubicBezTo>
                    <a:pt x="201" y="903"/>
                    <a:pt x="212" y="897"/>
                    <a:pt x="229" y="897"/>
                  </a:cubicBezTo>
                  <a:cubicBezTo>
                    <a:pt x="239" y="892"/>
                    <a:pt x="250" y="886"/>
                    <a:pt x="256" y="876"/>
                  </a:cubicBezTo>
                  <a:cubicBezTo>
                    <a:pt x="277" y="854"/>
                    <a:pt x="283" y="821"/>
                    <a:pt x="316" y="816"/>
                  </a:cubicBezTo>
                  <a:cubicBezTo>
                    <a:pt x="344" y="806"/>
                    <a:pt x="343" y="759"/>
                    <a:pt x="373" y="759"/>
                  </a:cubicBezTo>
                  <a:cubicBezTo>
                    <a:pt x="377" y="759"/>
                    <a:pt x="381" y="759"/>
                    <a:pt x="386" y="761"/>
                  </a:cubicBezTo>
                  <a:cubicBezTo>
                    <a:pt x="392" y="729"/>
                    <a:pt x="424" y="723"/>
                    <a:pt x="446" y="707"/>
                  </a:cubicBezTo>
                  <a:cubicBezTo>
                    <a:pt x="430" y="674"/>
                    <a:pt x="451" y="669"/>
                    <a:pt x="473" y="669"/>
                  </a:cubicBezTo>
                  <a:cubicBezTo>
                    <a:pt x="475" y="669"/>
                    <a:pt x="478" y="669"/>
                    <a:pt x="480" y="669"/>
                  </a:cubicBezTo>
                  <a:cubicBezTo>
                    <a:pt x="524" y="669"/>
                    <a:pt x="539" y="619"/>
                    <a:pt x="549" y="604"/>
                  </a:cubicBezTo>
                  <a:cubicBezTo>
                    <a:pt x="560" y="593"/>
                    <a:pt x="560" y="566"/>
                    <a:pt x="587" y="566"/>
                  </a:cubicBezTo>
                  <a:cubicBezTo>
                    <a:pt x="593" y="566"/>
                    <a:pt x="598" y="560"/>
                    <a:pt x="609" y="549"/>
                  </a:cubicBezTo>
                  <a:cubicBezTo>
                    <a:pt x="620" y="539"/>
                    <a:pt x="625" y="528"/>
                    <a:pt x="636" y="522"/>
                  </a:cubicBezTo>
                  <a:cubicBezTo>
                    <a:pt x="680" y="473"/>
                    <a:pt x="750" y="452"/>
                    <a:pt x="772" y="375"/>
                  </a:cubicBezTo>
                  <a:cubicBezTo>
                    <a:pt x="778" y="365"/>
                    <a:pt x="788" y="359"/>
                    <a:pt x="799" y="359"/>
                  </a:cubicBezTo>
                  <a:cubicBezTo>
                    <a:pt x="806" y="359"/>
                    <a:pt x="812" y="361"/>
                    <a:pt x="818" y="361"/>
                  </a:cubicBezTo>
                  <a:cubicBezTo>
                    <a:pt x="826" y="361"/>
                    <a:pt x="832" y="357"/>
                    <a:pt x="832" y="337"/>
                  </a:cubicBezTo>
                  <a:cubicBezTo>
                    <a:pt x="832" y="332"/>
                    <a:pt x="859" y="327"/>
                    <a:pt x="875" y="316"/>
                  </a:cubicBezTo>
                  <a:cubicBezTo>
                    <a:pt x="881" y="316"/>
                    <a:pt x="886" y="310"/>
                    <a:pt x="886" y="299"/>
                  </a:cubicBezTo>
                  <a:cubicBezTo>
                    <a:pt x="886" y="265"/>
                    <a:pt x="904" y="261"/>
                    <a:pt x="925" y="261"/>
                  </a:cubicBezTo>
                  <a:cubicBezTo>
                    <a:pt x="930" y="261"/>
                    <a:pt x="935" y="261"/>
                    <a:pt x="941" y="261"/>
                  </a:cubicBezTo>
                  <a:lnTo>
                    <a:pt x="935" y="212"/>
                  </a:lnTo>
                  <a:lnTo>
                    <a:pt x="935" y="212"/>
                  </a:lnTo>
                  <a:cubicBezTo>
                    <a:pt x="940" y="213"/>
                    <a:pt x="945" y="214"/>
                    <a:pt x="949" y="214"/>
                  </a:cubicBezTo>
                  <a:cubicBezTo>
                    <a:pt x="995" y="214"/>
                    <a:pt x="998" y="162"/>
                    <a:pt x="1028" y="147"/>
                  </a:cubicBezTo>
                  <a:lnTo>
                    <a:pt x="1055" y="163"/>
                  </a:lnTo>
                  <a:cubicBezTo>
                    <a:pt x="1060" y="98"/>
                    <a:pt x="1131" y="109"/>
                    <a:pt x="1158" y="60"/>
                  </a:cubicBezTo>
                  <a:cubicBezTo>
                    <a:pt x="1147" y="38"/>
                    <a:pt x="1136" y="22"/>
                    <a:pt x="11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76" name="Google Shape;6916;p123"/>
            <p:cNvSpPr/>
            <p:nvPr/>
          </p:nvSpPr>
          <p:spPr>
            <a:xfrm>
              <a:off x="1799989" y="2732532"/>
              <a:ext cx="82560" cy="94602"/>
            </a:xfrm>
            <a:custGeom>
              <a:avLst/>
              <a:gdLst/>
              <a:ahLst/>
              <a:cxnLst/>
              <a:rect l="l" t="t" r="r" b="b"/>
              <a:pathLst>
                <a:path w="713" h="817" extrusionOk="0">
                  <a:moveTo>
                    <a:pt x="627" y="0"/>
                  </a:moveTo>
                  <a:cubicBezTo>
                    <a:pt x="581" y="0"/>
                    <a:pt x="538" y="37"/>
                    <a:pt x="528" y="82"/>
                  </a:cubicBezTo>
                  <a:cubicBezTo>
                    <a:pt x="522" y="99"/>
                    <a:pt x="506" y="110"/>
                    <a:pt x="495" y="121"/>
                  </a:cubicBezTo>
                  <a:lnTo>
                    <a:pt x="457" y="169"/>
                  </a:lnTo>
                  <a:lnTo>
                    <a:pt x="370" y="284"/>
                  </a:lnTo>
                  <a:cubicBezTo>
                    <a:pt x="370" y="289"/>
                    <a:pt x="359" y="294"/>
                    <a:pt x="359" y="300"/>
                  </a:cubicBezTo>
                  <a:cubicBezTo>
                    <a:pt x="365" y="333"/>
                    <a:pt x="343" y="349"/>
                    <a:pt x="321" y="365"/>
                  </a:cubicBezTo>
                  <a:cubicBezTo>
                    <a:pt x="299" y="387"/>
                    <a:pt x="278" y="414"/>
                    <a:pt x="272" y="447"/>
                  </a:cubicBezTo>
                  <a:cubicBezTo>
                    <a:pt x="272" y="458"/>
                    <a:pt x="256" y="468"/>
                    <a:pt x="250" y="479"/>
                  </a:cubicBezTo>
                  <a:cubicBezTo>
                    <a:pt x="240" y="490"/>
                    <a:pt x="229" y="501"/>
                    <a:pt x="223" y="512"/>
                  </a:cubicBezTo>
                  <a:cubicBezTo>
                    <a:pt x="207" y="572"/>
                    <a:pt x="169" y="621"/>
                    <a:pt x="125" y="659"/>
                  </a:cubicBezTo>
                  <a:cubicBezTo>
                    <a:pt x="104" y="686"/>
                    <a:pt x="82" y="708"/>
                    <a:pt x="66" y="735"/>
                  </a:cubicBezTo>
                  <a:cubicBezTo>
                    <a:pt x="60" y="740"/>
                    <a:pt x="55" y="746"/>
                    <a:pt x="44" y="751"/>
                  </a:cubicBezTo>
                  <a:cubicBezTo>
                    <a:pt x="17" y="757"/>
                    <a:pt x="0" y="789"/>
                    <a:pt x="6" y="816"/>
                  </a:cubicBezTo>
                  <a:lnTo>
                    <a:pt x="66" y="800"/>
                  </a:lnTo>
                  <a:lnTo>
                    <a:pt x="158" y="691"/>
                  </a:lnTo>
                  <a:cubicBezTo>
                    <a:pt x="168" y="699"/>
                    <a:pt x="177" y="703"/>
                    <a:pt x="184" y="703"/>
                  </a:cubicBezTo>
                  <a:cubicBezTo>
                    <a:pt x="199" y="703"/>
                    <a:pt x="209" y="691"/>
                    <a:pt x="212" y="670"/>
                  </a:cubicBezTo>
                  <a:cubicBezTo>
                    <a:pt x="212" y="642"/>
                    <a:pt x="240" y="626"/>
                    <a:pt x="250" y="599"/>
                  </a:cubicBezTo>
                  <a:cubicBezTo>
                    <a:pt x="289" y="599"/>
                    <a:pt x="294" y="545"/>
                    <a:pt x="310" y="534"/>
                  </a:cubicBezTo>
                  <a:cubicBezTo>
                    <a:pt x="332" y="517"/>
                    <a:pt x="327" y="501"/>
                    <a:pt x="359" y="485"/>
                  </a:cubicBezTo>
                  <a:cubicBezTo>
                    <a:pt x="392" y="463"/>
                    <a:pt x="408" y="430"/>
                    <a:pt x="435" y="403"/>
                  </a:cubicBezTo>
                  <a:cubicBezTo>
                    <a:pt x="452" y="387"/>
                    <a:pt x="430" y="365"/>
                    <a:pt x="441" y="360"/>
                  </a:cubicBezTo>
                  <a:cubicBezTo>
                    <a:pt x="484" y="349"/>
                    <a:pt x="490" y="300"/>
                    <a:pt x="517" y="284"/>
                  </a:cubicBezTo>
                  <a:cubicBezTo>
                    <a:pt x="544" y="267"/>
                    <a:pt x="544" y="218"/>
                    <a:pt x="577" y="202"/>
                  </a:cubicBezTo>
                  <a:cubicBezTo>
                    <a:pt x="604" y="180"/>
                    <a:pt x="598" y="131"/>
                    <a:pt x="642" y="126"/>
                  </a:cubicBezTo>
                  <a:cubicBezTo>
                    <a:pt x="647" y="126"/>
                    <a:pt x="647" y="121"/>
                    <a:pt x="647" y="115"/>
                  </a:cubicBezTo>
                  <a:cubicBezTo>
                    <a:pt x="642" y="77"/>
                    <a:pt x="674" y="66"/>
                    <a:pt x="702" y="55"/>
                  </a:cubicBezTo>
                  <a:cubicBezTo>
                    <a:pt x="707" y="50"/>
                    <a:pt x="713" y="39"/>
                    <a:pt x="713" y="34"/>
                  </a:cubicBezTo>
                  <a:lnTo>
                    <a:pt x="636" y="1"/>
                  </a:lnTo>
                  <a:cubicBezTo>
                    <a:pt x="633" y="1"/>
                    <a:pt x="630" y="0"/>
                    <a:pt x="6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77" name="Google Shape;6917;p123"/>
            <p:cNvSpPr/>
            <p:nvPr/>
          </p:nvSpPr>
          <p:spPr>
            <a:xfrm>
              <a:off x="2304149" y="3096927"/>
              <a:ext cx="103287" cy="88929"/>
            </a:xfrm>
            <a:custGeom>
              <a:avLst/>
              <a:gdLst/>
              <a:ahLst/>
              <a:cxnLst/>
              <a:rect l="l" t="t" r="r" b="b"/>
              <a:pathLst>
                <a:path w="892" h="768" extrusionOk="0">
                  <a:moveTo>
                    <a:pt x="815" y="1"/>
                  </a:moveTo>
                  <a:cubicBezTo>
                    <a:pt x="804" y="1"/>
                    <a:pt x="793" y="8"/>
                    <a:pt x="778" y="23"/>
                  </a:cubicBezTo>
                  <a:cubicBezTo>
                    <a:pt x="740" y="56"/>
                    <a:pt x="691" y="83"/>
                    <a:pt x="664" y="132"/>
                  </a:cubicBezTo>
                  <a:cubicBezTo>
                    <a:pt x="653" y="143"/>
                    <a:pt x="631" y="148"/>
                    <a:pt x="615" y="159"/>
                  </a:cubicBezTo>
                  <a:cubicBezTo>
                    <a:pt x="615" y="159"/>
                    <a:pt x="604" y="148"/>
                    <a:pt x="593" y="137"/>
                  </a:cubicBezTo>
                  <a:cubicBezTo>
                    <a:pt x="588" y="148"/>
                    <a:pt x="571" y="159"/>
                    <a:pt x="571" y="170"/>
                  </a:cubicBezTo>
                  <a:cubicBezTo>
                    <a:pt x="571" y="186"/>
                    <a:pt x="571" y="202"/>
                    <a:pt x="577" y="219"/>
                  </a:cubicBezTo>
                  <a:cubicBezTo>
                    <a:pt x="544" y="224"/>
                    <a:pt x="517" y="235"/>
                    <a:pt x="490" y="251"/>
                  </a:cubicBezTo>
                  <a:cubicBezTo>
                    <a:pt x="473" y="273"/>
                    <a:pt x="457" y="300"/>
                    <a:pt x="446" y="333"/>
                  </a:cubicBezTo>
                  <a:lnTo>
                    <a:pt x="419" y="311"/>
                  </a:lnTo>
                  <a:lnTo>
                    <a:pt x="327" y="393"/>
                  </a:lnTo>
                  <a:lnTo>
                    <a:pt x="354" y="409"/>
                  </a:lnTo>
                  <a:lnTo>
                    <a:pt x="321" y="442"/>
                  </a:lnTo>
                  <a:cubicBezTo>
                    <a:pt x="302" y="432"/>
                    <a:pt x="292" y="427"/>
                    <a:pt x="285" y="427"/>
                  </a:cubicBezTo>
                  <a:cubicBezTo>
                    <a:pt x="277" y="427"/>
                    <a:pt x="275" y="436"/>
                    <a:pt x="272" y="458"/>
                  </a:cubicBezTo>
                  <a:cubicBezTo>
                    <a:pt x="272" y="469"/>
                    <a:pt x="272" y="480"/>
                    <a:pt x="261" y="491"/>
                  </a:cubicBezTo>
                  <a:cubicBezTo>
                    <a:pt x="238" y="509"/>
                    <a:pt x="219" y="536"/>
                    <a:pt x="189" y="536"/>
                  </a:cubicBezTo>
                  <a:cubicBezTo>
                    <a:pt x="185" y="536"/>
                    <a:pt x="180" y="535"/>
                    <a:pt x="174" y="534"/>
                  </a:cubicBezTo>
                  <a:cubicBezTo>
                    <a:pt x="174" y="550"/>
                    <a:pt x="174" y="567"/>
                    <a:pt x="174" y="567"/>
                  </a:cubicBezTo>
                  <a:cubicBezTo>
                    <a:pt x="147" y="583"/>
                    <a:pt x="115" y="594"/>
                    <a:pt x="87" y="610"/>
                  </a:cubicBezTo>
                  <a:lnTo>
                    <a:pt x="98" y="648"/>
                  </a:lnTo>
                  <a:cubicBezTo>
                    <a:pt x="71" y="659"/>
                    <a:pt x="55" y="675"/>
                    <a:pt x="33" y="692"/>
                  </a:cubicBezTo>
                  <a:cubicBezTo>
                    <a:pt x="11" y="708"/>
                    <a:pt x="0" y="741"/>
                    <a:pt x="6" y="768"/>
                  </a:cubicBezTo>
                  <a:cubicBezTo>
                    <a:pt x="55" y="751"/>
                    <a:pt x="55" y="751"/>
                    <a:pt x="87" y="724"/>
                  </a:cubicBezTo>
                  <a:cubicBezTo>
                    <a:pt x="93" y="708"/>
                    <a:pt x="109" y="697"/>
                    <a:pt x="120" y="692"/>
                  </a:cubicBezTo>
                  <a:cubicBezTo>
                    <a:pt x="142" y="675"/>
                    <a:pt x="164" y="664"/>
                    <a:pt x="185" y="648"/>
                  </a:cubicBezTo>
                  <a:cubicBezTo>
                    <a:pt x="202" y="626"/>
                    <a:pt x="223" y="616"/>
                    <a:pt x="245" y="599"/>
                  </a:cubicBezTo>
                  <a:cubicBezTo>
                    <a:pt x="272" y="588"/>
                    <a:pt x="278" y="561"/>
                    <a:pt x="299" y="550"/>
                  </a:cubicBezTo>
                  <a:cubicBezTo>
                    <a:pt x="321" y="545"/>
                    <a:pt x="332" y="518"/>
                    <a:pt x="348" y="501"/>
                  </a:cubicBezTo>
                  <a:cubicBezTo>
                    <a:pt x="376" y="485"/>
                    <a:pt x="397" y="469"/>
                    <a:pt x="419" y="452"/>
                  </a:cubicBezTo>
                  <a:cubicBezTo>
                    <a:pt x="468" y="398"/>
                    <a:pt x="528" y="344"/>
                    <a:pt x="588" y="300"/>
                  </a:cubicBezTo>
                  <a:cubicBezTo>
                    <a:pt x="647" y="251"/>
                    <a:pt x="713" y="208"/>
                    <a:pt x="767" y="153"/>
                  </a:cubicBezTo>
                  <a:cubicBezTo>
                    <a:pt x="789" y="132"/>
                    <a:pt x="810" y="115"/>
                    <a:pt x="838" y="99"/>
                  </a:cubicBezTo>
                  <a:cubicBezTo>
                    <a:pt x="854" y="83"/>
                    <a:pt x="876" y="67"/>
                    <a:pt x="892" y="50"/>
                  </a:cubicBezTo>
                  <a:cubicBezTo>
                    <a:pt x="853" y="17"/>
                    <a:pt x="833" y="1"/>
                    <a:pt x="8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78" name="Google Shape;6918;p123"/>
            <p:cNvSpPr/>
            <p:nvPr/>
          </p:nvSpPr>
          <p:spPr>
            <a:xfrm>
              <a:off x="1966151" y="3010778"/>
              <a:ext cx="80013" cy="77234"/>
            </a:xfrm>
            <a:custGeom>
              <a:avLst/>
              <a:gdLst/>
              <a:ahLst/>
              <a:cxnLst/>
              <a:rect l="l" t="t" r="r" b="b"/>
              <a:pathLst>
                <a:path w="691" h="667" extrusionOk="0">
                  <a:moveTo>
                    <a:pt x="691" y="1"/>
                  </a:moveTo>
                  <a:cubicBezTo>
                    <a:pt x="675" y="11"/>
                    <a:pt x="658" y="17"/>
                    <a:pt x="647" y="28"/>
                  </a:cubicBezTo>
                  <a:cubicBezTo>
                    <a:pt x="609" y="55"/>
                    <a:pt x="571" y="88"/>
                    <a:pt x="528" y="115"/>
                  </a:cubicBezTo>
                  <a:cubicBezTo>
                    <a:pt x="479" y="136"/>
                    <a:pt x="441" y="180"/>
                    <a:pt x="430" y="229"/>
                  </a:cubicBezTo>
                  <a:lnTo>
                    <a:pt x="397" y="207"/>
                  </a:lnTo>
                  <a:cubicBezTo>
                    <a:pt x="397" y="234"/>
                    <a:pt x="381" y="262"/>
                    <a:pt x="354" y="278"/>
                  </a:cubicBezTo>
                  <a:cubicBezTo>
                    <a:pt x="321" y="305"/>
                    <a:pt x="283" y="332"/>
                    <a:pt x="251" y="359"/>
                  </a:cubicBezTo>
                  <a:cubicBezTo>
                    <a:pt x="256" y="376"/>
                    <a:pt x="261" y="381"/>
                    <a:pt x="261" y="403"/>
                  </a:cubicBezTo>
                  <a:lnTo>
                    <a:pt x="207" y="381"/>
                  </a:lnTo>
                  <a:lnTo>
                    <a:pt x="207" y="381"/>
                  </a:lnTo>
                  <a:cubicBezTo>
                    <a:pt x="207" y="397"/>
                    <a:pt x="212" y="408"/>
                    <a:pt x="212" y="425"/>
                  </a:cubicBezTo>
                  <a:cubicBezTo>
                    <a:pt x="202" y="430"/>
                    <a:pt x="185" y="425"/>
                    <a:pt x="174" y="441"/>
                  </a:cubicBezTo>
                  <a:cubicBezTo>
                    <a:pt x="142" y="484"/>
                    <a:pt x="98" y="528"/>
                    <a:pt x="55" y="560"/>
                  </a:cubicBezTo>
                  <a:cubicBezTo>
                    <a:pt x="17" y="577"/>
                    <a:pt x="0" y="615"/>
                    <a:pt x="11" y="653"/>
                  </a:cubicBezTo>
                  <a:cubicBezTo>
                    <a:pt x="35" y="661"/>
                    <a:pt x="51" y="666"/>
                    <a:pt x="65" y="666"/>
                  </a:cubicBezTo>
                  <a:cubicBezTo>
                    <a:pt x="87" y="666"/>
                    <a:pt x="102" y="654"/>
                    <a:pt x="125" y="620"/>
                  </a:cubicBezTo>
                  <a:cubicBezTo>
                    <a:pt x="142" y="604"/>
                    <a:pt x="153" y="593"/>
                    <a:pt x="169" y="577"/>
                  </a:cubicBezTo>
                  <a:cubicBezTo>
                    <a:pt x="196" y="555"/>
                    <a:pt x="218" y="533"/>
                    <a:pt x="240" y="506"/>
                  </a:cubicBezTo>
                  <a:cubicBezTo>
                    <a:pt x="261" y="479"/>
                    <a:pt x="294" y="468"/>
                    <a:pt x="310" y="441"/>
                  </a:cubicBezTo>
                  <a:cubicBezTo>
                    <a:pt x="343" y="392"/>
                    <a:pt x="381" y="348"/>
                    <a:pt x="424" y="310"/>
                  </a:cubicBezTo>
                  <a:cubicBezTo>
                    <a:pt x="457" y="272"/>
                    <a:pt x="495" y="240"/>
                    <a:pt x="528" y="202"/>
                  </a:cubicBezTo>
                  <a:cubicBezTo>
                    <a:pt x="577" y="136"/>
                    <a:pt x="631" y="77"/>
                    <a:pt x="691" y="22"/>
                  </a:cubicBezTo>
                  <a:lnTo>
                    <a:pt x="691"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79" name="Google Shape;6919;p123"/>
            <p:cNvSpPr/>
            <p:nvPr/>
          </p:nvSpPr>
          <p:spPr>
            <a:xfrm>
              <a:off x="1785515" y="2733806"/>
              <a:ext cx="58012" cy="58707"/>
            </a:xfrm>
            <a:custGeom>
              <a:avLst/>
              <a:gdLst/>
              <a:ahLst/>
              <a:cxnLst/>
              <a:rect l="l" t="t" r="r" b="b"/>
              <a:pathLst>
                <a:path w="501" h="507" extrusionOk="0">
                  <a:moveTo>
                    <a:pt x="462" y="1"/>
                  </a:moveTo>
                  <a:lnTo>
                    <a:pt x="370" y="55"/>
                  </a:lnTo>
                  <a:lnTo>
                    <a:pt x="359" y="93"/>
                  </a:lnTo>
                  <a:lnTo>
                    <a:pt x="321" y="99"/>
                  </a:lnTo>
                  <a:cubicBezTo>
                    <a:pt x="288" y="137"/>
                    <a:pt x="272" y="153"/>
                    <a:pt x="240" y="191"/>
                  </a:cubicBezTo>
                  <a:cubicBezTo>
                    <a:pt x="212" y="229"/>
                    <a:pt x="169" y="256"/>
                    <a:pt x="163" y="311"/>
                  </a:cubicBezTo>
                  <a:cubicBezTo>
                    <a:pt x="163" y="322"/>
                    <a:pt x="158" y="327"/>
                    <a:pt x="147" y="332"/>
                  </a:cubicBezTo>
                  <a:lnTo>
                    <a:pt x="0" y="468"/>
                  </a:lnTo>
                  <a:lnTo>
                    <a:pt x="55" y="506"/>
                  </a:lnTo>
                  <a:cubicBezTo>
                    <a:pt x="71" y="485"/>
                    <a:pt x="98" y="463"/>
                    <a:pt x="104" y="447"/>
                  </a:cubicBezTo>
                  <a:cubicBezTo>
                    <a:pt x="115" y="419"/>
                    <a:pt x="131" y="398"/>
                    <a:pt x="153" y="376"/>
                  </a:cubicBezTo>
                  <a:lnTo>
                    <a:pt x="202" y="376"/>
                  </a:lnTo>
                  <a:lnTo>
                    <a:pt x="202" y="354"/>
                  </a:lnTo>
                  <a:cubicBezTo>
                    <a:pt x="223" y="343"/>
                    <a:pt x="240" y="332"/>
                    <a:pt x="256" y="322"/>
                  </a:cubicBezTo>
                  <a:cubicBezTo>
                    <a:pt x="278" y="305"/>
                    <a:pt x="294" y="289"/>
                    <a:pt x="316" y="273"/>
                  </a:cubicBezTo>
                  <a:cubicBezTo>
                    <a:pt x="310" y="267"/>
                    <a:pt x="305" y="267"/>
                    <a:pt x="299" y="262"/>
                  </a:cubicBezTo>
                  <a:cubicBezTo>
                    <a:pt x="321" y="235"/>
                    <a:pt x="348" y="213"/>
                    <a:pt x="381" y="191"/>
                  </a:cubicBezTo>
                  <a:cubicBezTo>
                    <a:pt x="403" y="169"/>
                    <a:pt x="430" y="148"/>
                    <a:pt x="452" y="126"/>
                  </a:cubicBezTo>
                  <a:cubicBezTo>
                    <a:pt x="479" y="99"/>
                    <a:pt x="495" y="66"/>
                    <a:pt x="490" y="28"/>
                  </a:cubicBezTo>
                  <a:cubicBezTo>
                    <a:pt x="490" y="23"/>
                    <a:pt x="495" y="23"/>
                    <a:pt x="500" y="17"/>
                  </a:cubicBezTo>
                  <a:lnTo>
                    <a:pt x="462"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80" name="Google Shape;6920;p123"/>
            <p:cNvSpPr/>
            <p:nvPr/>
          </p:nvSpPr>
          <p:spPr>
            <a:xfrm>
              <a:off x="1944730" y="3025947"/>
              <a:ext cx="34159" cy="41570"/>
            </a:xfrm>
            <a:custGeom>
              <a:avLst/>
              <a:gdLst/>
              <a:ahLst/>
              <a:cxnLst/>
              <a:rect l="l" t="t" r="r" b="b"/>
              <a:pathLst>
                <a:path w="295" h="359" extrusionOk="0">
                  <a:moveTo>
                    <a:pt x="289" y="0"/>
                  </a:moveTo>
                  <a:cubicBezTo>
                    <a:pt x="289" y="0"/>
                    <a:pt x="289" y="0"/>
                    <a:pt x="289" y="0"/>
                  </a:cubicBezTo>
                  <a:lnTo>
                    <a:pt x="289" y="0"/>
                  </a:lnTo>
                  <a:cubicBezTo>
                    <a:pt x="291" y="0"/>
                    <a:pt x="292" y="0"/>
                    <a:pt x="294" y="0"/>
                  </a:cubicBezTo>
                  <a:close/>
                  <a:moveTo>
                    <a:pt x="289" y="0"/>
                  </a:moveTo>
                  <a:cubicBezTo>
                    <a:pt x="269" y="0"/>
                    <a:pt x="250" y="2"/>
                    <a:pt x="240" y="27"/>
                  </a:cubicBezTo>
                  <a:cubicBezTo>
                    <a:pt x="235" y="42"/>
                    <a:pt x="225" y="66"/>
                    <a:pt x="199" y="66"/>
                  </a:cubicBezTo>
                  <a:cubicBezTo>
                    <a:pt x="197" y="66"/>
                    <a:pt x="194" y="66"/>
                    <a:pt x="191" y="65"/>
                  </a:cubicBezTo>
                  <a:cubicBezTo>
                    <a:pt x="185" y="65"/>
                    <a:pt x="180" y="76"/>
                    <a:pt x="180" y="82"/>
                  </a:cubicBezTo>
                  <a:cubicBezTo>
                    <a:pt x="169" y="109"/>
                    <a:pt x="153" y="136"/>
                    <a:pt x="142" y="163"/>
                  </a:cubicBezTo>
                  <a:lnTo>
                    <a:pt x="109" y="163"/>
                  </a:lnTo>
                  <a:lnTo>
                    <a:pt x="1" y="321"/>
                  </a:lnTo>
                  <a:lnTo>
                    <a:pt x="33" y="359"/>
                  </a:lnTo>
                  <a:cubicBezTo>
                    <a:pt x="44" y="342"/>
                    <a:pt x="60" y="326"/>
                    <a:pt x="60" y="321"/>
                  </a:cubicBezTo>
                  <a:cubicBezTo>
                    <a:pt x="56" y="306"/>
                    <a:pt x="59" y="303"/>
                    <a:pt x="64" y="303"/>
                  </a:cubicBezTo>
                  <a:cubicBezTo>
                    <a:pt x="69" y="303"/>
                    <a:pt x="77" y="306"/>
                    <a:pt x="82" y="306"/>
                  </a:cubicBezTo>
                  <a:cubicBezTo>
                    <a:pt x="85" y="306"/>
                    <a:pt x="88" y="305"/>
                    <a:pt x="88" y="299"/>
                  </a:cubicBezTo>
                  <a:lnTo>
                    <a:pt x="82" y="266"/>
                  </a:lnTo>
                  <a:cubicBezTo>
                    <a:pt x="98" y="261"/>
                    <a:pt x="120" y="266"/>
                    <a:pt x="131" y="239"/>
                  </a:cubicBezTo>
                  <a:cubicBezTo>
                    <a:pt x="142" y="223"/>
                    <a:pt x="153" y="207"/>
                    <a:pt x="164" y="190"/>
                  </a:cubicBezTo>
                  <a:cubicBezTo>
                    <a:pt x="213" y="131"/>
                    <a:pt x="256" y="65"/>
                    <a:pt x="2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81" name="Google Shape;6921;p123"/>
            <p:cNvSpPr/>
            <p:nvPr/>
          </p:nvSpPr>
          <p:spPr>
            <a:xfrm>
              <a:off x="2219157" y="3158643"/>
              <a:ext cx="11463" cy="13432"/>
            </a:xfrm>
            <a:custGeom>
              <a:avLst/>
              <a:gdLst/>
              <a:ahLst/>
              <a:cxnLst/>
              <a:rect l="l" t="t" r="r" b="b"/>
              <a:pathLst>
                <a:path w="99" h="116" extrusionOk="0">
                  <a:moveTo>
                    <a:pt x="82" y="1"/>
                  </a:moveTo>
                  <a:cubicBezTo>
                    <a:pt x="28" y="23"/>
                    <a:pt x="17" y="66"/>
                    <a:pt x="1" y="115"/>
                  </a:cubicBezTo>
                  <a:lnTo>
                    <a:pt x="99" y="44"/>
                  </a:lnTo>
                  <a:lnTo>
                    <a:pt x="93" y="6"/>
                  </a:lnTo>
                  <a:cubicBezTo>
                    <a:pt x="91" y="8"/>
                    <a:pt x="90" y="9"/>
                    <a:pt x="88" y="9"/>
                  </a:cubicBezTo>
                  <a:cubicBezTo>
                    <a:pt x="85" y="9"/>
                    <a:pt x="82" y="5"/>
                    <a:pt x="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82" name="Google Shape;6922;p123"/>
            <p:cNvSpPr/>
            <p:nvPr/>
          </p:nvSpPr>
          <p:spPr>
            <a:xfrm>
              <a:off x="2227957" y="2889892"/>
              <a:ext cx="7063" cy="6484"/>
            </a:xfrm>
            <a:custGeom>
              <a:avLst/>
              <a:gdLst/>
              <a:ahLst/>
              <a:cxnLst/>
              <a:rect l="l" t="t" r="r" b="b"/>
              <a:pathLst>
                <a:path w="61" h="56" extrusionOk="0">
                  <a:moveTo>
                    <a:pt x="61" y="1"/>
                  </a:moveTo>
                  <a:cubicBezTo>
                    <a:pt x="39" y="17"/>
                    <a:pt x="6" y="12"/>
                    <a:pt x="6" y="44"/>
                  </a:cubicBezTo>
                  <a:lnTo>
                    <a:pt x="1" y="44"/>
                  </a:lnTo>
                  <a:lnTo>
                    <a:pt x="50" y="55"/>
                  </a:lnTo>
                  <a:cubicBezTo>
                    <a:pt x="55" y="39"/>
                    <a:pt x="61" y="23"/>
                    <a:pt x="6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83" name="Google Shape;6923;p123"/>
            <p:cNvSpPr/>
            <p:nvPr/>
          </p:nvSpPr>
          <p:spPr>
            <a:xfrm>
              <a:off x="2389719" y="3052926"/>
              <a:ext cx="5790" cy="7063"/>
            </a:xfrm>
            <a:custGeom>
              <a:avLst/>
              <a:gdLst/>
              <a:ahLst/>
              <a:cxnLst/>
              <a:rect l="l" t="t" r="r" b="b"/>
              <a:pathLst>
                <a:path w="50" h="61" extrusionOk="0">
                  <a:moveTo>
                    <a:pt x="1" y="1"/>
                  </a:moveTo>
                  <a:cubicBezTo>
                    <a:pt x="6" y="23"/>
                    <a:pt x="17" y="33"/>
                    <a:pt x="33" y="61"/>
                  </a:cubicBezTo>
                  <a:lnTo>
                    <a:pt x="50"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84" name="Google Shape;6924;p123"/>
            <p:cNvSpPr/>
            <p:nvPr/>
          </p:nvSpPr>
          <p:spPr>
            <a:xfrm>
              <a:off x="1977499" y="3019578"/>
              <a:ext cx="6369" cy="6484"/>
            </a:xfrm>
            <a:custGeom>
              <a:avLst/>
              <a:gdLst/>
              <a:ahLst/>
              <a:cxnLst/>
              <a:rect l="l" t="t" r="r" b="b"/>
              <a:pathLst>
                <a:path w="55" h="56" extrusionOk="0">
                  <a:moveTo>
                    <a:pt x="44" y="1"/>
                  </a:moveTo>
                  <a:lnTo>
                    <a:pt x="0" y="17"/>
                  </a:lnTo>
                  <a:cubicBezTo>
                    <a:pt x="5" y="31"/>
                    <a:pt x="10" y="42"/>
                    <a:pt x="11" y="51"/>
                  </a:cubicBezTo>
                  <a:lnTo>
                    <a:pt x="11" y="51"/>
                  </a:lnTo>
                  <a:cubicBezTo>
                    <a:pt x="45" y="27"/>
                    <a:pt x="54" y="16"/>
                    <a:pt x="44" y="1"/>
                  </a:cubicBezTo>
                  <a:close/>
                  <a:moveTo>
                    <a:pt x="11" y="51"/>
                  </a:moveTo>
                  <a:lnTo>
                    <a:pt x="11" y="51"/>
                  </a:lnTo>
                  <a:cubicBezTo>
                    <a:pt x="9" y="53"/>
                    <a:pt x="8" y="54"/>
                    <a:pt x="6" y="55"/>
                  </a:cubicBezTo>
                  <a:lnTo>
                    <a:pt x="11" y="55"/>
                  </a:lnTo>
                  <a:cubicBezTo>
                    <a:pt x="11" y="54"/>
                    <a:pt x="11" y="53"/>
                    <a:pt x="11" y="5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85" name="Google Shape;6925;p123"/>
            <p:cNvSpPr/>
            <p:nvPr/>
          </p:nvSpPr>
          <p:spPr>
            <a:xfrm>
              <a:off x="2160682" y="3165012"/>
              <a:ext cx="6369" cy="7063"/>
            </a:xfrm>
            <a:custGeom>
              <a:avLst/>
              <a:gdLst/>
              <a:ahLst/>
              <a:cxnLst/>
              <a:rect l="l" t="t" r="r" b="b"/>
              <a:pathLst>
                <a:path w="55" h="61" extrusionOk="0">
                  <a:moveTo>
                    <a:pt x="54" y="0"/>
                  </a:moveTo>
                  <a:cubicBezTo>
                    <a:pt x="38" y="17"/>
                    <a:pt x="22" y="33"/>
                    <a:pt x="6" y="49"/>
                  </a:cubicBezTo>
                  <a:cubicBezTo>
                    <a:pt x="0" y="55"/>
                    <a:pt x="6" y="60"/>
                    <a:pt x="6" y="60"/>
                  </a:cubicBezTo>
                  <a:lnTo>
                    <a:pt x="54" y="38"/>
                  </a:lnTo>
                  <a:lnTo>
                    <a:pt x="54"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86" name="Google Shape;6926;p123"/>
            <p:cNvSpPr/>
            <p:nvPr/>
          </p:nvSpPr>
          <p:spPr>
            <a:xfrm>
              <a:off x="2097691" y="3013905"/>
              <a:ext cx="6369" cy="5211"/>
            </a:xfrm>
            <a:custGeom>
              <a:avLst/>
              <a:gdLst/>
              <a:ahLst/>
              <a:cxnLst/>
              <a:rect l="l" t="t" r="r" b="b"/>
              <a:pathLst>
                <a:path w="55" h="45" extrusionOk="0">
                  <a:moveTo>
                    <a:pt x="39" y="1"/>
                  </a:moveTo>
                  <a:lnTo>
                    <a:pt x="1" y="44"/>
                  </a:lnTo>
                  <a:lnTo>
                    <a:pt x="55" y="44"/>
                  </a:lnTo>
                  <a:cubicBezTo>
                    <a:pt x="49" y="33"/>
                    <a:pt x="44" y="23"/>
                    <a:pt x="3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87" name="Google Shape;6927;p123"/>
            <p:cNvSpPr/>
            <p:nvPr/>
          </p:nvSpPr>
          <p:spPr>
            <a:xfrm>
              <a:off x="2703169" y="2508477"/>
              <a:ext cx="152499" cy="107803"/>
            </a:xfrm>
            <a:custGeom>
              <a:avLst/>
              <a:gdLst/>
              <a:ahLst/>
              <a:cxnLst/>
              <a:rect l="l" t="t" r="r" b="b"/>
              <a:pathLst>
                <a:path w="1317" h="931" extrusionOk="0">
                  <a:moveTo>
                    <a:pt x="1316" y="1"/>
                  </a:moveTo>
                  <a:lnTo>
                    <a:pt x="1316" y="1"/>
                  </a:lnTo>
                  <a:cubicBezTo>
                    <a:pt x="1278" y="39"/>
                    <a:pt x="1224" y="17"/>
                    <a:pt x="1208" y="61"/>
                  </a:cubicBezTo>
                  <a:lnTo>
                    <a:pt x="1148" y="50"/>
                  </a:lnTo>
                  <a:lnTo>
                    <a:pt x="1099" y="120"/>
                  </a:lnTo>
                  <a:cubicBezTo>
                    <a:pt x="1099" y="126"/>
                    <a:pt x="1093" y="126"/>
                    <a:pt x="1088" y="126"/>
                  </a:cubicBezTo>
                  <a:lnTo>
                    <a:pt x="1083" y="99"/>
                  </a:lnTo>
                  <a:cubicBezTo>
                    <a:pt x="1050" y="120"/>
                    <a:pt x="1006" y="126"/>
                    <a:pt x="1012" y="175"/>
                  </a:cubicBezTo>
                  <a:cubicBezTo>
                    <a:pt x="1001" y="175"/>
                    <a:pt x="988" y="172"/>
                    <a:pt x="980" y="172"/>
                  </a:cubicBezTo>
                  <a:cubicBezTo>
                    <a:pt x="976" y="172"/>
                    <a:pt x="974" y="173"/>
                    <a:pt x="974" y="175"/>
                  </a:cubicBezTo>
                  <a:cubicBezTo>
                    <a:pt x="930" y="207"/>
                    <a:pt x="881" y="240"/>
                    <a:pt x="832" y="262"/>
                  </a:cubicBezTo>
                  <a:lnTo>
                    <a:pt x="832" y="316"/>
                  </a:lnTo>
                  <a:lnTo>
                    <a:pt x="784" y="289"/>
                  </a:lnTo>
                  <a:cubicBezTo>
                    <a:pt x="780" y="339"/>
                    <a:pt x="772" y="356"/>
                    <a:pt x="744" y="356"/>
                  </a:cubicBezTo>
                  <a:cubicBezTo>
                    <a:pt x="729" y="356"/>
                    <a:pt x="709" y="351"/>
                    <a:pt x="680" y="343"/>
                  </a:cubicBezTo>
                  <a:lnTo>
                    <a:pt x="680" y="343"/>
                  </a:lnTo>
                  <a:cubicBezTo>
                    <a:pt x="690" y="374"/>
                    <a:pt x="696" y="409"/>
                    <a:pt x="679" y="409"/>
                  </a:cubicBezTo>
                  <a:cubicBezTo>
                    <a:pt x="678" y="409"/>
                    <a:pt x="676" y="409"/>
                    <a:pt x="675" y="409"/>
                  </a:cubicBezTo>
                  <a:cubicBezTo>
                    <a:pt x="671" y="408"/>
                    <a:pt x="667" y="408"/>
                    <a:pt x="664" y="408"/>
                  </a:cubicBezTo>
                  <a:cubicBezTo>
                    <a:pt x="606" y="408"/>
                    <a:pt x="580" y="447"/>
                    <a:pt x="539" y="463"/>
                  </a:cubicBezTo>
                  <a:cubicBezTo>
                    <a:pt x="495" y="474"/>
                    <a:pt x="463" y="506"/>
                    <a:pt x="457" y="550"/>
                  </a:cubicBezTo>
                  <a:cubicBezTo>
                    <a:pt x="452" y="566"/>
                    <a:pt x="447" y="582"/>
                    <a:pt x="447" y="599"/>
                  </a:cubicBezTo>
                  <a:cubicBezTo>
                    <a:pt x="430" y="566"/>
                    <a:pt x="430" y="555"/>
                    <a:pt x="419" y="544"/>
                  </a:cubicBezTo>
                  <a:cubicBezTo>
                    <a:pt x="414" y="541"/>
                    <a:pt x="407" y="539"/>
                    <a:pt x="401" y="539"/>
                  </a:cubicBezTo>
                  <a:cubicBezTo>
                    <a:pt x="389" y="539"/>
                    <a:pt x="377" y="545"/>
                    <a:pt x="370" y="555"/>
                  </a:cubicBezTo>
                  <a:cubicBezTo>
                    <a:pt x="354" y="588"/>
                    <a:pt x="392" y="582"/>
                    <a:pt x="403" y="604"/>
                  </a:cubicBezTo>
                  <a:cubicBezTo>
                    <a:pt x="354" y="604"/>
                    <a:pt x="311" y="637"/>
                    <a:pt x="289" y="680"/>
                  </a:cubicBezTo>
                  <a:cubicBezTo>
                    <a:pt x="278" y="642"/>
                    <a:pt x="278" y="631"/>
                    <a:pt x="278" y="610"/>
                  </a:cubicBezTo>
                  <a:cubicBezTo>
                    <a:pt x="251" y="620"/>
                    <a:pt x="256" y="669"/>
                    <a:pt x="218" y="669"/>
                  </a:cubicBezTo>
                  <a:cubicBezTo>
                    <a:pt x="224" y="680"/>
                    <a:pt x="224" y="697"/>
                    <a:pt x="229" y="713"/>
                  </a:cubicBezTo>
                  <a:lnTo>
                    <a:pt x="148" y="707"/>
                  </a:lnTo>
                  <a:cubicBezTo>
                    <a:pt x="148" y="778"/>
                    <a:pt x="148" y="778"/>
                    <a:pt x="77" y="784"/>
                  </a:cubicBezTo>
                  <a:cubicBezTo>
                    <a:pt x="61" y="784"/>
                    <a:pt x="39" y="794"/>
                    <a:pt x="23" y="800"/>
                  </a:cubicBezTo>
                  <a:cubicBezTo>
                    <a:pt x="28" y="832"/>
                    <a:pt x="28" y="832"/>
                    <a:pt x="1" y="849"/>
                  </a:cubicBezTo>
                  <a:cubicBezTo>
                    <a:pt x="6" y="876"/>
                    <a:pt x="12" y="903"/>
                    <a:pt x="17" y="930"/>
                  </a:cubicBezTo>
                  <a:lnTo>
                    <a:pt x="33" y="930"/>
                  </a:lnTo>
                  <a:cubicBezTo>
                    <a:pt x="55" y="919"/>
                    <a:pt x="77" y="909"/>
                    <a:pt x="104" y="898"/>
                  </a:cubicBezTo>
                  <a:cubicBezTo>
                    <a:pt x="131" y="881"/>
                    <a:pt x="158" y="876"/>
                    <a:pt x="180" y="860"/>
                  </a:cubicBezTo>
                  <a:cubicBezTo>
                    <a:pt x="202" y="849"/>
                    <a:pt x="224" y="843"/>
                    <a:pt x="240" y="816"/>
                  </a:cubicBezTo>
                  <a:cubicBezTo>
                    <a:pt x="262" y="784"/>
                    <a:pt x="289" y="789"/>
                    <a:pt x="311" y="773"/>
                  </a:cubicBezTo>
                  <a:cubicBezTo>
                    <a:pt x="365" y="735"/>
                    <a:pt x="419" y="697"/>
                    <a:pt x="479" y="659"/>
                  </a:cubicBezTo>
                  <a:cubicBezTo>
                    <a:pt x="490" y="653"/>
                    <a:pt x="512" y="648"/>
                    <a:pt x="512" y="637"/>
                  </a:cubicBezTo>
                  <a:cubicBezTo>
                    <a:pt x="517" y="610"/>
                    <a:pt x="539" y="588"/>
                    <a:pt x="572" y="582"/>
                  </a:cubicBezTo>
                  <a:cubicBezTo>
                    <a:pt x="648" y="561"/>
                    <a:pt x="697" y="501"/>
                    <a:pt x="762" y="463"/>
                  </a:cubicBezTo>
                  <a:cubicBezTo>
                    <a:pt x="800" y="436"/>
                    <a:pt x="816" y="392"/>
                    <a:pt x="871" y="376"/>
                  </a:cubicBezTo>
                  <a:cubicBezTo>
                    <a:pt x="919" y="360"/>
                    <a:pt x="947" y="311"/>
                    <a:pt x="996" y="294"/>
                  </a:cubicBezTo>
                  <a:cubicBezTo>
                    <a:pt x="1012" y="289"/>
                    <a:pt x="1023" y="267"/>
                    <a:pt x="1039" y="256"/>
                  </a:cubicBezTo>
                  <a:cubicBezTo>
                    <a:pt x="1066" y="235"/>
                    <a:pt x="1088" y="213"/>
                    <a:pt x="1126" y="186"/>
                  </a:cubicBezTo>
                  <a:cubicBezTo>
                    <a:pt x="1169" y="153"/>
                    <a:pt x="1224" y="148"/>
                    <a:pt x="1235" y="88"/>
                  </a:cubicBezTo>
                  <a:cubicBezTo>
                    <a:pt x="1235" y="82"/>
                    <a:pt x="1246" y="77"/>
                    <a:pt x="1246" y="77"/>
                  </a:cubicBezTo>
                  <a:cubicBezTo>
                    <a:pt x="1278" y="61"/>
                    <a:pt x="1300" y="33"/>
                    <a:pt x="13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88" name="Google Shape;6928;p123"/>
            <p:cNvSpPr/>
            <p:nvPr/>
          </p:nvSpPr>
          <p:spPr>
            <a:xfrm>
              <a:off x="2681747" y="2418507"/>
              <a:ext cx="146246" cy="105719"/>
            </a:xfrm>
            <a:custGeom>
              <a:avLst/>
              <a:gdLst/>
              <a:ahLst/>
              <a:cxnLst/>
              <a:rect l="l" t="t" r="r" b="b"/>
              <a:pathLst>
                <a:path w="1263" h="913" extrusionOk="0">
                  <a:moveTo>
                    <a:pt x="1191" y="0"/>
                  </a:moveTo>
                  <a:cubicBezTo>
                    <a:pt x="1164" y="22"/>
                    <a:pt x="1132" y="44"/>
                    <a:pt x="1099" y="60"/>
                  </a:cubicBezTo>
                  <a:cubicBezTo>
                    <a:pt x="1039" y="82"/>
                    <a:pt x="990" y="115"/>
                    <a:pt x="947" y="164"/>
                  </a:cubicBezTo>
                  <a:cubicBezTo>
                    <a:pt x="939" y="176"/>
                    <a:pt x="924" y="182"/>
                    <a:pt x="909" y="182"/>
                  </a:cubicBezTo>
                  <a:cubicBezTo>
                    <a:pt x="903" y="182"/>
                    <a:pt x="898" y="181"/>
                    <a:pt x="892" y="180"/>
                  </a:cubicBezTo>
                  <a:cubicBezTo>
                    <a:pt x="882" y="185"/>
                    <a:pt x="871" y="185"/>
                    <a:pt x="860" y="191"/>
                  </a:cubicBezTo>
                  <a:cubicBezTo>
                    <a:pt x="854" y="207"/>
                    <a:pt x="849" y="229"/>
                    <a:pt x="838" y="251"/>
                  </a:cubicBezTo>
                  <a:cubicBezTo>
                    <a:pt x="827" y="251"/>
                    <a:pt x="815" y="250"/>
                    <a:pt x="803" y="250"/>
                  </a:cubicBezTo>
                  <a:cubicBezTo>
                    <a:pt x="785" y="250"/>
                    <a:pt x="769" y="252"/>
                    <a:pt x="762" y="261"/>
                  </a:cubicBezTo>
                  <a:cubicBezTo>
                    <a:pt x="746" y="289"/>
                    <a:pt x="724" y="310"/>
                    <a:pt x="702" y="332"/>
                  </a:cubicBezTo>
                  <a:cubicBezTo>
                    <a:pt x="691" y="338"/>
                    <a:pt x="680" y="348"/>
                    <a:pt x="675" y="348"/>
                  </a:cubicBezTo>
                  <a:cubicBezTo>
                    <a:pt x="671" y="348"/>
                    <a:pt x="667" y="348"/>
                    <a:pt x="664" y="348"/>
                  </a:cubicBezTo>
                  <a:cubicBezTo>
                    <a:pt x="635" y="348"/>
                    <a:pt x="624" y="367"/>
                    <a:pt x="610" y="386"/>
                  </a:cubicBezTo>
                  <a:cubicBezTo>
                    <a:pt x="572" y="424"/>
                    <a:pt x="528" y="457"/>
                    <a:pt x="485" y="484"/>
                  </a:cubicBezTo>
                  <a:cubicBezTo>
                    <a:pt x="474" y="490"/>
                    <a:pt x="458" y="495"/>
                    <a:pt x="458" y="495"/>
                  </a:cubicBezTo>
                  <a:cubicBezTo>
                    <a:pt x="463" y="539"/>
                    <a:pt x="430" y="539"/>
                    <a:pt x="409" y="550"/>
                  </a:cubicBezTo>
                  <a:cubicBezTo>
                    <a:pt x="376" y="566"/>
                    <a:pt x="333" y="566"/>
                    <a:pt x="327" y="615"/>
                  </a:cubicBezTo>
                  <a:lnTo>
                    <a:pt x="300" y="615"/>
                  </a:lnTo>
                  <a:cubicBezTo>
                    <a:pt x="289" y="620"/>
                    <a:pt x="278" y="626"/>
                    <a:pt x="267" y="631"/>
                  </a:cubicBezTo>
                  <a:lnTo>
                    <a:pt x="284" y="653"/>
                  </a:lnTo>
                  <a:cubicBezTo>
                    <a:pt x="235" y="669"/>
                    <a:pt x="186" y="702"/>
                    <a:pt x="148" y="740"/>
                  </a:cubicBezTo>
                  <a:cubicBezTo>
                    <a:pt x="139" y="748"/>
                    <a:pt x="134" y="760"/>
                    <a:pt x="122" y="760"/>
                  </a:cubicBezTo>
                  <a:cubicBezTo>
                    <a:pt x="119" y="760"/>
                    <a:pt x="115" y="759"/>
                    <a:pt x="110" y="756"/>
                  </a:cubicBezTo>
                  <a:cubicBezTo>
                    <a:pt x="104" y="756"/>
                    <a:pt x="77" y="767"/>
                    <a:pt x="77" y="778"/>
                  </a:cubicBezTo>
                  <a:cubicBezTo>
                    <a:pt x="66" y="810"/>
                    <a:pt x="39" y="832"/>
                    <a:pt x="6" y="832"/>
                  </a:cubicBezTo>
                  <a:cubicBezTo>
                    <a:pt x="1" y="865"/>
                    <a:pt x="1" y="881"/>
                    <a:pt x="1" y="903"/>
                  </a:cubicBezTo>
                  <a:cubicBezTo>
                    <a:pt x="15" y="910"/>
                    <a:pt x="29" y="913"/>
                    <a:pt x="44" y="913"/>
                  </a:cubicBezTo>
                  <a:cubicBezTo>
                    <a:pt x="76" y="913"/>
                    <a:pt x="109" y="898"/>
                    <a:pt x="131" y="876"/>
                  </a:cubicBezTo>
                  <a:cubicBezTo>
                    <a:pt x="159" y="843"/>
                    <a:pt x="208" y="843"/>
                    <a:pt x="229" y="800"/>
                  </a:cubicBezTo>
                  <a:cubicBezTo>
                    <a:pt x="240" y="772"/>
                    <a:pt x="284" y="767"/>
                    <a:pt x="305" y="745"/>
                  </a:cubicBezTo>
                  <a:cubicBezTo>
                    <a:pt x="333" y="729"/>
                    <a:pt x="343" y="696"/>
                    <a:pt x="381" y="685"/>
                  </a:cubicBezTo>
                  <a:cubicBezTo>
                    <a:pt x="414" y="675"/>
                    <a:pt x="425" y="647"/>
                    <a:pt x="447" y="631"/>
                  </a:cubicBezTo>
                  <a:cubicBezTo>
                    <a:pt x="501" y="609"/>
                    <a:pt x="550" y="577"/>
                    <a:pt x="588" y="533"/>
                  </a:cubicBezTo>
                  <a:cubicBezTo>
                    <a:pt x="593" y="522"/>
                    <a:pt x="604" y="528"/>
                    <a:pt x="610" y="522"/>
                  </a:cubicBezTo>
                  <a:cubicBezTo>
                    <a:pt x="626" y="511"/>
                    <a:pt x="642" y="506"/>
                    <a:pt x="659" y="495"/>
                  </a:cubicBezTo>
                  <a:cubicBezTo>
                    <a:pt x="680" y="479"/>
                    <a:pt x="697" y="463"/>
                    <a:pt x="718" y="446"/>
                  </a:cubicBezTo>
                  <a:cubicBezTo>
                    <a:pt x="767" y="414"/>
                    <a:pt x="816" y="381"/>
                    <a:pt x="860" y="348"/>
                  </a:cubicBezTo>
                  <a:cubicBezTo>
                    <a:pt x="892" y="327"/>
                    <a:pt x="909" y="294"/>
                    <a:pt x="947" y="289"/>
                  </a:cubicBezTo>
                  <a:cubicBezTo>
                    <a:pt x="985" y="278"/>
                    <a:pt x="996" y="245"/>
                    <a:pt x="1023" y="229"/>
                  </a:cubicBezTo>
                  <a:cubicBezTo>
                    <a:pt x="1056" y="212"/>
                    <a:pt x="1083" y="191"/>
                    <a:pt x="1115" y="169"/>
                  </a:cubicBezTo>
                  <a:cubicBezTo>
                    <a:pt x="1142" y="147"/>
                    <a:pt x="1164" y="126"/>
                    <a:pt x="1197" y="104"/>
                  </a:cubicBezTo>
                  <a:cubicBezTo>
                    <a:pt x="1224" y="87"/>
                    <a:pt x="1251" y="60"/>
                    <a:pt x="1262" y="22"/>
                  </a:cubicBezTo>
                  <a:lnTo>
                    <a:pt x="1191"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89" name="Google Shape;6929;p123"/>
            <p:cNvSpPr/>
            <p:nvPr/>
          </p:nvSpPr>
          <p:spPr>
            <a:xfrm>
              <a:off x="2701316" y="2472582"/>
              <a:ext cx="135477" cy="97266"/>
            </a:xfrm>
            <a:custGeom>
              <a:avLst/>
              <a:gdLst/>
              <a:ahLst/>
              <a:cxnLst/>
              <a:rect l="l" t="t" r="r" b="b"/>
              <a:pathLst>
                <a:path w="1170" h="840" extrusionOk="0">
                  <a:moveTo>
                    <a:pt x="1131" y="1"/>
                  </a:moveTo>
                  <a:cubicBezTo>
                    <a:pt x="1126" y="12"/>
                    <a:pt x="1120" y="17"/>
                    <a:pt x="1115" y="23"/>
                  </a:cubicBezTo>
                  <a:cubicBezTo>
                    <a:pt x="1082" y="44"/>
                    <a:pt x="1050" y="61"/>
                    <a:pt x="1017" y="77"/>
                  </a:cubicBezTo>
                  <a:cubicBezTo>
                    <a:pt x="1009" y="74"/>
                    <a:pt x="1003" y="73"/>
                    <a:pt x="997" y="73"/>
                  </a:cubicBezTo>
                  <a:cubicBezTo>
                    <a:pt x="963" y="73"/>
                    <a:pt x="963" y="122"/>
                    <a:pt x="935" y="131"/>
                  </a:cubicBezTo>
                  <a:lnTo>
                    <a:pt x="914" y="131"/>
                  </a:lnTo>
                  <a:cubicBezTo>
                    <a:pt x="848" y="142"/>
                    <a:pt x="789" y="175"/>
                    <a:pt x="745" y="229"/>
                  </a:cubicBezTo>
                  <a:cubicBezTo>
                    <a:pt x="727" y="251"/>
                    <a:pt x="721" y="277"/>
                    <a:pt x="692" y="277"/>
                  </a:cubicBezTo>
                  <a:cubicBezTo>
                    <a:pt x="686" y="277"/>
                    <a:pt x="678" y="276"/>
                    <a:pt x="669" y="273"/>
                  </a:cubicBezTo>
                  <a:cubicBezTo>
                    <a:pt x="664" y="273"/>
                    <a:pt x="653" y="278"/>
                    <a:pt x="647" y="284"/>
                  </a:cubicBezTo>
                  <a:cubicBezTo>
                    <a:pt x="626" y="333"/>
                    <a:pt x="577" y="338"/>
                    <a:pt x="533" y="365"/>
                  </a:cubicBezTo>
                  <a:cubicBezTo>
                    <a:pt x="517" y="371"/>
                    <a:pt x="495" y="387"/>
                    <a:pt x="495" y="398"/>
                  </a:cubicBezTo>
                  <a:cubicBezTo>
                    <a:pt x="495" y="418"/>
                    <a:pt x="493" y="426"/>
                    <a:pt x="484" y="426"/>
                  </a:cubicBezTo>
                  <a:cubicBezTo>
                    <a:pt x="480" y="426"/>
                    <a:pt x="472" y="424"/>
                    <a:pt x="463" y="420"/>
                  </a:cubicBezTo>
                  <a:cubicBezTo>
                    <a:pt x="452" y="420"/>
                    <a:pt x="430" y="441"/>
                    <a:pt x="424" y="447"/>
                  </a:cubicBezTo>
                  <a:cubicBezTo>
                    <a:pt x="419" y="458"/>
                    <a:pt x="419" y="474"/>
                    <a:pt x="414" y="474"/>
                  </a:cubicBezTo>
                  <a:cubicBezTo>
                    <a:pt x="392" y="490"/>
                    <a:pt x="370" y="501"/>
                    <a:pt x="348" y="507"/>
                  </a:cubicBezTo>
                  <a:cubicBezTo>
                    <a:pt x="310" y="512"/>
                    <a:pt x="321" y="555"/>
                    <a:pt x="294" y="555"/>
                  </a:cubicBezTo>
                  <a:cubicBezTo>
                    <a:pt x="252" y="555"/>
                    <a:pt x="246" y="616"/>
                    <a:pt x="202" y="616"/>
                  </a:cubicBezTo>
                  <a:cubicBezTo>
                    <a:pt x="200" y="616"/>
                    <a:pt x="198" y="615"/>
                    <a:pt x="196" y="615"/>
                  </a:cubicBezTo>
                  <a:cubicBezTo>
                    <a:pt x="191" y="615"/>
                    <a:pt x="185" y="621"/>
                    <a:pt x="185" y="626"/>
                  </a:cubicBezTo>
                  <a:cubicBezTo>
                    <a:pt x="180" y="659"/>
                    <a:pt x="158" y="664"/>
                    <a:pt x="131" y="675"/>
                  </a:cubicBezTo>
                  <a:cubicBezTo>
                    <a:pt x="71" y="697"/>
                    <a:pt x="17" y="719"/>
                    <a:pt x="6" y="795"/>
                  </a:cubicBezTo>
                  <a:cubicBezTo>
                    <a:pt x="6" y="800"/>
                    <a:pt x="0" y="805"/>
                    <a:pt x="0" y="811"/>
                  </a:cubicBezTo>
                  <a:cubicBezTo>
                    <a:pt x="35" y="829"/>
                    <a:pt x="59" y="839"/>
                    <a:pt x="76" y="839"/>
                  </a:cubicBezTo>
                  <a:cubicBezTo>
                    <a:pt x="99" y="839"/>
                    <a:pt x="108" y="821"/>
                    <a:pt x="115" y="784"/>
                  </a:cubicBezTo>
                  <a:cubicBezTo>
                    <a:pt x="124" y="788"/>
                    <a:pt x="134" y="789"/>
                    <a:pt x="143" y="789"/>
                  </a:cubicBezTo>
                  <a:cubicBezTo>
                    <a:pt x="160" y="789"/>
                    <a:pt x="175" y="783"/>
                    <a:pt x="185" y="773"/>
                  </a:cubicBezTo>
                  <a:cubicBezTo>
                    <a:pt x="196" y="757"/>
                    <a:pt x="218" y="740"/>
                    <a:pt x="240" y="735"/>
                  </a:cubicBezTo>
                  <a:cubicBezTo>
                    <a:pt x="272" y="729"/>
                    <a:pt x="251" y="686"/>
                    <a:pt x="278" y="680"/>
                  </a:cubicBezTo>
                  <a:lnTo>
                    <a:pt x="299" y="702"/>
                  </a:lnTo>
                  <a:lnTo>
                    <a:pt x="376" y="615"/>
                  </a:lnTo>
                  <a:cubicBezTo>
                    <a:pt x="382" y="627"/>
                    <a:pt x="391" y="634"/>
                    <a:pt x="400" y="634"/>
                  </a:cubicBezTo>
                  <a:cubicBezTo>
                    <a:pt x="407" y="634"/>
                    <a:pt x="414" y="630"/>
                    <a:pt x="419" y="621"/>
                  </a:cubicBezTo>
                  <a:cubicBezTo>
                    <a:pt x="446" y="566"/>
                    <a:pt x="533" y="583"/>
                    <a:pt x="533" y="507"/>
                  </a:cubicBezTo>
                  <a:cubicBezTo>
                    <a:pt x="540" y="511"/>
                    <a:pt x="546" y="513"/>
                    <a:pt x="550" y="513"/>
                  </a:cubicBezTo>
                  <a:cubicBezTo>
                    <a:pt x="567" y="513"/>
                    <a:pt x="570" y="488"/>
                    <a:pt x="588" y="479"/>
                  </a:cubicBezTo>
                  <a:cubicBezTo>
                    <a:pt x="604" y="468"/>
                    <a:pt x="631" y="463"/>
                    <a:pt x="647" y="447"/>
                  </a:cubicBezTo>
                  <a:cubicBezTo>
                    <a:pt x="680" y="430"/>
                    <a:pt x="707" y="409"/>
                    <a:pt x="740" y="387"/>
                  </a:cubicBezTo>
                  <a:cubicBezTo>
                    <a:pt x="734" y="376"/>
                    <a:pt x="723" y="360"/>
                    <a:pt x="723" y="354"/>
                  </a:cubicBezTo>
                  <a:cubicBezTo>
                    <a:pt x="728" y="349"/>
                    <a:pt x="732" y="348"/>
                    <a:pt x="736" y="348"/>
                  </a:cubicBezTo>
                  <a:cubicBezTo>
                    <a:pt x="748" y="348"/>
                    <a:pt x="755" y="371"/>
                    <a:pt x="772" y="371"/>
                  </a:cubicBezTo>
                  <a:lnTo>
                    <a:pt x="914" y="273"/>
                  </a:lnTo>
                  <a:cubicBezTo>
                    <a:pt x="908" y="256"/>
                    <a:pt x="908" y="246"/>
                    <a:pt x="908" y="235"/>
                  </a:cubicBezTo>
                  <a:lnTo>
                    <a:pt x="968" y="235"/>
                  </a:lnTo>
                  <a:cubicBezTo>
                    <a:pt x="1001" y="224"/>
                    <a:pt x="1001" y="169"/>
                    <a:pt x="1044" y="169"/>
                  </a:cubicBezTo>
                  <a:cubicBezTo>
                    <a:pt x="1050" y="169"/>
                    <a:pt x="1050" y="153"/>
                    <a:pt x="1055" y="142"/>
                  </a:cubicBezTo>
                  <a:cubicBezTo>
                    <a:pt x="1066" y="131"/>
                    <a:pt x="1071" y="115"/>
                    <a:pt x="1077" y="115"/>
                  </a:cubicBezTo>
                  <a:cubicBezTo>
                    <a:pt x="1131" y="110"/>
                    <a:pt x="1131" y="50"/>
                    <a:pt x="1169" y="28"/>
                  </a:cubicBezTo>
                  <a:lnTo>
                    <a:pt x="1131"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90" name="Google Shape;6930;p123"/>
            <p:cNvSpPr/>
            <p:nvPr/>
          </p:nvSpPr>
          <p:spPr>
            <a:xfrm>
              <a:off x="2739064" y="2596594"/>
              <a:ext cx="127256" cy="86960"/>
            </a:xfrm>
            <a:custGeom>
              <a:avLst/>
              <a:gdLst/>
              <a:ahLst/>
              <a:cxnLst/>
              <a:rect l="l" t="t" r="r" b="b"/>
              <a:pathLst>
                <a:path w="1099" h="751" extrusionOk="0">
                  <a:moveTo>
                    <a:pt x="1093" y="1"/>
                  </a:moveTo>
                  <a:cubicBezTo>
                    <a:pt x="1061" y="12"/>
                    <a:pt x="1023" y="17"/>
                    <a:pt x="1006" y="50"/>
                  </a:cubicBezTo>
                  <a:cubicBezTo>
                    <a:pt x="985" y="82"/>
                    <a:pt x="908" y="71"/>
                    <a:pt x="925" y="137"/>
                  </a:cubicBezTo>
                  <a:cubicBezTo>
                    <a:pt x="887" y="142"/>
                    <a:pt x="859" y="175"/>
                    <a:pt x="821" y="180"/>
                  </a:cubicBezTo>
                  <a:cubicBezTo>
                    <a:pt x="789" y="191"/>
                    <a:pt x="762" y="207"/>
                    <a:pt x="734" y="229"/>
                  </a:cubicBezTo>
                  <a:cubicBezTo>
                    <a:pt x="718" y="235"/>
                    <a:pt x="707" y="256"/>
                    <a:pt x="691" y="256"/>
                  </a:cubicBezTo>
                  <a:cubicBezTo>
                    <a:pt x="653" y="267"/>
                    <a:pt x="615" y="283"/>
                    <a:pt x="582" y="305"/>
                  </a:cubicBezTo>
                  <a:cubicBezTo>
                    <a:pt x="506" y="338"/>
                    <a:pt x="441" y="381"/>
                    <a:pt x="387" y="441"/>
                  </a:cubicBezTo>
                  <a:cubicBezTo>
                    <a:pt x="380" y="454"/>
                    <a:pt x="367" y="461"/>
                    <a:pt x="355" y="461"/>
                  </a:cubicBezTo>
                  <a:cubicBezTo>
                    <a:pt x="347" y="461"/>
                    <a:pt x="339" y="458"/>
                    <a:pt x="332" y="452"/>
                  </a:cubicBezTo>
                  <a:cubicBezTo>
                    <a:pt x="305" y="506"/>
                    <a:pt x="305" y="506"/>
                    <a:pt x="218" y="523"/>
                  </a:cubicBezTo>
                  <a:lnTo>
                    <a:pt x="240" y="539"/>
                  </a:lnTo>
                  <a:cubicBezTo>
                    <a:pt x="218" y="550"/>
                    <a:pt x="196" y="561"/>
                    <a:pt x="180" y="577"/>
                  </a:cubicBezTo>
                  <a:cubicBezTo>
                    <a:pt x="167" y="586"/>
                    <a:pt x="161" y="595"/>
                    <a:pt x="144" y="595"/>
                  </a:cubicBezTo>
                  <a:cubicBezTo>
                    <a:pt x="140" y="595"/>
                    <a:pt x="136" y="594"/>
                    <a:pt x="131" y="593"/>
                  </a:cubicBezTo>
                  <a:cubicBezTo>
                    <a:pt x="120" y="593"/>
                    <a:pt x="104" y="610"/>
                    <a:pt x="98" y="621"/>
                  </a:cubicBezTo>
                  <a:cubicBezTo>
                    <a:pt x="88" y="653"/>
                    <a:pt x="60" y="680"/>
                    <a:pt x="28" y="691"/>
                  </a:cubicBezTo>
                  <a:cubicBezTo>
                    <a:pt x="1" y="707"/>
                    <a:pt x="1" y="729"/>
                    <a:pt x="17" y="751"/>
                  </a:cubicBezTo>
                  <a:cubicBezTo>
                    <a:pt x="109" y="751"/>
                    <a:pt x="180" y="686"/>
                    <a:pt x="262" y="648"/>
                  </a:cubicBezTo>
                  <a:cubicBezTo>
                    <a:pt x="332" y="621"/>
                    <a:pt x="370" y="555"/>
                    <a:pt x="446" y="544"/>
                  </a:cubicBezTo>
                  <a:cubicBezTo>
                    <a:pt x="457" y="544"/>
                    <a:pt x="468" y="528"/>
                    <a:pt x="468" y="517"/>
                  </a:cubicBezTo>
                  <a:cubicBezTo>
                    <a:pt x="490" y="485"/>
                    <a:pt x="522" y="463"/>
                    <a:pt x="561" y="452"/>
                  </a:cubicBezTo>
                  <a:cubicBezTo>
                    <a:pt x="604" y="436"/>
                    <a:pt x="642" y="419"/>
                    <a:pt x="675" y="392"/>
                  </a:cubicBezTo>
                  <a:cubicBezTo>
                    <a:pt x="724" y="343"/>
                    <a:pt x="783" y="300"/>
                    <a:pt x="849" y="267"/>
                  </a:cubicBezTo>
                  <a:cubicBezTo>
                    <a:pt x="876" y="251"/>
                    <a:pt x="908" y="251"/>
                    <a:pt x="925" y="213"/>
                  </a:cubicBezTo>
                  <a:cubicBezTo>
                    <a:pt x="979" y="213"/>
                    <a:pt x="1006" y="169"/>
                    <a:pt x="1033" y="137"/>
                  </a:cubicBezTo>
                  <a:cubicBezTo>
                    <a:pt x="1038" y="132"/>
                    <a:pt x="1046" y="124"/>
                    <a:pt x="1052" y="124"/>
                  </a:cubicBezTo>
                  <a:cubicBezTo>
                    <a:pt x="1053" y="124"/>
                    <a:pt x="1054" y="125"/>
                    <a:pt x="1055" y="126"/>
                  </a:cubicBezTo>
                  <a:cubicBezTo>
                    <a:pt x="1062" y="128"/>
                    <a:pt x="1069" y="129"/>
                    <a:pt x="1075" y="129"/>
                  </a:cubicBezTo>
                  <a:cubicBezTo>
                    <a:pt x="1084" y="129"/>
                    <a:pt x="1092" y="127"/>
                    <a:pt x="1099" y="120"/>
                  </a:cubicBezTo>
                  <a:cubicBezTo>
                    <a:pt x="1099" y="115"/>
                    <a:pt x="1099" y="110"/>
                    <a:pt x="1099" y="104"/>
                  </a:cubicBezTo>
                  <a:cubicBezTo>
                    <a:pt x="1093" y="71"/>
                    <a:pt x="1093" y="33"/>
                    <a:pt x="109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91" name="Google Shape;6931;p123"/>
            <p:cNvSpPr/>
            <p:nvPr/>
          </p:nvSpPr>
          <p:spPr>
            <a:xfrm>
              <a:off x="2686263" y="2366865"/>
              <a:ext cx="124709" cy="97034"/>
            </a:xfrm>
            <a:custGeom>
              <a:avLst/>
              <a:gdLst/>
              <a:ahLst/>
              <a:cxnLst/>
              <a:rect l="l" t="t" r="r" b="b"/>
              <a:pathLst>
                <a:path w="1077" h="838" extrusionOk="0">
                  <a:moveTo>
                    <a:pt x="978" y="1"/>
                  </a:moveTo>
                  <a:cubicBezTo>
                    <a:pt x="962" y="23"/>
                    <a:pt x="935" y="55"/>
                    <a:pt x="935" y="55"/>
                  </a:cubicBezTo>
                  <a:cubicBezTo>
                    <a:pt x="927" y="51"/>
                    <a:pt x="920" y="49"/>
                    <a:pt x="915" y="49"/>
                  </a:cubicBezTo>
                  <a:cubicBezTo>
                    <a:pt x="899" y="49"/>
                    <a:pt x="893" y="65"/>
                    <a:pt x="881" y="77"/>
                  </a:cubicBezTo>
                  <a:cubicBezTo>
                    <a:pt x="864" y="93"/>
                    <a:pt x="843" y="104"/>
                    <a:pt x="821" y="115"/>
                  </a:cubicBezTo>
                  <a:cubicBezTo>
                    <a:pt x="794" y="126"/>
                    <a:pt x="766" y="148"/>
                    <a:pt x="745" y="169"/>
                  </a:cubicBezTo>
                  <a:cubicBezTo>
                    <a:pt x="728" y="196"/>
                    <a:pt x="685" y="202"/>
                    <a:pt x="658" y="218"/>
                  </a:cubicBezTo>
                  <a:cubicBezTo>
                    <a:pt x="647" y="224"/>
                    <a:pt x="641" y="235"/>
                    <a:pt x="631" y="245"/>
                  </a:cubicBezTo>
                  <a:cubicBezTo>
                    <a:pt x="625" y="256"/>
                    <a:pt x="620" y="273"/>
                    <a:pt x="614" y="273"/>
                  </a:cubicBezTo>
                  <a:cubicBezTo>
                    <a:pt x="549" y="289"/>
                    <a:pt x="527" y="365"/>
                    <a:pt x="462" y="381"/>
                  </a:cubicBezTo>
                  <a:cubicBezTo>
                    <a:pt x="429" y="457"/>
                    <a:pt x="342" y="457"/>
                    <a:pt x="294" y="512"/>
                  </a:cubicBezTo>
                  <a:cubicBezTo>
                    <a:pt x="277" y="533"/>
                    <a:pt x="245" y="533"/>
                    <a:pt x="256" y="572"/>
                  </a:cubicBezTo>
                  <a:cubicBezTo>
                    <a:pt x="248" y="572"/>
                    <a:pt x="239" y="570"/>
                    <a:pt x="231" y="570"/>
                  </a:cubicBezTo>
                  <a:cubicBezTo>
                    <a:pt x="217" y="570"/>
                    <a:pt x="205" y="574"/>
                    <a:pt x="201" y="599"/>
                  </a:cubicBezTo>
                  <a:cubicBezTo>
                    <a:pt x="190" y="637"/>
                    <a:pt x="163" y="648"/>
                    <a:pt x="136" y="664"/>
                  </a:cubicBezTo>
                  <a:cubicBezTo>
                    <a:pt x="120" y="675"/>
                    <a:pt x="103" y="686"/>
                    <a:pt x="92" y="697"/>
                  </a:cubicBezTo>
                  <a:cubicBezTo>
                    <a:pt x="60" y="740"/>
                    <a:pt x="33" y="784"/>
                    <a:pt x="0" y="838"/>
                  </a:cubicBezTo>
                  <a:cubicBezTo>
                    <a:pt x="33" y="832"/>
                    <a:pt x="60" y="827"/>
                    <a:pt x="92" y="822"/>
                  </a:cubicBezTo>
                  <a:cubicBezTo>
                    <a:pt x="109" y="816"/>
                    <a:pt x="125" y="805"/>
                    <a:pt x="141" y="794"/>
                  </a:cubicBezTo>
                  <a:cubicBezTo>
                    <a:pt x="174" y="745"/>
                    <a:pt x="223" y="713"/>
                    <a:pt x="277" y="686"/>
                  </a:cubicBezTo>
                  <a:cubicBezTo>
                    <a:pt x="283" y="680"/>
                    <a:pt x="299" y="686"/>
                    <a:pt x="299" y="669"/>
                  </a:cubicBezTo>
                  <a:cubicBezTo>
                    <a:pt x="299" y="631"/>
                    <a:pt x="326" y="620"/>
                    <a:pt x="348" y="610"/>
                  </a:cubicBezTo>
                  <a:cubicBezTo>
                    <a:pt x="408" y="593"/>
                    <a:pt x="446" y="539"/>
                    <a:pt x="500" y="517"/>
                  </a:cubicBezTo>
                  <a:cubicBezTo>
                    <a:pt x="511" y="512"/>
                    <a:pt x="516" y="495"/>
                    <a:pt x="527" y="485"/>
                  </a:cubicBezTo>
                  <a:cubicBezTo>
                    <a:pt x="554" y="463"/>
                    <a:pt x="571" y="425"/>
                    <a:pt x="598" y="419"/>
                  </a:cubicBezTo>
                  <a:cubicBezTo>
                    <a:pt x="636" y="408"/>
                    <a:pt x="674" y="387"/>
                    <a:pt x="690" y="354"/>
                  </a:cubicBezTo>
                  <a:cubicBezTo>
                    <a:pt x="696" y="343"/>
                    <a:pt x="707" y="327"/>
                    <a:pt x="712" y="327"/>
                  </a:cubicBezTo>
                  <a:cubicBezTo>
                    <a:pt x="756" y="321"/>
                    <a:pt x="777" y="283"/>
                    <a:pt x="810" y="262"/>
                  </a:cubicBezTo>
                  <a:cubicBezTo>
                    <a:pt x="870" y="213"/>
                    <a:pt x="935" y="169"/>
                    <a:pt x="995" y="126"/>
                  </a:cubicBezTo>
                  <a:cubicBezTo>
                    <a:pt x="1022" y="104"/>
                    <a:pt x="1060" y="82"/>
                    <a:pt x="1076" y="33"/>
                  </a:cubicBezTo>
                  <a:lnTo>
                    <a:pt x="978"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92" name="Google Shape;6932;p123"/>
            <p:cNvSpPr/>
            <p:nvPr/>
          </p:nvSpPr>
          <p:spPr>
            <a:xfrm>
              <a:off x="2717643" y="2569615"/>
              <a:ext cx="122277" cy="75844"/>
            </a:xfrm>
            <a:custGeom>
              <a:avLst/>
              <a:gdLst/>
              <a:ahLst/>
              <a:cxnLst/>
              <a:rect l="l" t="t" r="r" b="b"/>
              <a:pathLst>
                <a:path w="1056" h="655" extrusionOk="0">
                  <a:moveTo>
                    <a:pt x="985" y="0"/>
                  </a:moveTo>
                  <a:cubicBezTo>
                    <a:pt x="963" y="60"/>
                    <a:pt x="903" y="38"/>
                    <a:pt x="860" y="60"/>
                  </a:cubicBezTo>
                  <a:cubicBezTo>
                    <a:pt x="849" y="65"/>
                    <a:pt x="832" y="71"/>
                    <a:pt x="832" y="76"/>
                  </a:cubicBezTo>
                  <a:cubicBezTo>
                    <a:pt x="832" y="109"/>
                    <a:pt x="805" y="109"/>
                    <a:pt x="784" y="114"/>
                  </a:cubicBezTo>
                  <a:cubicBezTo>
                    <a:pt x="735" y="125"/>
                    <a:pt x="691" y="147"/>
                    <a:pt x="653" y="174"/>
                  </a:cubicBezTo>
                  <a:cubicBezTo>
                    <a:pt x="631" y="185"/>
                    <a:pt x="615" y="207"/>
                    <a:pt x="593" y="207"/>
                  </a:cubicBezTo>
                  <a:cubicBezTo>
                    <a:pt x="561" y="212"/>
                    <a:pt x="539" y="212"/>
                    <a:pt x="539" y="250"/>
                  </a:cubicBezTo>
                  <a:cubicBezTo>
                    <a:pt x="539" y="256"/>
                    <a:pt x="517" y="272"/>
                    <a:pt x="506" y="272"/>
                  </a:cubicBezTo>
                  <a:cubicBezTo>
                    <a:pt x="502" y="270"/>
                    <a:pt x="499" y="269"/>
                    <a:pt x="496" y="269"/>
                  </a:cubicBezTo>
                  <a:cubicBezTo>
                    <a:pt x="480" y="269"/>
                    <a:pt x="489" y="301"/>
                    <a:pt x="471" y="301"/>
                  </a:cubicBezTo>
                  <a:cubicBezTo>
                    <a:pt x="468" y="301"/>
                    <a:pt x="466" y="300"/>
                    <a:pt x="463" y="299"/>
                  </a:cubicBezTo>
                  <a:cubicBezTo>
                    <a:pt x="457" y="297"/>
                    <a:pt x="452" y="296"/>
                    <a:pt x="448" y="296"/>
                  </a:cubicBezTo>
                  <a:cubicBezTo>
                    <a:pt x="433" y="296"/>
                    <a:pt x="428" y="309"/>
                    <a:pt x="419" y="326"/>
                  </a:cubicBezTo>
                  <a:cubicBezTo>
                    <a:pt x="419" y="332"/>
                    <a:pt x="408" y="332"/>
                    <a:pt x="398" y="337"/>
                  </a:cubicBezTo>
                  <a:cubicBezTo>
                    <a:pt x="381" y="343"/>
                    <a:pt x="360" y="343"/>
                    <a:pt x="354" y="353"/>
                  </a:cubicBezTo>
                  <a:cubicBezTo>
                    <a:pt x="343" y="386"/>
                    <a:pt x="311" y="408"/>
                    <a:pt x="273" y="408"/>
                  </a:cubicBezTo>
                  <a:cubicBezTo>
                    <a:pt x="262" y="413"/>
                    <a:pt x="245" y="419"/>
                    <a:pt x="240" y="430"/>
                  </a:cubicBezTo>
                  <a:cubicBezTo>
                    <a:pt x="218" y="473"/>
                    <a:pt x="158" y="468"/>
                    <a:pt x="153" y="522"/>
                  </a:cubicBezTo>
                  <a:cubicBezTo>
                    <a:pt x="148" y="527"/>
                    <a:pt x="142" y="533"/>
                    <a:pt x="137" y="533"/>
                  </a:cubicBezTo>
                  <a:cubicBezTo>
                    <a:pt x="131" y="531"/>
                    <a:pt x="125" y="530"/>
                    <a:pt x="120" y="530"/>
                  </a:cubicBezTo>
                  <a:cubicBezTo>
                    <a:pt x="87" y="530"/>
                    <a:pt x="67" y="568"/>
                    <a:pt x="39" y="582"/>
                  </a:cubicBezTo>
                  <a:cubicBezTo>
                    <a:pt x="17" y="593"/>
                    <a:pt x="1" y="614"/>
                    <a:pt x="17" y="636"/>
                  </a:cubicBezTo>
                  <a:cubicBezTo>
                    <a:pt x="29" y="648"/>
                    <a:pt x="45" y="654"/>
                    <a:pt x="61" y="654"/>
                  </a:cubicBezTo>
                  <a:cubicBezTo>
                    <a:pt x="66" y="654"/>
                    <a:pt x="71" y="654"/>
                    <a:pt x="77" y="652"/>
                  </a:cubicBezTo>
                  <a:cubicBezTo>
                    <a:pt x="126" y="625"/>
                    <a:pt x="175" y="603"/>
                    <a:pt x="218" y="576"/>
                  </a:cubicBezTo>
                  <a:cubicBezTo>
                    <a:pt x="251" y="555"/>
                    <a:pt x="289" y="549"/>
                    <a:pt x="311" y="527"/>
                  </a:cubicBezTo>
                  <a:cubicBezTo>
                    <a:pt x="338" y="500"/>
                    <a:pt x="365" y="484"/>
                    <a:pt x="398" y="468"/>
                  </a:cubicBezTo>
                  <a:lnTo>
                    <a:pt x="408" y="468"/>
                  </a:lnTo>
                  <a:cubicBezTo>
                    <a:pt x="419" y="468"/>
                    <a:pt x="430" y="468"/>
                    <a:pt x="441" y="462"/>
                  </a:cubicBezTo>
                  <a:cubicBezTo>
                    <a:pt x="468" y="435"/>
                    <a:pt x="495" y="408"/>
                    <a:pt x="523" y="381"/>
                  </a:cubicBezTo>
                  <a:cubicBezTo>
                    <a:pt x="529" y="383"/>
                    <a:pt x="535" y="384"/>
                    <a:pt x="541" y="384"/>
                  </a:cubicBezTo>
                  <a:cubicBezTo>
                    <a:pt x="574" y="384"/>
                    <a:pt x="582" y="346"/>
                    <a:pt x="610" y="332"/>
                  </a:cubicBezTo>
                  <a:cubicBezTo>
                    <a:pt x="686" y="294"/>
                    <a:pt x="756" y="245"/>
                    <a:pt x="827" y="201"/>
                  </a:cubicBezTo>
                  <a:cubicBezTo>
                    <a:pt x="832" y="196"/>
                    <a:pt x="832" y="174"/>
                    <a:pt x="843" y="169"/>
                  </a:cubicBezTo>
                  <a:cubicBezTo>
                    <a:pt x="849" y="167"/>
                    <a:pt x="855" y="166"/>
                    <a:pt x="861" y="166"/>
                  </a:cubicBezTo>
                  <a:cubicBezTo>
                    <a:pt x="873" y="166"/>
                    <a:pt x="885" y="169"/>
                    <a:pt x="892" y="169"/>
                  </a:cubicBezTo>
                  <a:cubicBezTo>
                    <a:pt x="898" y="169"/>
                    <a:pt x="909" y="158"/>
                    <a:pt x="909" y="152"/>
                  </a:cubicBezTo>
                  <a:cubicBezTo>
                    <a:pt x="903" y="114"/>
                    <a:pt x="936" y="114"/>
                    <a:pt x="963" y="92"/>
                  </a:cubicBezTo>
                  <a:cubicBezTo>
                    <a:pt x="990" y="71"/>
                    <a:pt x="1017" y="54"/>
                    <a:pt x="1055" y="27"/>
                  </a:cubicBezTo>
                  <a:lnTo>
                    <a:pt x="985"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93" name="Google Shape;6933;p123"/>
            <p:cNvSpPr/>
            <p:nvPr/>
          </p:nvSpPr>
          <p:spPr>
            <a:xfrm>
              <a:off x="2691242" y="2325990"/>
              <a:ext cx="90087" cy="73065"/>
            </a:xfrm>
            <a:custGeom>
              <a:avLst/>
              <a:gdLst/>
              <a:ahLst/>
              <a:cxnLst/>
              <a:rect l="l" t="t" r="r" b="b"/>
              <a:pathLst>
                <a:path w="778" h="631" extrusionOk="0">
                  <a:moveTo>
                    <a:pt x="762" y="0"/>
                  </a:moveTo>
                  <a:cubicBezTo>
                    <a:pt x="707" y="38"/>
                    <a:pt x="642" y="38"/>
                    <a:pt x="609" y="87"/>
                  </a:cubicBezTo>
                  <a:cubicBezTo>
                    <a:pt x="598" y="104"/>
                    <a:pt x="577" y="104"/>
                    <a:pt x="566" y="109"/>
                  </a:cubicBezTo>
                  <a:cubicBezTo>
                    <a:pt x="555" y="115"/>
                    <a:pt x="539" y="120"/>
                    <a:pt x="533" y="131"/>
                  </a:cubicBezTo>
                  <a:cubicBezTo>
                    <a:pt x="446" y="218"/>
                    <a:pt x="338" y="272"/>
                    <a:pt x="245" y="348"/>
                  </a:cubicBezTo>
                  <a:cubicBezTo>
                    <a:pt x="218" y="365"/>
                    <a:pt x="174" y="376"/>
                    <a:pt x="169" y="403"/>
                  </a:cubicBezTo>
                  <a:cubicBezTo>
                    <a:pt x="158" y="435"/>
                    <a:pt x="126" y="435"/>
                    <a:pt x="120" y="457"/>
                  </a:cubicBezTo>
                  <a:cubicBezTo>
                    <a:pt x="115" y="479"/>
                    <a:pt x="77" y="495"/>
                    <a:pt x="49" y="511"/>
                  </a:cubicBezTo>
                  <a:cubicBezTo>
                    <a:pt x="6" y="549"/>
                    <a:pt x="1" y="582"/>
                    <a:pt x="39" y="631"/>
                  </a:cubicBezTo>
                  <a:cubicBezTo>
                    <a:pt x="109" y="598"/>
                    <a:pt x="174" y="555"/>
                    <a:pt x="229" y="495"/>
                  </a:cubicBezTo>
                  <a:cubicBezTo>
                    <a:pt x="283" y="452"/>
                    <a:pt x="343" y="408"/>
                    <a:pt x="403" y="370"/>
                  </a:cubicBezTo>
                  <a:cubicBezTo>
                    <a:pt x="414" y="359"/>
                    <a:pt x="430" y="354"/>
                    <a:pt x="441" y="343"/>
                  </a:cubicBezTo>
                  <a:cubicBezTo>
                    <a:pt x="468" y="321"/>
                    <a:pt x="490" y="289"/>
                    <a:pt x="522" y="278"/>
                  </a:cubicBezTo>
                  <a:cubicBezTo>
                    <a:pt x="593" y="256"/>
                    <a:pt x="626" y="191"/>
                    <a:pt x="685" y="158"/>
                  </a:cubicBezTo>
                  <a:cubicBezTo>
                    <a:pt x="685" y="125"/>
                    <a:pt x="718" y="136"/>
                    <a:pt x="729" y="120"/>
                  </a:cubicBezTo>
                  <a:cubicBezTo>
                    <a:pt x="734" y="104"/>
                    <a:pt x="756" y="77"/>
                    <a:pt x="751" y="71"/>
                  </a:cubicBezTo>
                  <a:cubicBezTo>
                    <a:pt x="723" y="38"/>
                    <a:pt x="778" y="49"/>
                    <a:pt x="772" y="28"/>
                  </a:cubicBezTo>
                  <a:cubicBezTo>
                    <a:pt x="767" y="22"/>
                    <a:pt x="762" y="11"/>
                    <a:pt x="76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94" name="Google Shape;6934;p123"/>
            <p:cNvSpPr/>
            <p:nvPr/>
          </p:nvSpPr>
          <p:spPr>
            <a:xfrm>
              <a:off x="2765465" y="2646963"/>
              <a:ext cx="95181" cy="66812"/>
            </a:xfrm>
            <a:custGeom>
              <a:avLst/>
              <a:gdLst/>
              <a:ahLst/>
              <a:cxnLst/>
              <a:rect l="l" t="t" r="r" b="b"/>
              <a:pathLst>
                <a:path w="822" h="577" extrusionOk="0">
                  <a:moveTo>
                    <a:pt x="784" y="1"/>
                  </a:moveTo>
                  <a:cubicBezTo>
                    <a:pt x="751" y="22"/>
                    <a:pt x="718" y="44"/>
                    <a:pt x="686" y="60"/>
                  </a:cubicBezTo>
                  <a:cubicBezTo>
                    <a:pt x="664" y="71"/>
                    <a:pt x="642" y="77"/>
                    <a:pt x="626" y="82"/>
                  </a:cubicBezTo>
                  <a:lnTo>
                    <a:pt x="604" y="82"/>
                  </a:lnTo>
                  <a:cubicBezTo>
                    <a:pt x="593" y="131"/>
                    <a:pt x="539" y="131"/>
                    <a:pt x="506" y="158"/>
                  </a:cubicBezTo>
                  <a:cubicBezTo>
                    <a:pt x="476" y="179"/>
                    <a:pt x="450" y="219"/>
                    <a:pt x="401" y="219"/>
                  </a:cubicBezTo>
                  <a:cubicBezTo>
                    <a:pt x="399" y="219"/>
                    <a:pt x="395" y="218"/>
                    <a:pt x="392" y="218"/>
                  </a:cubicBezTo>
                  <a:cubicBezTo>
                    <a:pt x="387" y="218"/>
                    <a:pt x="376" y="240"/>
                    <a:pt x="371" y="245"/>
                  </a:cubicBezTo>
                  <a:cubicBezTo>
                    <a:pt x="365" y="248"/>
                    <a:pt x="358" y="248"/>
                    <a:pt x="352" y="248"/>
                  </a:cubicBezTo>
                  <a:cubicBezTo>
                    <a:pt x="345" y="248"/>
                    <a:pt x="338" y="248"/>
                    <a:pt x="333" y="251"/>
                  </a:cubicBezTo>
                  <a:cubicBezTo>
                    <a:pt x="305" y="272"/>
                    <a:pt x="278" y="316"/>
                    <a:pt x="251" y="321"/>
                  </a:cubicBezTo>
                  <a:cubicBezTo>
                    <a:pt x="197" y="327"/>
                    <a:pt x="191" y="381"/>
                    <a:pt x="153" y="387"/>
                  </a:cubicBezTo>
                  <a:cubicBezTo>
                    <a:pt x="142" y="392"/>
                    <a:pt x="131" y="398"/>
                    <a:pt x="126" y="403"/>
                  </a:cubicBezTo>
                  <a:cubicBezTo>
                    <a:pt x="110" y="408"/>
                    <a:pt x="99" y="414"/>
                    <a:pt x="88" y="425"/>
                  </a:cubicBezTo>
                  <a:cubicBezTo>
                    <a:pt x="55" y="457"/>
                    <a:pt x="28" y="495"/>
                    <a:pt x="1" y="528"/>
                  </a:cubicBezTo>
                  <a:cubicBezTo>
                    <a:pt x="1" y="544"/>
                    <a:pt x="1" y="555"/>
                    <a:pt x="6" y="577"/>
                  </a:cubicBezTo>
                  <a:lnTo>
                    <a:pt x="77" y="561"/>
                  </a:lnTo>
                  <a:cubicBezTo>
                    <a:pt x="148" y="533"/>
                    <a:pt x="197" y="474"/>
                    <a:pt x="273" y="446"/>
                  </a:cubicBezTo>
                  <a:cubicBezTo>
                    <a:pt x="289" y="441"/>
                    <a:pt x="311" y="408"/>
                    <a:pt x="322" y="398"/>
                  </a:cubicBezTo>
                  <a:cubicBezTo>
                    <a:pt x="333" y="387"/>
                    <a:pt x="338" y="376"/>
                    <a:pt x="349" y="370"/>
                  </a:cubicBezTo>
                  <a:cubicBezTo>
                    <a:pt x="398" y="343"/>
                    <a:pt x="452" y="311"/>
                    <a:pt x="496" y="278"/>
                  </a:cubicBezTo>
                  <a:cubicBezTo>
                    <a:pt x="610" y="207"/>
                    <a:pt x="718" y="131"/>
                    <a:pt x="822" y="44"/>
                  </a:cubicBezTo>
                  <a:cubicBezTo>
                    <a:pt x="822" y="39"/>
                    <a:pt x="822" y="33"/>
                    <a:pt x="822" y="33"/>
                  </a:cubicBezTo>
                  <a:lnTo>
                    <a:pt x="784"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95" name="Google Shape;6935;p123"/>
            <p:cNvSpPr/>
            <p:nvPr/>
          </p:nvSpPr>
          <p:spPr>
            <a:xfrm>
              <a:off x="2781213" y="2698837"/>
              <a:ext cx="84529" cy="59517"/>
            </a:xfrm>
            <a:custGeom>
              <a:avLst/>
              <a:gdLst/>
              <a:ahLst/>
              <a:cxnLst/>
              <a:rect l="l" t="t" r="r" b="b"/>
              <a:pathLst>
                <a:path w="730" h="514" extrusionOk="0">
                  <a:moveTo>
                    <a:pt x="683" y="0"/>
                  </a:moveTo>
                  <a:cubicBezTo>
                    <a:pt x="672" y="0"/>
                    <a:pt x="659" y="5"/>
                    <a:pt x="642" y="15"/>
                  </a:cubicBezTo>
                  <a:cubicBezTo>
                    <a:pt x="599" y="36"/>
                    <a:pt x="561" y="58"/>
                    <a:pt x="523" y="91"/>
                  </a:cubicBezTo>
                  <a:cubicBezTo>
                    <a:pt x="501" y="113"/>
                    <a:pt x="492" y="122"/>
                    <a:pt x="478" y="122"/>
                  </a:cubicBezTo>
                  <a:cubicBezTo>
                    <a:pt x="467" y="122"/>
                    <a:pt x="454" y="117"/>
                    <a:pt x="430" y="107"/>
                  </a:cubicBezTo>
                  <a:lnTo>
                    <a:pt x="398" y="140"/>
                  </a:lnTo>
                  <a:lnTo>
                    <a:pt x="447" y="162"/>
                  </a:lnTo>
                  <a:cubicBezTo>
                    <a:pt x="413" y="171"/>
                    <a:pt x="387" y="190"/>
                    <a:pt x="371" y="190"/>
                  </a:cubicBezTo>
                  <a:cubicBezTo>
                    <a:pt x="369" y="190"/>
                    <a:pt x="367" y="189"/>
                    <a:pt x="365" y="189"/>
                  </a:cubicBezTo>
                  <a:cubicBezTo>
                    <a:pt x="355" y="184"/>
                    <a:pt x="346" y="182"/>
                    <a:pt x="339" y="182"/>
                  </a:cubicBezTo>
                  <a:cubicBezTo>
                    <a:pt x="314" y="182"/>
                    <a:pt x="303" y="205"/>
                    <a:pt x="294" y="221"/>
                  </a:cubicBezTo>
                  <a:cubicBezTo>
                    <a:pt x="283" y="238"/>
                    <a:pt x="273" y="259"/>
                    <a:pt x="262" y="281"/>
                  </a:cubicBezTo>
                  <a:cubicBezTo>
                    <a:pt x="241" y="274"/>
                    <a:pt x="226" y="270"/>
                    <a:pt x="215" y="270"/>
                  </a:cubicBezTo>
                  <a:cubicBezTo>
                    <a:pt x="192" y="270"/>
                    <a:pt x="188" y="289"/>
                    <a:pt x="180" y="341"/>
                  </a:cubicBezTo>
                  <a:cubicBezTo>
                    <a:pt x="148" y="346"/>
                    <a:pt x="104" y="335"/>
                    <a:pt x="82" y="379"/>
                  </a:cubicBezTo>
                  <a:lnTo>
                    <a:pt x="104" y="406"/>
                  </a:lnTo>
                  <a:lnTo>
                    <a:pt x="39" y="390"/>
                  </a:lnTo>
                  <a:lnTo>
                    <a:pt x="39" y="390"/>
                  </a:lnTo>
                  <a:cubicBezTo>
                    <a:pt x="71" y="439"/>
                    <a:pt x="1" y="428"/>
                    <a:pt x="6" y="466"/>
                  </a:cubicBezTo>
                  <a:cubicBezTo>
                    <a:pt x="33" y="498"/>
                    <a:pt x="48" y="513"/>
                    <a:pt x="65" y="513"/>
                  </a:cubicBezTo>
                  <a:cubicBezTo>
                    <a:pt x="80" y="513"/>
                    <a:pt x="95" y="502"/>
                    <a:pt x="120" y="482"/>
                  </a:cubicBezTo>
                  <a:cubicBezTo>
                    <a:pt x="153" y="460"/>
                    <a:pt x="180" y="444"/>
                    <a:pt x="207" y="422"/>
                  </a:cubicBezTo>
                  <a:cubicBezTo>
                    <a:pt x="240" y="406"/>
                    <a:pt x="273" y="379"/>
                    <a:pt x="300" y="357"/>
                  </a:cubicBezTo>
                  <a:cubicBezTo>
                    <a:pt x="343" y="314"/>
                    <a:pt x="409" y="303"/>
                    <a:pt x="436" y="243"/>
                  </a:cubicBezTo>
                  <a:cubicBezTo>
                    <a:pt x="452" y="216"/>
                    <a:pt x="479" y="194"/>
                    <a:pt x="512" y="183"/>
                  </a:cubicBezTo>
                  <a:cubicBezTo>
                    <a:pt x="593" y="162"/>
                    <a:pt x="664" y="123"/>
                    <a:pt x="729" y="75"/>
                  </a:cubicBezTo>
                  <a:cubicBezTo>
                    <a:pt x="729" y="64"/>
                    <a:pt x="724" y="58"/>
                    <a:pt x="724" y="53"/>
                  </a:cubicBezTo>
                  <a:cubicBezTo>
                    <a:pt x="713" y="17"/>
                    <a:pt x="703" y="0"/>
                    <a:pt x="68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96" name="Google Shape;6936;p123"/>
            <p:cNvSpPr/>
            <p:nvPr/>
          </p:nvSpPr>
          <p:spPr>
            <a:xfrm>
              <a:off x="2683716" y="2298895"/>
              <a:ext cx="75034" cy="71907"/>
            </a:xfrm>
            <a:custGeom>
              <a:avLst/>
              <a:gdLst/>
              <a:ahLst/>
              <a:cxnLst/>
              <a:rect l="l" t="t" r="r" b="b"/>
              <a:pathLst>
                <a:path w="648" h="621" extrusionOk="0">
                  <a:moveTo>
                    <a:pt x="609" y="1"/>
                  </a:moveTo>
                  <a:lnTo>
                    <a:pt x="511" y="44"/>
                  </a:lnTo>
                  <a:cubicBezTo>
                    <a:pt x="511" y="77"/>
                    <a:pt x="473" y="99"/>
                    <a:pt x="441" y="115"/>
                  </a:cubicBezTo>
                  <a:cubicBezTo>
                    <a:pt x="424" y="126"/>
                    <a:pt x="392" y="142"/>
                    <a:pt x="392" y="147"/>
                  </a:cubicBezTo>
                  <a:cubicBezTo>
                    <a:pt x="392" y="196"/>
                    <a:pt x="354" y="196"/>
                    <a:pt x="332" y="213"/>
                  </a:cubicBezTo>
                  <a:cubicBezTo>
                    <a:pt x="321" y="224"/>
                    <a:pt x="305" y="234"/>
                    <a:pt x="299" y="245"/>
                  </a:cubicBezTo>
                  <a:cubicBezTo>
                    <a:pt x="234" y="305"/>
                    <a:pt x="191" y="381"/>
                    <a:pt x="109" y="425"/>
                  </a:cubicBezTo>
                  <a:cubicBezTo>
                    <a:pt x="98" y="430"/>
                    <a:pt x="82" y="452"/>
                    <a:pt x="82" y="457"/>
                  </a:cubicBezTo>
                  <a:cubicBezTo>
                    <a:pt x="93" y="490"/>
                    <a:pt x="66" y="495"/>
                    <a:pt x="49" y="506"/>
                  </a:cubicBezTo>
                  <a:cubicBezTo>
                    <a:pt x="33" y="517"/>
                    <a:pt x="17" y="528"/>
                    <a:pt x="0" y="544"/>
                  </a:cubicBezTo>
                  <a:cubicBezTo>
                    <a:pt x="6" y="571"/>
                    <a:pt x="11" y="593"/>
                    <a:pt x="22" y="620"/>
                  </a:cubicBezTo>
                  <a:cubicBezTo>
                    <a:pt x="27" y="620"/>
                    <a:pt x="38" y="620"/>
                    <a:pt x="44" y="615"/>
                  </a:cubicBezTo>
                  <a:cubicBezTo>
                    <a:pt x="87" y="582"/>
                    <a:pt x="131" y="544"/>
                    <a:pt x="169" y="501"/>
                  </a:cubicBezTo>
                  <a:cubicBezTo>
                    <a:pt x="223" y="425"/>
                    <a:pt x="316" y="387"/>
                    <a:pt x="364" y="311"/>
                  </a:cubicBezTo>
                  <a:cubicBezTo>
                    <a:pt x="451" y="272"/>
                    <a:pt x="495" y="196"/>
                    <a:pt x="566" y="137"/>
                  </a:cubicBezTo>
                  <a:cubicBezTo>
                    <a:pt x="598" y="115"/>
                    <a:pt x="647" y="93"/>
                    <a:pt x="647" y="55"/>
                  </a:cubicBezTo>
                  <a:lnTo>
                    <a:pt x="609"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97" name="Google Shape;6937;p123"/>
            <p:cNvSpPr/>
            <p:nvPr/>
          </p:nvSpPr>
          <p:spPr>
            <a:xfrm>
              <a:off x="1976804" y="2142230"/>
              <a:ext cx="56854" cy="161183"/>
            </a:xfrm>
            <a:custGeom>
              <a:avLst/>
              <a:gdLst/>
              <a:ahLst/>
              <a:cxnLst/>
              <a:rect l="l" t="t" r="r" b="b"/>
              <a:pathLst>
                <a:path w="491" h="1392" extrusionOk="0">
                  <a:moveTo>
                    <a:pt x="490" y="0"/>
                  </a:moveTo>
                  <a:lnTo>
                    <a:pt x="490" y="0"/>
                  </a:lnTo>
                  <a:cubicBezTo>
                    <a:pt x="463" y="22"/>
                    <a:pt x="436" y="38"/>
                    <a:pt x="409" y="60"/>
                  </a:cubicBezTo>
                  <a:cubicBezTo>
                    <a:pt x="398" y="82"/>
                    <a:pt x="392" y="103"/>
                    <a:pt x="376" y="120"/>
                  </a:cubicBezTo>
                  <a:cubicBezTo>
                    <a:pt x="349" y="169"/>
                    <a:pt x="332" y="223"/>
                    <a:pt x="332" y="283"/>
                  </a:cubicBezTo>
                  <a:cubicBezTo>
                    <a:pt x="332" y="315"/>
                    <a:pt x="327" y="354"/>
                    <a:pt x="311" y="381"/>
                  </a:cubicBezTo>
                  <a:cubicBezTo>
                    <a:pt x="305" y="402"/>
                    <a:pt x="294" y="413"/>
                    <a:pt x="284" y="430"/>
                  </a:cubicBezTo>
                  <a:cubicBezTo>
                    <a:pt x="267" y="440"/>
                    <a:pt x="262" y="462"/>
                    <a:pt x="267" y="484"/>
                  </a:cubicBezTo>
                  <a:cubicBezTo>
                    <a:pt x="278" y="506"/>
                    <a:pt x="284" y="544"/>
                    <a:pt x="240" y="555"/>
                  </a:cubicBezTo>
                  <a:cubicBezTo>
                    <a:pt x="229" y="566"/>
                    <a:pt x="218" y="582"/>
                    <a:pt x="224" y="598"/>
                  </a:cubicBezTo>
                  <a:cubicBezTo>
                    <a:pt x="240" y="642"/>
                    <a:pt x="202" y="669"/>
                    <a:pt x="197" y="701"/>
                  </a:cubicBezTo>
                  <a:cubicBezTo>
                    <a:pt x="180" y="761"/>
                    <a:pt x="159" y="816"/>
                    <a:pt x="142" y="875"/>
                  </a:cubicBezTo>
                  <a:cubicBezTo>
                    <a:pt x="142" y="886"/>
                    <a:pt x="142" y="903"/>
                    <a:pt x="142" y="913"/>
                  </a:cubicBezTo>
                  <a:cubicBezTo>
                    <a:pt x="142" y="957"/>
                    <a:pt x="126" y="995"/>
                    <a:pt x="104" y="1033"/>
                  </a:cubicBezTo>
                  <a:cubicBezTo>
                    <a:pt x="72" y="1049"/>
                    <a:pt x="55" y="1082"/>
                    <a:pt x="61" y="1115"/>
                  </a:cubicBezTo>
                  <a:cubicBezTo>
                    <a:pt x="61" y="1169"/>
                    <a:pt x="50" y="1223"/>
                    <a:pt x="17" y="1267"/>
                  </a:cubicBezTo>
                  <a:cubicBezTo>
                    <a:pt x="6" y="1288"/>
                    <a:pt x="12" y="1316"/>
                    <a:pt x="6" y="1337"/>
                  </a:cubicBezTo>
                  <a:lnTo>
                    <a:pt x="28" y="1337"/>
                  </a:lnTo>
                  <a:cubicBezTo>
                    <a:pt x="6" y="1370"/>
                    <a:pt x="1" y="1381"/>
                    <a:pt x="6" y="1392"/>
                  </a:cubicBezTo>
                  <a:cubicBezTo>
                    <a:pt x="44" y="1343"/>
                    <a:pt x="82" y="1299"/>
                    <a:pt x="126" y="1250"/>
                  </a:cubicBezTo>
                  <a:cubicBezTo>
                    <a:pt x="148" y="1196"/>
                    <a:pt x="169" y="1136"/>
                    <a:pt x="186" y="1076"/>
                  </a:cubicBezTo>
                  <a:cubicBezTo>
                    <a:pt x="197" y="1011"/>
                    <a:pt x="218" y="946"/>
                    <a:pt x="251" y="892"/>
                  </a:cubicBezTo>
                  <a:cubicBezTo>
                    <a:pt x="256" y="881"/>
                    <a:pt x="262" y="870"/>
                    <a:pt x="262" y="859"/>
                  </a:cubicBezTo>
                  <a:cubicBezTo>
                    <a:pt x="256" y="794"/>
                    <a:pt x="294" y="739"/>
                    <a:pt x="311" y="680"/>
                  </a:cubicBezTo>
                  <a:cubicBezTo>
                    <a:pt x="322" y="614"/>
                    <a:pt x="360" y="555"/>
                    <a:pt x="365" y="489"/>
                  </a:cubicBezTo>
                  <a:cubicBezTo>
                    <a:pt x="371" y="451"/>
                    <a:pt x="398" y="435"/>
                    <a:pt x="398" y="402"/>
                  </a:cubicBezTo>
                  <a:cubicBezTo>
                    <a:pt x="398" y="359"/>
                    <a:pt x="409" y="315"/>
                    <a:pt x="425" y="277"/>
                  </a:cubicBezTo>
                  <a:cubicBezTo>
                    <a:pt x="452" y="234"/>
                    <a:pt x="425" y="180"/>
                    <a:pt x="468" y="147"/>
                  </a:cubicBezTo>
                  <a:cubicBezTo>
                    <a:pt x="474" y="142"/>
                    <a:pt x="474" y="131"/>
                    <a:pt x="468" y="125"/>
                  </a:cubicBezTo>
                  <a:cubicBezTo>
                    <a:pt x="463" y="82"/>
                    <a:pt x="474" y="38"/>
                    <a:pt x="49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98" name="Google Shape;6938;p123"/>
            <p:cNvSpPr/>
            <p:nvPr/>
          </p:nvSpPr>
          <p:spPr>
            <a:xfrm>
              <a:off x="1927708" y="2165504"/>
              <a:ext cx="58012" cy="169983"/>
            </a:xfrm>
            <a:custGeom>
              <a:avLst/>
              <a:gdLst/>
              <a:ahLst/>
              <a:cxnLst/>
              <a:rect l="l" t="t" r="r" b="b"/>
              <a:pathLst>
                <a:path w="501" h="1468" extrusionOk="0">
                  <a:moveTo>
                    <a:pt x="479" y="0"/>
                  </a:moveTo>
                  <a:cubicBezTo>
                    <a:pt x="457" y="0"/>
                    <a:pt x="430" y="0"/>
                    <a:pt x="441" y="33"/>
                  </a:cubicBezTo>
                  <a:cubicBezTo>
                    <a:pt x="452" y="60"/>
                    <a:pt x="441" y="82"/>
                    <a:pt x="419" y="98"/>
                  </a:cubicBezTo>
                  <a:cubicBezTo>
                    <a:pt x="398" y="120"/>
                    <a:pt x="387" y="131"/>
                    <a:pt x="381" y="136"/>
                  </a:cubicBezTo>
                  <a:cubicBezTo>
                    <a:pt x="381" y="163"/>
                    <a:pt x="392" y="196"/>
                    <a:pt x="381" y="207"/>
                  </a:cubicBezTo>
                  <a:cubicBezTo>
                    <a:pt x="332" y="256"/>
                    <a:pt x="349" y="316"/>
                    <a:pt x="332" y="370"/>
                  </a:cubicBezTo>
                  <a:lnTo>
                    <a:pt x="294" y="370"/>
                  </a:lnTo>
                  <a:cubicBezTo>
                    <a:pt x="300" y="397"/>
                    <a:pt x="305" y="419"/>
                    <a:pt x="311" y="441"/>
                  </a:cubicBezTo>
                  <a:lnTo>
                    <a:pt x="262" y="484"/>
                  </a:lnTo>
                  <a:cubicBezTo>
                    <a:pt x="278" y="506"/>
                    <a:pt x="278" y="528"/>
                    <a:pt x="235" y="538"/>
                  </a:cubicBezTo>
                  <a:lnTo>
                    <a:pt x="278" y="566"/>
                  </a:lnTo>
                  <a:cubicBezTo>
                    <a:pt x="256" y="587"/>
                    <a:pt x="224" y="609"/>
                    <a:pt x="245" y="653"/>
                  </a:cubicBezTo>
                  <a:cubicBezTo>
                    <a:pt x="245" y="658"/>
                    <a:pt x="229" y="674"/>
                    <a:pt x="224" y="685"/>
                  </a:cubicBezTo>
                  <a:cubicBezTo>
                    <a:pt x="213" y="696"/>
                    <a:pt x="191" y="712"/>
                    <a:pt x="175" y="729"/>
                  </a:cubicBezTo>
                  <a:cubicBezTo>
                    <a:pt x="218" y="761"/>
                    <a:pt x="191" y="778"/>
                    <a:pt x="164" y="799"/>
                  </a:cubicBezTo>
                  <a:cubicBezTo>
                    <a:pt x="175" y="805"/>
                    <a:pt x="180" y="810"/>
                    <a:pt x="186" y="816"/>
                  </a:cubicBezTo>
                  <a:cubicBezTo>
                    <a:pt x="191" y="821"/>
                    <a:pt x="191" y="832"/>
                    <a:pt x="191" y="837"/>
                  </a:cubicBezTo>
                  <a:cubicBezTo>
                    <a:pt x="159" y="837"/>
                    <a:pt x="137" y="848"/>
                    <a:pt x="137" y="870"/>
                  </a:cubicBezTo>
                  <a:cubicBezTo>
                    <a:pt x="137" y="908"/>
                    <a:pt x="142" y="946"/>
                    <a:pt x="148" y="984"/>
                  </a:cubicBezTo>
                  <a:lnTo>
                    <a:pt x="104" y="984"/>
                  </a:lnTo>
                  <a:cubicBezTo>
                    <a:pt x="110" y="1011"/>
                    <a:pt x="115" y="1039"/>
                    <a:pt x="120" y="1071"/>
                  </a:cubicBezTo>
                  <a:cubicBezTo>
                    <a:pt x="120" y="1098"/>
                    <a:pt x="72" y="1115"/>
                    <a:pt x="99" y="1153"/>
                  </a:cubicBezTo>
                  <a:cubicBezTo>
                    <a:pt x="55" y="1164"/>
                    <a:pt x="77" y="1202"/>
                    <a:pt x="72" y="1223"/>
                  </a:cubicBezTo>
                  <a:cubicBezTo>
                    <a:pt x="50" y="1272"/>
                    <a:pt x="72" y="1327"/>
                    <a:pt x="33" y="1370"/>
                  </a:cubicBezTo>
                  <a:cubicBezTo>
                    <a:pt x="28" y="1376"/>
                    <a:pt x="33" y="1403"/>
                    <a:pt x="17" y="1414"/>
                  </a:cubicBezTo>
                  <a:cubicBezTo>
                    <a:pt x="1" y="1430"/>
                    <a:pt x="17" y="1435"/>
                    <a:pt x="17" y="1452"/>
                  </a:cubicBezTo>
                  <a:cubicBezTo>
                    <a:pt x="23" y="1457"/>
                    <a:pt x="23" y="1463"/>
                    <a:pt x="28" y="1468"/>
                  </a:cubicBezTo>
                  <a:lnTo>
                    <a:pt x="93" y="1430"/>
                  </a:lnTo>
                  <a:cubicBezTo>
                    <a:pt x="99" y="1414"/>
                    <a:pt x="104" y="1392"/>
                    <a:pt x="110" y="1370"/>
                  </a:cubicBezTo>
                  <a:cubicBezTo>
                    <a:pt x="115" y="1316"/>
                    <a:pt x="126" y="1267"/>
                    <a:pt x="142" y="1223"/>
                  </a:cubicBezTo>
                  <a:cubicBezTo>
                    <a:pt x="164" y="1180"/>
                    <a:pt x="142" y="1126"/>
                    <a:pt x="191" y="1093"/>
                  </a:cubicBezTo>
                  <a:cubicBezTo>
                    <a:pt x="197" y="1093"/>
                    <a:pt x="197" y="1082"/>
                    <a:pt x="191" y="1071"/>
                  </a:cubicBezTo>
                  <a:cubicBezTo>
                    <a:pt x="186" y="1011"/>
                    <a:pt x="235" y="962"/>
                    <a:pt x="235" y="897"/>
                  </a:cubicBezTo>
                  <a:cubicBezTo>
                    <a:pt x="235" y="875"/>
                    <a:pt x="267" y="843"/>
                    <a:pt x="262" y="837"/>
                  </a:cubicBezTo>
                  <a:cubicBezTo>
                    <a:pt x="235" y="805"/>
                    <a:pt x="278" y="794"/>
                    <a:pt x="284" y="772"/>
                  </a:cubicBezTo>
                  <a:cubicBezTo>
                    <a:pt x="305" y="691"/>
                    <a:pt x="332" y="615"/>
                    <a:pt x="354" y="533"/>
                  </a:cubicBezTo>
                  <a:cubicBezTo>
                    <a:pt x="365" y="495"/>
                    <a:pt x="376" y="457"/>
                    <a:pt x="387" y="419"/>
                  </a:cubicBezTo>
                  <a:cubicBezTo>
                    <a:pt x="425" y="332"/>
                    <a:pt x="452" y="245"/>
                    <a:pt x="474" y="153"/>
                  </a:cubicBezTo>
                  <a:cubicBezTo>
                    <a:pt x="501" y="109"/>
                    <a:pt x="501" y="49"/>
                    <a:pt x="47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99" name="Google Shape;6939;p123"/>
            <p:cNvSpPr/>
            <p:nvPr/>
          </p:nvSpPr>
          <p:spPr>
            <a:xfrm>
              <a:off x="1879307" y="2222126"/>
              <a:ext cx="47938" cy="139183"/>
            </a:xfrm>
            <a:custGeom>
              <a:avLst/>
              <a:gdLst/>
              <a:ahLst/>
              <a:cxnLst/>
              <a:rect l="l" t="t" r="r" b="b"/>
              <a:pathLst>
                <a:path w="414" h="1202" extrusionOk="0">
                  <a:moveTo>
                    <a:pt x="392" y="1"/>
                  </a:moveTo>
                  <a:cubicBezTo>
                    <a:pt x="337" y="22"/>
                    <a:pt x="365" y="87"/>
                    <a:pt x="326" y="126"/>
                  </a:cubicBezTo>
                  <a:cubicBezTo>
                    <a:pt x="299" y="147"/>
                    <a:pt x="305" y="207"/>
                    <a:pt x="283" y="240"/>
                  </a:cubicBezTo>
                  <a:cubicBezTo>
                    <a:pt x="261" y="278"/>
                    <a:pt x="250" y="321"/>
                    <a:pt x="240" y="359"/>
                  </a:cubicBezTo>
                  <a:cubicBezTo>
                    <a:pt x="229" y="397"/>
                    <a:pt x="212" y="435"/>
                    <a:pt x="201" y="468"/>
                  </a:cubicBezTo>
                  <a:cubicBezTo>
                    <a:pt x="174" y="560"/>
                    <a:pt x="147" y="653"/>
                    <a:pt x="120" y="745"/>
                  </a:cubicBezTo>
                  <a:cubicBezTo>
                    <a:pt x="82" y="854"/>
                    <a:pt x="76" y="968"/>
                    <a:pt x="28" y="1066"/>
                  </a:cubicBezTo>
                  <a:cubicBezTo>
                    <a:pt x="28" y="1115"/>
                    <a:pt x="22" y="1158"/>
                    <a:pt x="0" y="1202"/>
                  </a:cubicBezTo>
                  <a:lnTo>
                    <a:pt x="44" y="1191"/>
                  </a:lnTo>
                  <a:cubicBezTo>
                    <a:pt x="49" y="1164"/>
                    <a:pt x="66" y="1137"/>
                    <a:pt x="93" y="1131"/>
                  </a:cubicBezTo>
                  <a:lnTo>
                    <a:pt x="109" y="1120"/>
                  </a:lnTo>
                  <a:cubicBezTo>
                    <a:pt x="98" y="1099"/>
                    <a:pt x="98" y="1077"/>
                    <a:pt x="109" y="1055"/>
                  </a:cubicBezTo>
                  <a:lnTo>
                    <a:pt x="125" y="1071"/>
                  </a:lnTo>
                  <a:cubicBezTo>
                    <a:pt x="153" y="1050"/>
                    <a:pt x="147" y="1022"/>
                    <a:pt x="125" y="1001"/>
                  </a:cubicBezTo>
                  <a:lnTo>
                    <a:pt x="180" y="935"/>
                  </a:lnTo>
                  <a:cubicBezTo>
                    <a:pt x="147" y="897"/>
                    <a:pt x="147" y="892"/>
                    <a:pt x="180" y="865"/>
                  </a:cubicBezTo>
                  <a:cubicBezTo>
                    <a:pt x="201" y="849"/>
                    <a:pt x="212" y="821"/>
                    <a:pt x="207" y="794"/>
                  </a:cubicBezTo>
                  <a:cubicBezTo>
                    <a:pt x="196" y="772"/>
                    <a:pt x="191" y="756"/>
                    <a:pt x="180" y="734"/>
                  </a:cubicBezTo>
                  <a:lnTo>
                    <a:pt x="180" y="734"/>
                  </a:lnTo>
                  <a:cubicBezTo>
                    <a:pt x="198" y="747"/>
                    <a:pt x="210" y="752"/>
                    <a:pt x="218" y="752"/>
                  </a:cubicBezTo>
                  <a:cubicBezTo>
                    <a:pt x="237" y="752"/>
                    <a:pt x="234" y="726"/>
                    <a:pt x="234" y="718"/>
                  </a:cubicBezTo>
                  <a:cubicBezTo>
                    <a:pt x="223" y="669"/>
                    <a:pt x="261" y="637"/>
                    <a:pt x="272" y="598"/>
                  </a:cubicBezTo>
                  <a:cubicBezTo>
                    <a:pt x="278" y="593"/>
                    <a:pt x="278" y="588"/>
                    <a:pt x="278" y="582"/>
                  </a:cubicBezTo>
                  <a:lnTo>
                    <a:pt x="256" y="571"/>
                  </a:lnTo>
                  <a:cubicBezTo>
                    <a:pt x="272" y="550"/>
                    <a:pt x="288" y="533"/>
                    <a:pt x="299" y="517"/>
                  </a:cubicBezTo>
                  <a:cubicBezTo>
                    <a:pt x="326" y="484"/>
                    <a:pt x="267" y="479"/>
                    <a:pt x="278" y="446"/>
                  </a:cubicBezTo>
                  <a:lnTo>
                    <a:pt x="316" y="441"/>
                  </a:lnTo>
                  <a:cubicBezTo>
                    <a:pt x="316" y="419"/>
                    <a:pt x="316" y="397"/>
                    <a:pt x="321" y="381"/>
                  </a:cubicBezTo>
                  <a:cubicBezTo>
                    <a:pt x="343" y="343"/>
                    <a:pt x="321" y="283"/>
                    <a:pt x="375" y="272"/>
                  </a:cubicBezTo>
                  <a:lnTo>
                    <a:pt x="413" y="60"/>
                  </a:lnTo>
                  <a:cubicBezTo>
                    <a:pt x="412" y="57"/>
                    <a:pt x="407" y="56"/>
                    <a:pt x="402" y="56"/>
                  </a:cubicBezTo>
                  <a:cubicBezTo>
                    <a:pt x="399" y="56"/>
                    <a:pt x="397" y="56"/>
                    <a:pt x="394" y="56"/>
                  </a:cubicBezTo>
                  <a:cubicBezTo>
                    <a:pt x="388" y="56"/>
                    <a:pt x="384" y="55"/>
                    <a:pt x="392" y="44"/>
                  </a:cubicBezTo>
                  <a:cubicBezTo>
                    <a:pt x="413" y="17"/>
                    <a:pt x="408" y="17"/>
                    <a:pt x="3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00" name="Google Shape;6940;p123"/>
            <p:cNvSpPr/>
            <p:nvPr/>
          </p:nvSpPr>
          <p:spPr>
            <a:xfrm>
              <a:off x="1848391" y="2278053"/>
              <a:ext cx="31611" cy="85223"/>
            </a:xfrm>
            <a:custGeom>
              <a:avLst/>
              <a:gdLst/>
              <a:ahLst/>
              <a:cxnLst/>
              <a:rect l="l" t="t" r="r" b="b"/>
              <a:pathLst>
                <a:path w="273" h="736" extrusionOk="0">
                  <a:moveTo>
                    <a:pt x="252" y="1"/>
                  </a:moveTo>
                  <a:cubicBezTo>
                    <a:pt x="213" y="1"/>
                    <a:pt x="212" y="30"/>
                    <a:pt x="202" y="50"/>
                  </a:cubicBezTo>
                  <a:cubicBezTo>
                    <a:pt x="186" y="105"/>
                    <a:pt x="175" y="159"/>
                    <a:pt x="153" y="208"/>
                  </a:cubicBezTo>
                  <a:cubicBezTo>
                    <a:pt x="131" y="240"/>
                    <a:pt x="121" y="279"/>
                    <a:pt x="121" y="317"/>
                  </a:cubicBezTo>
                  <a:cubicBezTo>
                    <a:pt x="121" y="349"/>
                    <a:pt x="66" y="376"/>
                    <a:pt x="88" y="425"/>
                  </a:cubicBezTo>
                  <a:cubicBezTo>
                    <a:pt x="55" y="496"/>
                    <a:pt x="34" y="567"/>
                    <a:pt x="23" y="643"/>
                  </a:cubicBezTo>
                  <a:cubicBezTo>
                    <a:pt x="17" y="675"/>
                    <a:pt x="12" y="708"/>
                    <a:pt x="1" y="735"/>
                  </a:cubicBezTo>
                  <a:cubicBezTo>
                    <a:pt x="28" y="730"/>
                    <a:pt x="55" y="730"/>
                    <a:pt x="83" y="730"/>
                  </a:cubicBezTo>
                  <a:cubicBezTo>
                    <a:pt x="83" y="724"/>
                    <a:pt x="83" y="724"/>
                    <a:pt x="88" y="719"/>
                  </a:cubicBezTo>
                  <a:cubicBezTo>
                    <a:pt x="104" y="697"/>
                    <a:pt x="88" y="654"/>
                    <a:pt x="93" y="621"/>
                  </a:cubicBezTo>
                  <a:cubicBezTo>
                    <a:pt x="99" y="599"/>
                    <a:pt x="110" y="578"/>
                    <a:pt x="115" y="556"/>
                  </a:cubicBezTo>
                  <a:lnTo>
                    <a:pt x="126" y="556"/>
                  </a:lnTo>
                  <a:lnTo>
                    <a:pt x="153" y="550"/>
                  </a:lnTo>
                  <a:cubicBezTo>
                    <a:pt x="121" y="512"/>
                    <a:pt x="121" y="512"/>
                    <a:pt x="131" y="469"/>
                  </a:cubicBezTo>
                  <a:lnTo>
                    <a:pt x="131" y="469"/>
                  </a:lnTo>
                  <a:lnTo>
                    <a:pt x="159" y="485"/>
                  </a:lnTo>
                  <a:cubicBezTo>
                    <a:pt x="164" y="442"/>
                    <a:pt x="142" y="393"/>
                    <a:pt x="191" y="366"/>
                  </a:cubicBezTo>
                  <a:cubicBezTo>
                    <a:pt x="197" y="366"/>
                    <a:pt x="191" y="349"/>
                    <a:pt x="191" y="338"/>
                  </a:cubicBezTo>
                  <a:lnTo>
                    <a:pt x="191" y="262"/>
                  </a:lnTo>
                  <a:lnTo>
                    <a:pt x="229" y="268"/>
                  </a:lnTo>
                  <a:cubicBezTo>
                    <a:pt x="235" y="175"/>
                    <a:pt x="273" y="94"/>
                    <a:pt x="262" y="1"/>
                  </a:cubicBezTo>
                  <a:cubicBezTo>
                    <a:pt x="258" y="1"/>
                    <a:pt x="255" y="1"/>
                    <a:pt x="25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01" name="Google Shape;6941;p123"/>
            <p:cNvSpPr/>
            <p:nvPr/>
          </p:nvSpPr>
          <p:spPr>
            <a:xfrm>
              <a:off x="1925277" y="2216800"/>
              <a:ext cx="6948" cy="5442"/>
            </a:xfrm>
            <a:custGeom>
              <a:avLst/>
              <a:gdLst/>
              <a:ahLst/>
              <a:cxnLst/>
              <a:rect l="l" t="t" r="r" b="b"/>
              <a:pathLst>
                <a:path w="60" h="47" extrusionOk="0">
                  <a:moveTo>
                    <a:pt x="28" y="1"/>
                  </a:moveTo>
                  <a:cubicBezTo>
                    <a:pt x="6" y="1"/>
                    <a:pt x="4" y="9"/>
                    <a:pt x="1" y="41"/>
                  </a:cubicBezTo>
                  <a:lnTo>
                    <a:pt x="1" y="41"/>
                  </a:lnTo>
                  <a:cubicBezTo>
                    <a:pt x="1" y="41"/>
                    <a:pt x="0" y="41"/>
                    <a:pt x="0" y="41"/>
                  </a:cubicBezTo>
                  <a:lnTo>
                    <a:pt x="0" y="47"/>
                  </a:lnTo>
                  <a:cubicBezTo>
                    <a:pt x="0" y="45"/>
                    <a:pt x="1" y="43"/>
                    <a:pt x="1" y="41"/>
                  </a:cubicBezTo>
                  <a:lnTo>
                    <a:pt x="1" y="41"/>
                  </a:lnTo>
                  <a:cubicBezTo>
                    <a:pt x="5" y="43"/>
                    <a:pt x="9" y="43"/>
                    <a:pt x="12" y="43"/>
                  </a:cubicBezTo>
                  <a:cubicBezTo>
                    <a:pt x="35" y="43"/>
                    <a:pt x="41" y="17"/>
                    <a:pt x="60" y="3"/>
                  </a:cubicBezTo>
                  <a:cubicBezTo>
                    <a:pt x="46" y="2"/>
                    <a:pt x="36"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02" name="Google Shape;6942;p123"/>
            <p:cNvSpPr/>
            <p:nvPr/>
          </p:nvSpPr>
          <p:spPr>
            <a:xfrm>
              <a:off x="2493585" y="3248729"/>
              <a:ext cx="510645" cy="437117"/>
            </a:xfrm>
            <a:custGeom>
              <a:avLst/>
              <a:gdLst/>
              <a:ahLst/>
              <a:cxnLst/>
              <a:rect l="l" t="t" r="r" b="b"/>
              <a:pathLst>
                <a:path w="4410" h="3775" extrusionOk="0">
                  <a:moveTo>
                    <a:pt x="2499" y="151"/>
                  </a:moveTo>
                  <a:cubicBezTo>
                    <a:pt x="2550" y="151"/>
                    <a:pt x="2602" y="158"/>
                    <a:pt x="2648" y="174"/>
                  </a:cubicBezTo>
                  <a:cubicBezTo>
                    <a:pt x="2673" y="187"/>
                    <a:pt x="2698" y="191"/>
                    <a:pt x="2722" y="191"/>
                  </a:cubicBezTo>
                  <a:cubicBezTo>
                    <a:pt x="2754" y="191"/>
                    <a:pt x="2785" y="184"/>
                    <a:pt x="2815" y="184"/>
                  </a:cubicBezTo>
                  <a:cubicBezTo>
                    <a:pt x="2821" y="184"/>
                    <a:pt x="2827" y="185"/>
                    <a:pt x="2833" y="185"/>
                  </a:cubicBezTo>
                  <a:cubicBezTo>
                    <a:pt x="2909" y="196"/>
                    <a:pt x="2985" y="212"/>
                    <a:pt x="3050" y="223"/>
                  </a:cubicBezTo>
                  <a:cubicBezTo>
                    <a:pt x="3072" y="250"/>
                    <a:pt x="3094" y="267"/>
                    <a:pt x="3121" y="288"/>
                  </a:cubicBezTo>
                  <a:cubicBezTo>
                    <a:pt x="3122" y="289"/>
                    <a:pt x="3123" y="289"/>
                    <a:pt x="3124" y="289"/>
                  </a:cubicBezTo>
                  <a:cubicBezTo>
                    <a:pt x="3132" y="289"/>
                    <a:pt x="3150" y="276"/>
                    <a:pt x="3164" y="267"/>
                  </a:cubicBezTo>
                  <a:cubicBezTo>
                    <a:pt x="3170" y="278"/>
                    <a:pt x="3181" y="299"/>
                    <a:pt x="3186" y="299"/>
                  </a:cubicBezTo>
                  <a:cubicBezTo>
                    <a:pt x="3273" y="310"/>
                    <a:pt x="3349" y="337"/>
                    <a:pt x="3420" y="386"/>
                  </a:cubicBezTo>
                  <a:cubicBezTo>
                    <a:pt x="3485" y="430"/>
                    <a:pt x="3561" y="468"/>
                    <a:pt x="3632" y="500"/>
                  </a:cubicBezTo>
                  <a:cubicBezTo>
                    <a:pt x="3664" y="511"/>
                    <a:pt x="3681" y="549"/>
                    <a:pt x="3702" y="620"/>
                  </a:cubicBezTo>
                  <a:cubicBezTo>
                    <a:pt x="3751" y="625"/>
                    <a:pt x="3795" y="658"/>
                    <a:pt x="3811" y="702"/>
                  </a:cubicBezTo>
                  <a:cubicBezTo>
                    <a:pt x="3849" y="767"/>
                    <a:pt x="3893" y="821"/>
                    <a:pt x="3942" y="870"/>
                  </a:cubicBezTo>
                  <a:cubicBezTo>
                    <a:pt x="3936" y="919"/>
                    <a:pt x="3991" y="930"/>
                    <a:pt x="4001" y="973"/>
                  </a:cubicBezTo>
                  <a:cubicBezTo>
                    <a:pt x="4018" y="1017"/>
                    <a:pt x="4056" y="1049"/>
                    <a:pt x="4072" y="1093"/>
                  </a:cubicBezTo>
                  <a:cubicBezTo>
                    <a:pt x="4078" y="1126"/>
                    <a:pt x="4088" y="1158"/>
                    <a:pt x="4099" y="1191"/>
                  </a:cubicBezTo>
                  <a:cubicBezTo>
                    <a:pt x="4072" y="1240"/>
                    <a:pt x="4126" y="1267"/>
                    <a:pt x="4126" y="1305"/>
                  </a:cubicBezTo>
                  <a:cubicBezTo>
                    <a:pt x="4132" y="1348"/>
                    <a:pt x="4137" y="1386"/>
                    <a:pt x="4143" y="1424"/>
                  </a:cubicBezTo>
                  <a:cubicBezTo>
                    <a:pt x="4148" y="1473"/>
                    <a:pt x="4175" y="1522"/>
                    <a:pt x="4154" y="1582"/>
                  </a:cubicBezTo>
                  <a:cubicBezTo>
                    <a:pt x="4148" y="1609"/>
                    <a:pt x="4181" y="1653"/>
                    <a:pt x="4181" y="1691"/>
                  </a:cubicBezTo>
                  <a:cubicBezTo>
                    <a:pt x="4175" y="1756"/>
                    <a:pt x="4192" y="1821"/>
                    <a:pt x="4192" y="1887"/>
                  </a:cubicBezTo>
                  <a:cubicBezTo>
                    <a:pt x="4192" y="1963"/>
                    <a:pt x="4181" y="2039"/>
                    <a:pt x="4154" y="2104"/>
                  </a:cubicBezTo>
                  <a:cubicBezTo>
                    <a:pt x="4137" y="2142"/>
                    <a:pt x="4159" y="2191"/>
                    <a:pt x="4116" y="2218"/>
                  </a:cubicBezTo>
                  <a:cubicBezTo>
                    <a:pt x="4121" y="2256"/>
                    <a:pt x="4105" y="2300"/>
                    <a:pt x="4078" y="2332"/>
                  </a:cubicBezTo>
                  <a:cubicBezTo>
                    <a:pt x="4061" y="2349"/>
                    <a:pt x="4094" y="2387"/>
                    <a:pt x="4045" y="2398"/>
                  </a:cubicBezTo>
                  <a:cubicBezTo>
                    <a:pt x="4029" y="2403"/>
                    <a:pt x="4023" y="2446"/>
                    <a:pt x="4018" y="2479"/>
                  </a:cubicBezTo>
                  <a:cubicBezTo>
                    <a:pt x="4001" y="2582"/>
                    <a:pt x="3909" y="2648"/>
                    <a:pt x="3882" y="2751"/>
                  </a:cubicBezTo>
                  <a:cubicBezTo>
                    <a:pt x="3860" y="2800"/>
                    <a:pt x="3822" y="2849"/>
                    <a:pt x="3779" y="2887"/>
                  </a:cubicBezTo>
                  <a:cubicBezTo>
                    <a:pt x="3708" y="2952"/>
                    <a:pt x="3670" y="3050"/>
                    <a:pt x="3583" y="3093"/>
                  </a:cubicBezTo>
                  <a:cubicBezTo>
                    <a:pt x="3572" y="3099"/>
                    <a:pt x="3561" y="3110"/>
                    <a:pt x="3556" y="3120"/>
                  </a:cubicBezTo>
                  <a:cubicBezTo>
                    <a:pt x="3534" y="3169"/>
                    <a:pt x="3496" y="3207"/>
                    <a:pt x="3442" y="3229"/>
                  </a:cubicBezTo>
                  <a:cubicBezTo>
                    <a:pt x="3387" y="3256"/>
                    <a:pt x="3338" y="3289"/>
                    <a:pt x="3300" y="3332"/>
                  </a:cubicBezTo>
                  <a:cubicBezTo>
                    <a:pt x="3295" y="3338"/>
                    <a:pt x="3289" y="3343"/>
                    <a:pt x="3284" y="3343"/>
                  </a:cubicBezTo>
                  <a:cubicBezTo>
                    <a:pt x="3202" y="3343"/>
                    <a:pt x="3153" y="3414"/>
                    <a:pt x="3083" y="3441"/>
                  </a:cubicBezTo>
                  <a:cubicBezTo>
                    <a:pt x="3023" y="3457"/>
                    <a:pt x="2963" y="3479"/>
                    <a:pt x="2909" y="3506"/>
                  </a:cubicBezTo>
                  <a:cubicBezTo>
                    <a:pt x="2849" y="3528"/>
                    <a:pt x="2784" y="3539"/>
                    <a:pt x="2724" y="3539"/>
                  </a:cubicBezTo>
                  <a:cubicBezTo>
                    <a:pt x="2621" y="3550"/>
                    <a:pt x="2523" y="3550"/>
                    <a:pt x="2425" y="3550"/>
                  </a:cubicBezTo>
                  <a:cubicBezTo>
                    <a:pt x="2376" y="3550"/>
                    <a:pt x="2333" y="3544"/>
                    <a:pt x="2289" y="3539"/>
                  </a:cubicBezTo>
                  <a:cubicBezTo>
                    <a:pt x="2251" y="3534"/>
                    <a:pt x="2213" y="3517"/>
                    <a:pt x="2180" y="3506"/>
                  </a:cubicBezTo>
                  <a:cubicBezTo>
                    <a:pt x="2066" y="3474"/>
                    <a:pt x="1963" y="3430"/>
                    <a:pt x="1854" y="3392"/>
                  </a:cubicBezTo>
                  <a:cubicBezTo>
                    <a:pt x="1822" y="3376"/>
                    <a:pt x="1784" y="3354"/>
                    <a:pt x="1751" y="3332"/>
                  </a:cubicBezTo>
                  <a:cubicBezTo>
                    <a:pt x="1653" y="3284"/>
                    <a:pt x="1555" y="3235"/>
                    <a:pt x="1457" y="3180"/>
                  </a:cubicBezTo>
                  <a:cubicBezTo>
                    <a:pt x="1414" y="3159"/>
                    <a:pt x="1381" y="3120"/>
                    <a:pt x="1338" y="3093"/>
                  </a:cubicBezTo>
                  <a:cubicBezTo>
                    <a:pt x="1267" y="3044"/>
                    <a:pt x="1202" y="3001"/>
                    <a:pt x="1131" y="2957"/>
                  </a:cubicBezTo>
                  <a:cubicBezTo>
                    <a:pt x="1066" y="2914"/>
                    <a:pt x="1001" y="2865"/>
                    <a:pt x="941" y="2811"/>
                  </a:cubicBezTo>
                  <a:cubicBezTo>
                    <a:pt x="903" y="2778"/>
                    <a:pt x="860" y="2740"/>
                    <a:pt x="821" y="2702"/>
                  </a:cubicBezTo>
                  <a:cubicBezTo>
                    <a:pt x="740" y="2615"/>
                    <a:pt x="653" y="2528"/>
                    <a:pt x="561" y="2441"/>
                  </a:cubicBezTo>
                  <a:cubicBezTo>
                    <a:pt x="495" y="2370"/>
                    <a:pt x="419" y="2311"/>
                    <a:pt x="343" y="2251"/>
                  </a:cubicBezTo>
                  <a:cubicBezTo>
                    <a:pt x="338" y="2240"/>
                    <a:pt x="332" y="2229"/>
                    <a:pt x="321" y="2224"/>
                  </a:cubicBezTo>
                  <a:cubicBezTo>
                    <a:pt x="278" y="2180"/>
                    <a:pt x="234" y="2142"/>
                    <a:pt x="185" y="2104"/>
                  </a:cubicBezTo>
                  <a:cubicBezTo>
                    <a:pt x="184" y="2102"/>
                    <a:pt x="181" y="2102"/>
                    <a:pt x="177" y="2102"/>
                  </a:cubicBezTo>
                  <a:cubicBezTo>
                    <a:pt x="169" y="2102"/>
                    <a:pt x="158" y="2104"/>
                    <a:pt x="147" y="2104"/>
                  </a:cubicBezTo>
                  <a:cubicBezTo>
                    <a:pt x="131" y="2104"/>
                    <a:pt x="115" y="2099"/>
                    <a:pt x="93" y="2093"/>
                  </a:cubicBezTo>
                  <a:lnTo>
                    <a:pt x="88" y="2093"/>
                  </a:lnTo>
                  <a:cubicBezTo>
                    <a:pt x="158" y="2055"/>
                    <a:pt x="229" y="2006"/>
                    <a:pt x="294" y="1952"/>
                  </a:cubicBezTo>
                  <a:cubicBezTo>
                    <a:pt x="343" y="1897"/>
                    <a:pt x="392" y="1843"/>
                    <a:pt x="430" y="1778"/>
                  </a:cubicBezTo>
                  <a:cubicBezTo>
                    <a:pt x="452" y="1745"/>
                    <a:pt x="474" y="1718"/>
                    <a:pt x="501" y="1696"/>
                  </a:cubicBezTo>
                  <a:cubicBezTo>
                    <a:pt x="539" y="1658"/>
                    <a:pt x="566" y="1615"/>
                    <a:pt x="593" y="1566"/>
                  </a:cubicBezTo>
                  <a:cubicBezTo>
                    <a:pt x="631" y="1501"/>
                    <a:pt x="664" y="1424"/>
                    <a:pt x="745" y="1397"/>
                  </a:cubicBezTo>
                  <a:cubicBezTo>
                    <a:pt x="751" y="1392"/>
                    <a:pt x="762" y="1386"/>
                    <a:pt x="762" y="1376"/>
                  </a:cubicBezTo>
                  <a:cubicBezTo>
                    <a:pt x="778" y="1327"/>
                    <a:pt x="805" y="1278"/>
                    <a:pt x="843" y="1234"/>
                  </a:cubicBezTo>
                  <a:cubicBezTo>
                    <a:pt x="870" y="1196"/>
                    <a:pt x="903" y="1158"/>
                    <a:pt x="930" y="1115"/>
                  </a:cubicBezTo>
                  <a:cubicBezTo>
                    <a:pt x="979" y="1055"/>
                    <a:pt x="1023" y="990"/>
                    <a:pt x="1077" y="924"/>
                  </a:cubicBezTo>
                  <a:cubicBezTo>
                    <a:pt x="1158" y="837"/>
                    <a:pt x="1245" y="745"/>
                    <a:pt x="1332" y="663"/>
                  </a:cubicBezTo>
                  <a:cubicBezTo>
                    <a:pt x="1381" y="620"/>
                    <a:pt x="1441" y="587"/>
                    <a:pt x="1485" y="538"/>
                  </a:cubicBezTo>
                  <a:cubicBezTo>
                    <a:pt x="1523" y="495"/>
                    <a:pt x="1566" y="457"/>
                    <a:pt x="1615" y="430"/>
                  </a:cubicBezTo>
                  <a:cubicBezTo>
                    <a:pt x="1664" y="397"/>
                    <a:pt x="1708" y="370"/>
                    <a:pt x="1756" y="337"/>
                  </a:cubicBezTo>
                  <a:cubicBezTo>
                    <a:pt x="1800" y="315"/>
                    <a:pt x="1841" y="276"/>
                    <a:pt x="1892" y="276"/>
                  </a:cubicBezTo>
                  <a:cubicBezTo>
                    <a:pt x="1904" y="276"/>
                    <a:pt x="1917" y="278"/>
                    <a:pt x="1930" y="283"/>
                  </a:cubicBezTo>
                  <a:cubicBezTo>
                    <a:pt x="1932" y="285"/>
                    <a:pt x="1935" y="285"/>
                    <a:pt x="1938" y="285"/>
                  </a:cubicBezTo>
                  <a:cubicBezTo>
                    <a:pt x="1945" y="285"/>
                    <a:pt x="1952" y="283"/>
                    <a:pt x="1952" y="283"/>
                  </a:cubicBezTo>
                  <a:cubicBezTo>
                    <a:pt x="1974" y="234"/>
                    <a:pt x="2017" y="245"/>
                    <a:pt x="2055" y="234"/>
                  </a:cubicBezTo>
                  <a:cubicBezTo>
                    <a:pt x="2104" y="218"/>
                    <a:pt x="2153" y="201"/>
                    <a:pt x="2208" y="185"/>
                  </a:cubicBezTo>
                  <a:cubicBezTo>
                    <a:pt x="2229" y="180"/>
                    <a:pt x="2251" y="180"/>
                    <a:pt x="2273" y="180"/>
                  </a:cubicBezTo>
                  <a:cubicBezTo>
                    <a:pt x="2327" y="185"/>
                    <a:pt x="2387" y="191"/>
                    <a:pt x="2447" y="191"/>
                  </a:cubicBezTo>
                  <a:cubicBezTo>
                    <a:pt x="2447" y="180"/>
                    <a:pt x="2452" y="163"/>
                    <a:pt x="2452" y="153"/>
                  </a:cubicBezTo>
                  <a:cubicBezTo>
                    <a:pt x="2468" y="151"/>
                    <a:pt x="2483" y="151"/>
                    <a:pt x="2499" y="151"/>
                  </a:cubicBezTo>
                  <a:close/>
                  <a:moveTo>
                    <a:pt x="2603" y="0"/>
                  </a:moveTo>
                  <a:cubicBezTo>
                    <a:pt x="2584" y="0"/>
                    <a:pt x="2565" y="2"/>
                    <a:pt x="2545" y="6"/>
                  </a:cubicBezTo>
                  <a:cubicBezTo>
                    <a:pt x="2425" y="17"/>
                    <a:pt x="2300" y="38"/>
                    <a:pt x="2180" y="60"/>
                  </a:cubicBezTo>
                  <a:cubicBezTo>
                    <a:pt x="1985" y="98"/>
                    <a:pt x="1794" y="169"/>
                    <a:pt x="1621" y="267"/>
                  </a:cubicBezTo>
                  <a:cubicBezTo>
                    <a:pt x="1577" y="299"/>
                    <a:pt x="1523" y="316"/>
                    <a:pt x="1468" y="316"/>
                  </a:cubicBezTo>
                  <a:cubicBezTo>
                    <a:pt x="1457" y="316"/>
                    <a:pt x="1441" y="321"/>
                    <a:pt x="1436" y="337"/>
                  </a:cubicBezTo>
                  <a:cubicBezTo>
                    <a:pt x="1436" y="354"/>
                    <a:pt x="1447" y="370"/>
                    <a:pt x="1452" y="381"/>
                  </a:cubicBezTo>
                  <a:cubicBezTo>
                    <a:pt x="1436" y="424"/>
                    <a:pt x="1365" y="408"/>
                    <a:pt x="1360" y="462"/>
                  </a:cubicBezTo>
                  <a:cubicBezTo>
                    <a:pt x="1360" y="468"/>
                    <a:pt x="1354" y="473"/>
                    <a:pt x="1349" y="473"/>
                  </a:cubicBezTo>
                  <a:lnTo>
                    <a:pt x="1305" y="441"/>
                  </a:lnTo>
                  <a:cubicBezTo>
                    <a:pt x="1289" y="495"/>
                    <a:pt x="1229" y="511"/>
                    <a:pt x="1202" y="533"/>
                  </a:cubicBezTo>
                  <a:cubicBezTo>
                    <a:pt x="1207" y="560"/>
                    <a:pt x="1213" y="577"/>
                    <a:pt x="1207" y="593"/>
                  </a:cubicBezTo>
                  <a:cubicBezTo>
                    <a:pt x="1203" y="604"/>
                    <a:pt x="1196" y="608"/>
                    <a:pt x="1188" y="608"/>
                  </a:cubicBezTo>
                  <a:cubicBezTo>
                    <a:pt x="1174" y="608"/>
                    <a:pt x="1157" y="595"/>
                    <a:pt x="1142" y="595"/>
                  </a:cubicBezTo>
                  <a:cubicBezTo>
                    <a:pt x="1138" y="595"/>
                    <a:pt x="1135" y="596"/>
                    <a:pt x="1131" y="598"/>
                  </a:cubicBezTo>
                  <a:cubicBezTo>
                    <a:pt x="1142" y="642"/>
                    <a:pt x="1099" y="663"/>
                    <a:pt x="1099" y="702"/>
                  </a:cubicBezTo>
                  <a:cubicBezTo>
                    <a:pt x="1099" y="707"/>
                    <a:pt x="1093" y="712"/>
                    <a:pt x="1082" y="718"/>
                  </a:cubicBezTo>
                  <a:lnTo>
                    <a:pt x="1044" y="674"/>
                  </a:lnTo>
                  <a:cubicBezTo>
                    <a:pt x="1017" y="718"/>
                    <a:pt x="995" y="761"/>
                    <a:pt x="968" y="799"/>
                  </a:cubicBezTo>
                  <a:cubicBezTo>
                    <a:pt x="957" y="816"/>
                    <a:pt x="930" y="821"/>
                    <a:pt x="919" y="837"/>
                  </a:cubicBezTo>
                  <a:cubicBezTo>
                    <a:pt x="914" y="859"/>
                    <a:pt x="914" y="881"/>
                    <a:pt x="919" y="903"/>
                  </a:cubicBezTo>
                  <a:lnTo>
                    <a:pt x="865" y="881"/>
                  </a:lnTo>
                  <a:lnTo>
                    <a:pt x="849" y="957"/>
                  </a:lnTo>
                  <a:lnTo>
                    <a:pt x="881" y="979"/>
                  </a:lnTo>
                  <a:cubicBezTo>
                    <a:pt x="832" y="1006"/>
                    <a:pt x="789" y="1049"/>
                    <a:pt x="767" y="1104"/>
                  </a:cubicBezTo>
                  <a:cubicBezTo>
                    <a:pt x="767" y="1109"/>
                    <a:pt x="756" y="1109"/>
                    <a:pt x="751" y="1109"/>
                  </a:cubicBezTo>
                  <a:cubicBezTo>
                    <a:pt x="729" y="1120"/>
                    <a:pt x="707" y="1131"/>
                    <a:pt x="686" y="1142"/>
                  </a:cubicBezTo>
                  <a:cubicBezTo>
                    <a:pt x="669" y="1164"/>
                    <a:pt x="653" y="1185"/>
                    <a:pt x="637" y="1207"/>
                  </a:cubicBezTo>
                  <a:cubicBezTo>
                    <a:pt x="626" y="1218"/>
                    <a:pt x="615" y="1229"/>
                    <a:pt x="615" y="1240"/>
                  </a:cubicBezTo>
                  <a:cubicBezTo>
                    <a:pt x="631" y="1294"/>
                    <a:pt x="588" y="1332"/>
                    <a:pt x="561" y="1359"/>
                  </a:cubicBezTo>
                  <a:cubicBezTo>
                    <a:pt x="533" y="1381"/>
                    <a:pt x="539" y="1430"/>
                    <a:pt x="512" y="1452"/>
                  </a:cubicBezTo>
                  <a:cubicBezTo>
                    <a:pt x="479" y="1484"/>
                    <a:pt x="446" y="1522"/>
                    <a:pt x="425" y="1566"/>
                  </a:cubicBezTo>
                  <a:cubicBezTo>
                    <a:pt x="397" y="1604"/>
                    <a:pt x="338" y="1620"/>
                    <a:pt x="354" y="1685"/>
                  </a:cubicBezTo>
                  <a:cubicBezTo>
                    <a:pt x="359" y="1685"/>
                    <a:pt x="349" y="1696"/>
                    <a:pt x="349" y="1696"/>
                  </a:cubicBezTo>
                  <a:cubicBezTo>
                    <a:pt x="344" y="1695"/>
                    <a:pt x="339" y="1695"/>
                    <a:pt x="336" y="1695"/>
                  </a:cubicBezTo>
                  <a:cubicBezTo>
                    <a:pt x="300" y="1695"/>
                    <a:pt x="303" y="1736"/>
                    <a:pt x="289" y="1751"/>
                  </a:cubicBezTo>
                  <a:cubicBezTo>
                    <a:pt x="278" y="1767"/>
                    <a:pt x="267" y="1794"/>
                    <a:pt x="251" y="1800"/>
                  </a:cubicBezTo>
                  <a:cubicBezTo>
                    <a:pt x="218" y="1821"/>
                    <a:pt x="185" y="1854"/>
                    <a:pt x="175" y="1892"/>
                  </a:cubicBezTo>
                  <a:cubicBezTo>
                    <a:pt x="164" y="1908"/>
                    <a:pt x="153" y="1919"/>
                    <a:pt x="137" y="1925"/>
                  </a:cubicBezTo>
                  <a:cubicBezTo>
                    <a:pt x="60" y="1974"/>
                    <a:pt x="12" y="2050"/>
                    <a:pt x="1" y="2137"/>
                  </a:cubicBezTo>
                  <a:cubicBezTo>
                    <a:pt x="44" y="2169"/>
                    <a:pt x="88" y="2196"/>
                    <a:pt x="126" y="2229"/>
                  </a:cubicBezTo>
                  <a:cubicBezTo>
                    <a:pt x="164" y="2262"/>
                    <a:pt x="202" y="2294"/>
                    <a:pt x="240" y="2321"/>
                  </a:cubicBezTo>
                  <a:cubicBezTo>
                    <a:pt x="278" y="2349"/>
                    <a:pt x="300" y="2408"/>
                    <a:pt x="338" y="2436"/>
                  </a:cubicBezTo>
                  <a:cubicBezTo>
                    <a:pt x="381" y="2463"/>
                    <a:pt x="436" y="2479"/>
                    <a:pt x="452" y="2523"/>
                  </a:cubicBezTo>
                  <a:cubicBezTo>
                    <a:pt x="484" y="2577"/>
                    <a:pt x="523" y="2620"/>
                    <a:pt x="571" y="2658"/>
                  </a:cubicBezTo>
                  <a:cubicBezTo>
                    <a:pt x="631" y="2718"/>
                    <a:pt x="702" y="2783"/>
                    <a:pt x="756" y="2843"/>
                  </a:cubicBezTo>
                  <a:cubicBezTo>
                    <a:pt x="811" y="2898"/>
                    <a:pt x="881" y="2930"/>
                    <a:pt x="930" y="2985"/>
                  </a:cubicBezTo>
                  <a:cubicBezTo>
                    <a:pt x="979" y="3028"/>
                    <a:pt x="1028" y="3066"/>
                    <a:pt x="1082" y="3093"/>
                  </a:cubicBezTo>
                  <a:cubicBezTo>
                    <a:pt x="1099" y="3110"/>
                    <a:pt x="1115" y="3120"/>
                    <a:pt x="1131" y="3131"/>
                  </a:cubicBezTo>
                  <a:cubicBezTo>
                    <a:pt x="1197" y="3180"/>
                    <a:pt x="1240" y="3256"/>
                    <a:pt x="1327" y="3267"/>
                  </a:cubicBezTo>
                  <a:cubicBezTo>
                    <a:pt x="1338" y="3267"/>
                    <a:pt x="1343" y="3289"/>
                    <a:pt x="1360" y="3305"/>
                  </a:cubicBezTo>
                  <a:cubicBezTo>
                    <a:pt x="1376" y="3322"/>
                    <a:pt x="1403" y="3349"/>
                    <a:pt x="1414" y="3349"/>
                  </a:cubicBezTo>
                  <a:cubicBezTo>
                    <a:pt x="1419" y="3348"/>
                    <a:pt x="1423" y="3347"/>
                    <a:pt x="1427" y="3347"/>
                  </a:cubicBezTo>
                  <a:cubicBezTo>
                    <a:pt x="1457" y="3347"/>
                    <a:pt x="1455" y="3382"/>
                    <a:pt x="1479" y="3387"/>
                  </a:cubicBezTo>
                  <a:cubicBezTo>
                    <a:pt x="1501" y="3392"/>
                    <a:pt x="1528" y="3403"/>
                    <a:pt x="1550" y="3414"/>
                  </a:cubicBezTo>
                  <a:cubicBezTo>
                    <a:pt x="1615" y="3447"/>
                    <a:pt x="1680" y="3485"/>
                    <a:pt x="1740" y="3517"/>
                  </a:cubicBezTo>
                  <a:cubicBezTo>
                    <a:pt x="1794" y="3544"/>
                    <a:pt x="1860" y="3566"/>
                    <a:pt x="1914" y="3604"/>
                  </a:cubicBezTo>
                  <a:cubicBezTo>
                    <a:pt x="1933" y="3620"/>
                    <a:pt x="1956" y="3629"/>
                    <a:pt x="1979" y="3629"/>
                  </a:cubicBezTo>
                  <a:cubicBezTo>
                    <a:pt x="1996" y="3629"/>
                    <a:pt x="2012" y="3624"/>
                    <a:pt x="2028" y="3615"/>
                  </a:cubicBezTo>
                  <a:lnTo>
                    <a:pt x="2050" y="3659"/>
                  </a:lnTo>
                  <a:lnTo>
                    <a:pt x="2088" y="3637"/>
                  </a:lnTo>
                  <a:cubicBezTo>
                    <a:pt x="2099" y="3648"/>
                    <a:pt x="2099" y="3669"/>
                    <a:pt x="2110" y="3669"/>
                  </a:cubicBezTo>
                  <a:cubicBezTo>
                    <a:pt x="2164" y="3680"/>
                    <a:pt x="2213" y="3691"/>
                    <a:pt x="2262" y="3713"/>
                  </a:cubicBezTo>
                  <a:cubicBezTo>
                    <a:pt x="2267" y="3716"/>
                    <a:pt x="2276" y="3716"/>
                    <a:pt x="2284" y="3716"/>
                  </a:cubicBezTo>
                  <a:cubicBezTo>
                    <a:pt x="2293" y="3716"/>
                    <a:pt x="2303" y="3716"/>
                    <a:pt x="2311" y="3718"/>
                  </a:cubicBezTo>
                  <a:cubicBezTo>
                    <a:pt x="2322" y="3733"/>
                    <a:pt x="2340" y="3740"/>
                    <a:pt x="2357" y="3740"/>
                  </a:cubicBezTo>
                  <a:cubicBezTo>
                    <a:pt x="2366" y="3740"/>
                    <a:pt x="2374" y="3738"/>
                    <a:pt x="2382" y="3735"/>
                  </a:cubicBezTo>
                  <a:cubicBezTo>
                    <a:pt x="2398" y="3735"/>
                    <a:pt x="2414" y="3735"/>
                    <a:pt x="2425" y="3740"/>
                  </a:cubicBezTo>
                  <a:cubicBezTo>
                    <a:pt x="2465" y="3764"/>
                    <a:pt x="2511" y="3775"/>
                    <a:pt x="2559" y="3775"/>
                  </a:cubicBezTo>
                  <a:cubicBezTo>
                    <a:pt x="2588" y="3775"/>
                    <a:pt x="2619" y="3770"/>
                    <a:pt x="2648" y="3762"/>
                  </a:cubicBezTo>
                  <a:cubicBezTo>
                    <a:pt x="2675" y="3756"/>
                    <a:pt x="2702" y="3751"/>
                    <a:pt x="2729" y="3751"/>
                  </a:cubicBezTo>
                  <a:cubicBezTo>
                    <a:pt x="2811" y="3751"/>
                    <a:pt x="2893" y="3735"/>
                    <a:pt x="2974" y="3718"/>
                  </a:cubicBezTo>
                  <a:cubicBezTo>
                    <a:pt x="3007" y="3708"/>
                    <a:pt x="3039" y="3697"/>
                    <a:pt x="3072" y="3680"/>
                  </a:cubicBezTo>
                  <a:cubicBezTo>
                    <a:pt x="3099" y="3664"/>
                    <a:pt x="3121" y="3648"/>
                    <a:pt x="3153" y="3631"/>
                  </a:cubicBezTo>
                  <a:cubicBezTo>
                    <a:pt x="3268" y="3577"/>
                    <a:pt x="3382" y="3506"/>
                    <a:pt x="3485" y="3430"/>
                  </a:cubicBezTo>
                  <a:cubicBezTo>
                    <a:pt x="3518" y="3409"/>
                    <a:pt x="3528" y="3360"/>
                    <a:pt x="3577" y="3360"/>
                  </a:cubicBezTo>
                  <a:cubicBezTo>
                    <a:pt x="3583" y="3316"/>
                    <a:pt x="3632" y="3289"/>
                    <a:pt x="3648" y="3267"/>
                  </a:cubicBezTo>
                  <a:cubicBezTo>
                    <a:pt x="3664" y="3251"/>
                    <a:pt x="3692" y="3235"/>
                    <a:pt x="3697" y="3218"/>
                  </a:cubicBezTo>
                  <a:cubicBezTo>
                    <a:pt x="3697" y="3186"/>
                    <a:pt x="3724" y="3159"/>
                    <a:pt x="3751" y="3153"/>
                  </a:cubicBezTo>
                  <a:cubicBezTo>
                    <a:pt x="3779" y="3142"/>
                    <a:pt x="3800" y="3131"/>
                    <a:pt x="3822" y="3115"/>
                  </a:cubicBezTo>
                  <a:cubicBezTo>
                    <a:pt x="3811" y="3099"/>
                    <a:pt x="3806" y="3082"/>
                    <a:pt x="3800" y="3066"/>
                  </a:cubicBezTo>
                  <a:cubicBezTo>
                    <a:pt x="3914" y="3039"/>
                    <a:pt x="3925" y="3023"/>
                    <a:pt x="3904" y="2930"/>
                  </a:cubicBezTo>
                  <a:cubicBezTo>
                    <a:pt x="3904" y="2930"/>
                    <a:pt x="3914" y="2925"/>
                    <a:pt x="3914" y="2919"/>
                  </a:cubicBezTo>
                  <a:lnTo>
                    <a:pt x="3952" y="2957"/>
                  </a:lnTo>
                  <a:cubicBezTo>
                    <a:pt x="3947" y="2898"/>
                    <a:pt x="3996" y="2870"/>
                    <a:pt x="4029" y="2843"/>
                  </a:cubicBezTo>
                  <a:cubicBezTo>
                    <a:pt x="4056" y="2816"/>
                    <a:pt x="4088" y="2794"/>
                    <a:pt x="4067" y="2745"/>
                  </a:cubicBezTo>
                  <a:cubicBezTo>
                    <a:pt x="4056" y="2724"/>
                    <a:pt x="4110" y="2702"/>
                    <a:pt x="4078" y="2675"/>
                  </a:cubicBezTo>
                  <a:lnTo>
                    <a:pt x="4137" y="2648"/>
                  </a:lnTo>
                  <a:lnTo>
                    <a:pt x="4159" y="2642"/>
                  </a:lnTo>
                  <a:cubicBezTo>
                    <a:pt x="4159" y="2620"/>
                    <a:pt x="4126" y="2588"/>
                    <a:pt x="4181" y="2582"/>
                  </a:cubicBezTo>
                  <a:cubicBezTo>
                    <a:pt x="4208" y="2577"/>
                    <a:pt x="4213" y="2544"/>
                    <a:pt x="4203" y="2523"/>
                  </a:cubicBezTo>
                  <a:cubicBezTo>
                    <a:pt x="4175" y="2490"/>
                    <a:pt x="4219" y="2468"/>
                    <a:pt x="4213" y="2446"/>
                  </a:cubicBezTo>
                  <a:cubicBezTo>
                    <a:pt x="4197" y="2387"/>
                    <a:pt x="4262" y="2425"/>
                    <a:pt x="4268" y="2392"/>
                  </a:cubicBezTo>
                  <a:cubicBezTo>
                    <a:pt x="4257" y="2376"/>
                    <a:pt x="4251" y="2359"/>
                    <a:pt x="4246" y="2343"/>
                  </a:cubicBezTo>
                  <a:cubicBezTo>
                    <a:pt x="4241" y="2338"/>
                    <a:pt x="4246" y="2327"/>
                    <a:pt x="4251" y="2321"/>
                  </a:cubicBezTo>
                  <a:cubicBezTo>
                    <a:pt x="4268" y="2305"/>
                    <a:pt x="4284" y="2294"/>
                    <a:pt x="4300" y="2283"/>
                  </a:cubicBezTo>
                  <a:lnTo>
                    <a:pt x="4268" y="2267"/>
                  </a:lnTo>
                  <a:lnTo>
                    <a:pt x="4344" y="2186"/>
                  </a:lnTo>
                  <a:lnTo>
                    <a:pt x="4295" y="2169"/>
                  </a:lnTo>
                  <a:lnTo>
                    <a:pt x="4349" y="2115"/>
                  </a:lnTo>
                  <a:cubicBezTo>
                    <a:pt x="4338" y="2088"/>
                    <a:pt x="4333" y="2071"/>
                    <a:pt x="4322" y="2044"/>
                  </a:cubicBezTo>
                  <a:lnTo>
                    <a:pt x="4322" y="2044"/>
                  </a:lnTo>
                  <a:lnTo>
                    <a:pt x="4371" y="2050"/>
                  </a:lnTo>
                  <a:cubicBezTo>
                    <a:pt x="4376" y="2012"/>
                    <a:pt x="4376" y="1968"/>
                    <a:pt x="4376" y="1925"/>
                  </a:cubicBezTo>
                  <a:cubicBezTo>
                    <a:pt x="4382" y="1848"/>
                    <a:pt x="4409" y="1772"/>
                    <a:pt x="4393" y="1691"/>
                  </a:cubicBezTo>
                  <a:cubicBezTo>
                    <a:pt x="4382" y="1653"/>
                    <a:pt x="4382" y="1609"/>
                    <a:pt x="4398" y="1566"/>
                  </a:cubicBezTo>
                  <a:cubicBezTo>
                    <a:pt x="4371" y="1539"/>
                    <a:pt x="4344" y="1506"/>
                    <a:pt x="4387" y="1463"/>
                  </a:cubicBezTo>
                  <a:cubicBezTo>
                    <a:pt x="4398" y="1441"/>
                    <a:pt x="4393" y="1419"/>
                    <a:pt x="4382" y="1408"/>
                  </a:cubicBezTo>
                  <a:cubicBezTo>
                    <a:pt x="4355" y="1381"/>
                    <a:pt x="4360" y="1359"/>
                    <a:pt x="4366" y="1327"/>
                  </a:cubicBezTo>
                  <a:cubicBezTo>
                    <a:pt x="4371" y="1316"/>
                    <a:pt x="4355" y="1299"/>
                    <a:pt x="4349" y="1289"/>
                  </a:cubicBezTo>
                  <a:cubicBezTo>
                    <a:pt x="4338" y="1278"/>
                    <a:pt x="4333" y="1261"/>
                    <a:pt x="4328" y="1251"/>
                  </a:cubicBezTo>
                  <a:cubicBezTo>
                    <a:pt x="4311" y="1196"/>
                    <a:pt x="4295" y="1142"/>
                    <a:pt x="4279" y="1087"/>
                  </a:cubicBezTo>
                  <a:cubicBezTo>
                    <a:pt x="4251" y="1039"/>
                    <a:pt x="4262" y="968"/>
                    <a:pt x="4197" y="935"/>
                  </a:cubicBezTo>
                  <a:cubicBezTo>
                    <a:pt x="4192" y="935"/>
                    <a:pt x="4192" y="924"/>
                    <a:pt x="4192" y="919"/>
                  </a:cubicBezTo>
                  <a:cubicBezTo>
                    <a:pt x="4175" y="865"/>
                    <a:pt x="4154" y="805"/>
                    <a:pt x="4121" y="756"/>
                  </a:cubicBezTo>
                  <a:cubicBezTo>
                    <a:pt x="4061" y="674"/>
                    <a:pt x="3996" y="593"/>
                    <a:pt x="3920" y="528"/>
                  </a:cubicBezTo>
                  <a:cubicBezTo>
                    <a:pt x="3904" y="511"/>
                    <a:pt x="3887" y="490"/>
                    <a:pt x="3876" y="468"/>
                  </a:cubicBezTo>
                  <a:cubicBezTo>
                    <a:pt x="3874" y="460"/>
                    <a:pt x="3870" y="457"/>
                    <a:pt x="3865" y="457"/>
                  </a:cubicBezTo>
                  <a:cubicBezTo>
                    <a:pt x="3858" y="457"/>
                    <a:pt x="3848" y="466"/>
                    <a:pt x="3840" y="466"/>
                  </a:cubicBezTo>
                  <a:cubicBezTo>
                    <a:pt x="3835" y="466"/>
                    <a:pt x="3831" y="462"/>
                    <a:pt x="3827" y="451"/>
                  </a:cubicBezTo>
                  <a:cubicBezTo>
                    <a:pt x="3817" y="430"/>
                    <a:pt x="3800" y="413"/>
                    <a:pt x="3784" y="397"/>
                  </a:cubicBezTo>
                  <a:cubicBezTo>
                    <a:pt x="3779" y="392"/>
                    <a:pt x="3773" y="386"/>
                    <a:pt x="3762" y="386"/>
                  </a:cubicBezTo>
                  <a:cubicBezTo>
                    <a:pt x="3724" y="386"/>
                    <a:pt x="3713" y="354"/>
                    <a:pt x="3692" y="332"/>
                  </a:cubicBezTo>
                  <a:cubicBezTo>
                    <a:pt x="3670" y="310"/>
                    <a:pt x="3643" y="326"/>
                    <a:pt x="3615" y="305"/>
                  </a:cubicBezTo>
                  <a:cubicBezTo>
                    <a:pt x="3572" y="261"/>
                    <a:pt x="3518" y="229"/>
                    <a:pt x="3452" y="218"/>
                  </a:cubicBezTo>
                  <a:cubicBezTo>
                    <a:pt x="3398" y="207"/>
                    <a:pt x="3338" y="180"/>
                    <a:pt x="3295" y="142"/>
                  </a:cubicBezTo>
                  <a:cubicBezTo>
                    <a:pt x="3289" y="136"/>
                    <a:pt x="3278" y="131"/>
                    <a:pt x="3273" y="131"/>
                  </a:cubicBezTo>
                  <a:cubicBezTo>
                    <a:pt x="3235" y="120"/>
                    <a:pt x="3191" y="109"/>
                    <a:pt x="3153" y="104"/>
                  </a:cubicBezTo>
                  <a:cubicBezTo>
                    <a:pt x="3119" y="95"/>
                    <a:pt x="3092" y="63"/>
                    <a:pt x="3058" y="63"/>
                  </a:cubicBezTo>
                  <a:cubicBezTo>
                    <a:pt x="3048" y="63"/>
                    <a:pt x="3039" y="65"/>
                    <a:pt x="3028" y="71"/>
                  </a:cubicBezTo>
                  <a:cubicBezTo>
                    <a:pt x="3016" y="61"/>
                    <a:pt x="3003" y="58"/>
                    <a:pt x="2990" y="58"/>
                  </a:cubicBezTo>
                  <a:cubicBezTo>
                    <a:pt x="2978" y="58"/>
                    <a:pt x="2967" y="60"/>
                    <a:pt x="2957" y="60"/>
                  </a:cubicBezTo>
                  <a:cubicBezTo>
                    <a:pt x="2949" y="60"/>
                    <a:pt x="2942" y="59"/>
                    <a:pt x="2936" y="55"/>
                  </a:cubicBezTo>
                  <a:cubicBezTo>
                    <a:pt x="2903" y="31"/>
                    <a:pt x="2863" y="20"/>
                    <a:pt x="2824" y="20"/>
                  </a:cubicBezTo>
                  <a:cubicBezTo>
                    <a:pt x="2799" y="20"/>
                    <a:pt x="2774" y="25"/>
                    <a:pt x="2751" y="33"/>
                  </a:cubicBezTo>
                  <a:cubicBezTo>
                    <a:pt x="2735" y="33"/>
                    <a:pt x="2724" y="33"/>
                    <a:pt x="2708" y="22"/>
                  </a:cubicBezTo>
                  <a:cubicBezTo>
                    <a:pt x="2675" y="8"/>
                    <a:pt x="2640" y="0"/>
                    <a:pt x="26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03" name="Google Shape;6943;p123"/>
            <p:cNvSpPr/>
            <p:nvPr/>
          </p:nvSpPr>
          <p:spPr>
            <a:xfrm>
              <a:off x="2097112" y="1553433"/>
              <a:ext cx="406663" cy="459117"/>
            </a:xfrm>
            <a:custGeom>
              <a:avLst/>
              <a:gdLst/>
              <a:ahLst/>
              <a:cxnLst/>
              <a:rect l="l" t="t" r="r" b="b"/>
              <a:pathLst>
                <a:path w="3512" h="3965" extrusionOk="0">
                  <a:moveTo>
                    <a:pt x="1923" y="130"/>
                  </a:moveTo>
                  <a:cubicBezTo>
                    <a:pt x="1981" y="130"/>
                    <a:pt x="2039" y="144"/>
                    <a:pt x="2093" y="144"/>
                  </a:cubicBezTo>
                  <a:cubicBezTo>
                    <a:pt x="2202" y="155"/>
                    <a:pt x="2305" y="177"/>
                    <a:pt x="2403" y="215"/>
                  </a:cubicBezTo>
                  <a:cubicBezTo>
                    <a:pt x="2414" y="215"/>
                    <a:pt x="2424" y="215"/>
                    <a:pt x="2430" y="220"/>
                  </a:cubicBezTo>
                  <a:cubicBezTo>
                    <a:pt x="2495" y="258"/>
                    <a:pt x="2560" y="291"/>
                    <a:pt x="2620" y="323"/>
                  </a:cubicBezTo>
                  <a:cubicBezTo>
                    <a:pt x="2664" y="345"/>
                    <a:pt x="2702" y="361"/>
                    <a:pt x="2751" y="389"/>
                  </a:cubicBezTo>
                  <a:lnTo>
                    <a:pt x="2800" y="465"/>
                  </a:lnTo>
                  <a:lnTo>
                    <a:pt x="2908" y="497"/>
                  </a:lnTo>
                  <a:cubicBezTo>
                    <a:pt x="2908" y="525"/>
                    <a:pt x="2914" y="552"/>
                    <a:pt x="2914" y="579"/>
                  </a:cubicBezTo>
                  <a:lnTo>
                    <a:pt x="2973" y="590"/>
                  </a:lnTo>
                  <a:cubicBezTo>
                    <a:pt x="2946" y="644"/>
                    <a:pt x="3044" y="655"/>
                    <a:pt x="3022" y="709"/>
                  </a:cubicBezTo>
                  <a:cubicBezTo>
                    <a:pt x="3060" y="726"/>
                    <a:pt x="3088" y="769"/>
                    <a:pt x="3088" y="818"/>
                  </a:cubicBezTo>
                  <a:cubicBezTo>
                    <a:pt x="3096" y="815"/>
                    <a:pt x="3103" y="814"/>
                    <a:pt x="3109" y="814"/>
                  </a:cubicBezTo>
                  <a:cubicBezTo>
                    <a:pt x="3116" y="814"/>
                    <a:pt x="3123" y="815"/>
                    <a:pt x="3131" y="818"/>
                  </a:cubicBezTo>
                  <a:cubicBezTo>
                    <a:pt x="3137" y="834"/>
                    <a:pt x="3137" y="851"/>
                    <a:pt x="3142" y="872"/>
                  </a:cubicBezTo>
                  <a:cubicBezTo>
                    <a:pt x="3147" y="894"/>
                    <a:pt x="3185" y="872"/>
                    <a:pt x="3185" y="910"/>
                  </a:cubicBezTo>
                  <a:cubicBezTo>
                    <a:pt x="3191" y="943"/>
                    <a:pt x="3196" y="970"/>
                    <a:pt x="3213" y="1003"/>
                  </a:cubicBezTo>
                  <a:lnTo>
                    <a:pt x="3191" y="1041"/>
                  </a:lnTo>
                  <a:cubicBezTo>
                    <a:pt x="3224" y="1112"/>
                    <a:pt x="3256" y="1177"/>
                    <a:pt x="3289" y="1248"/>
                  </a:cubicBezTo>
                  <a:cubicBezTo>
                    <a:pt x="3294" y="1253"/>
                    <a:pt x="3311" y="1253"/>
                    <a:pt x="3327" y="1258"/>
                  </a:cubicBezTo>
                  <a:lnTo>
                    <a:pt x="3267" y="1296"/>
                  </a:lnTo>
                  <a:lnTo>
                    <a:pt x="3300" y="1400"/>
                  </a:lnTo>
                  <a:lnTo>
                    <a:pt x="3332" y="1313"/>
                  </a:lnTo>
                  <a:cubicBezTo>
                    <a:pt x="3338" y="1324"/>
                    <a:pt x="3349" y="1329"/>
                    <a:pt x="3349" y="1340"/>
                  </a:cubicBezTo>
                  <a:cubicBezTo>
                    <a:pt x="3349" y="1367"/>
                    <a:pt x="3343" y="1389"/>
                    <a:pt x="3343" y="1421"/>
                  </a:cubicBezTo>
                  <a:cubicBezTo>
                    <a:pt x="3343" y="1454"/>
                    <a:pt x="3332" y="1492"/>
                    <a:pt x="3354" y="1514"/>
                  </a:cubicBezTo>
                  <a:cubicBezTo>
                    <a:pt x="3397" y="1563"/>
                    <a:pt x="3354" y="1612"/>
                    <a:pt x="3359" y="1661"/>
                  </a:cubicBezTo>
                  <a:cubicBezTo>
                    <a:pt x="3359" y="1677"/>
                    <a:pt x="3338" y="1693"/>
                    <a:pt x="3327" y="1715"/>
                  </a:cubicBezTo>
                  <a:lnTo>
                    <a:pt x="3376" y="1758"/>
                  </a:lnTo>
                  <a:lnTo>
                    <a:pt x="3316" y="1786"/>
                  </a:lnTo>
                  <a:cubicBezTo>
                    <a:pt x="3343" y="1824"/>
                    <a:pt x="3387" y="1862"/>
                    <a:pt x="3321" y="1905"/>
                  </a:cubicBezTo>
                  <a:cubicBezTo>
                    <a:pt x="3321" y="1970"/>
                    <a:pt x="3311" y="2030"/>
                    <a:pt x="3289" y="2090"/>
                  </a:cubicBezTo>
                  <a:cubicBezTo>
                    <a:pt x="3289" y="2090"/>
                    <a:pt x="3305" y="2101"/>
                    <a:pt x="3316" y="2106"/>
                  </a:cubicBezTo>
                  <a:cubicBezTo>
                    <a:pt x="3289" y="2134"/>
                    <a:pt x="3245" y="2144"/>
                    <a:pt x="3245" y="2188"/>
                  </a:cubicBezTo>
                  <a:cubicBezTo>
                    <a:pt x="3245" y="2215"/>
                    <a:pt x="3218" y="2237"/>
                    <a:pt x="3202" y="2259"/>
                  </a:cubicBezTo>
                  <a:cubicBezTo>
                    <a:pt x="3169" y="2335"/>
                    <a:pt x="3131" y="2411"/>
                    <a:pt x="3082" y="2476"/>
                  </a:cubicBezTo>
                  <a:cubicBezTo>
                    <a:pt x="3093" y="2525"/>
                    <a:pt x="3001" y="2525"/>
                    <a:pt x="3033" y="2574"/>
                  </a:cubicBezTo>
                  <a:cubicBezTo>
                    <a:pt x="3001" y="2596"/>
                    <a:pt x="3006" y="2650"/>
                    <a:pt x="2957" y="2650"/>
                  </a:cubicBezTo>
                  <a:cubicBezTo>
                    <a:pt x="2930" y="2759"/>
                    <a:pt x="2800" y="2802"/>
                    <a:pt x="2767" y="2911"/>
                  </a:cubicBezTo>
                  <a:cubicBezTo>
                    <a:pt x="2767" y="2922"/>
                    <a:pt x="2745" y="2933"/>
                    <a:pt x="2729" y="2943"/>
                  </a:cubicBezTo>
                  <a:cubicBezTo>
                    <a:pt x="2718" y="2954"/>
                    <a:pt x="2702" y="2965"/>
                    <a:pt x="2685" y="2982"/>
                  </a:cubicBezTo>
                  <a:cubicBezTo>
                    <a:pt x="2626" y="3058"/>
                    <a:pt x="2560" y="3139"/>
                    <a:pt x="2501" y="3215"/>
                  </a:cubicBezTo>
                  <a:cubicBezTo>
                    <a:pt x="2473" y="3242"/>
                    <a:pt x="2446" y="3264"/>
                    <a:pt x="2419" y="3286"/>
                  </a:cubicBezTo>
                  <a:cubicBezTo>
                    <a:pt x="2392" y="3308"/>
                    <a:pt x="2365" y="3329"/>
                    <a:pt x="2338" y="3357"/>
                  </a:cubicBezTo>
                  <a:lnTo>
                    <a:pt x="2251" y="3433"/>
                  </a:lnTo>
                  <a:cubicBezTo>
                    <a:pt x="2234" y="3449"/>
                    <a:pt x="2202" y="3460"/>
                    <a:pt x="2196" y="3476"/>
                  </a:cubicBezTo>
                  <a:cubicBezTo>
                    <a:pt x="2185" y="3514"/>
                    <a:pt x="2158" y="3547"/>
                    <a:pt x="2131" y="3569"/>
                  </a:cubicBezTo>
                  <a:cubicBezTo>
                    <a:pt x="2066" y="3628"/>
                    <a:pt x="2011" y="3694"/>
                    <a:pt x="1968" y="3770"/>
                  </a:cubicBezTo>
                  <a:cubicBezTo>
                    <a:pt x="1950" y="3784"/>
                    <a:pt x="1932" y="3791"/>
                    <a:pt x="1914" y="3791"/>
                  </a:cubicBezTo>
                  <a:cubicBezTo>
                    <a:pt x="1904" y="3791"/>
                    <a:pt x="1895" y="3790"/>
                    <a:pt x="1886" y="3786"/>
                  </a:cubicBezTo>
                  <a:cubicBezTo>
                    <a:pt x="1854" y="3764"/>
                    <a:pt x="1805" y="3770"/>
                    <a:pt x="1783" y="3726"/>
                  </a:cubicBezTo>
                  <a:cubicBezTo>
                    <a:pt x="1772" y="3699"/>
                    <a:pt x="1707" y="3726"/>
                    <a:pt x="1707" y="3677"/>
                  </a:cubicBezTo>
                  <a:cubicBezTo>
                    <a:pt x="1707" y="3672"/>
                    <a:pt x="1674" y="3666"/>
                    <a:pt x="1658" y="3661"/>
                  </a:cubicBezTo>
                  <a:lnTo>
                    <a:pt x="1598" y="3634"/>
                  </a:lnTo>
                  <a:cubicBezTo>
                    <a:pt x="1566" y="3623"/>
                    <a:pt x="1576" y="3579"/>
                    <a:pt x="1528" y="3574"/>
                  </a:cubicBezTo>
                  <a:cubicBezTo>
                    <a:pt x="1500" y="3574"/>
                    <a:pt x="1484" y="3525"/>
                    <a:pt x="1451" y="3514"/>
                  </a:cubicBezTo>
                  <a:cubicBezTo>
                    <a:pt x="1428" y="3505"/>
                    <a:pt x="1412" y="3474"/>
                    <a:pt x="1383" y="3474"/>
                  </a:cubicBezTo>
                  <a:cubicBezTo>
                    <a:pt x="1379" y="3474"/>
                    <a:pt x="1375" y="3475"/>
                    <a:pt x="1370" y="3476"/>
                  </a:cubicBezTo>
                  <a:lnTo>
                    <a:pt x="1359" y="3476"/>
                  </a:lnTo>
                  <a:cubicBezTo>
                    <a:pt x="1332" y="3427"/>
                    <a:pt x="1261" y="3433"/>
                    <a:pt x="1223" y="3395"/>
                  </a:cubicBezTo>
                  <a:cubicBezTo>
                    <a:pt x="1185" y="3357"/>
                    <a:pt x="1147" y="3319"/>
                    <a:pt x="1104" y="3286"/>
                  </a:cubicBezTo>
                  <a:cubicBezTo>
                    <a:pt x="1049" y="3237"/>
                    <a:pt x="1011" y="3172"/>
                    <a:pt x="935" y="3139"/>
                  </a:cubicBezTo>
                  <a:cubicBezTo>
                    <a:pt x="902" y="3117"/>
                    <a:pt x="870" y="3090"/>
                    <a:pt x="843" y="3058"/>
                  </a:cubicBezTo>
                  <a:cubicBezTo>
                    <a:pt x="832" y="3047"/>
                    <a:pt x="821" y="3036"/>
                    <a:pt x="805" y="3030"/>
                  </a:cubicBezTo>
                  <a:cubicBezTo>
                    <a:pt x="772" y="3020"/>
                    <a:pt x="745" y="2998"/>
                    <a:pt x="734" y="2971"/>
                  </a:cubicBezTo>
                  <a:cubicBezTo>
                    <a:pt x="723" y="2938"/>
                    <a:pt x="696" y="2911"/>
                    <a:pt x="658" y="2905"/>
                  </a:cubicBezTo>
                  <a:cubicBezTo>
                    <a:pt x="631" y="2900"/>
                    <a:pt x="603" y="2857"/>
                    <a:pt x="587" y="2824"/>
                  </a:cubicBezTo>
                  <a:cubicBezTo>
                    <a:pt x="560" y="2775"/>
                    <a:pt x="517" y="2737"/>
                    <a:pt x="489" y="2693"/>
                  </a:cubicBezTo>
                  <a:cubicBezTo>
                    <a:pt x="457" y="2634"/>
                    <a:pt x="391" y="2585"/>
                    <a:pt x="391" y="2503"/>
                  </a:cubicBezTo>
                  <a:cubicBezTo>
                    <a:pt x="381" y="2454"/>
                    <a:pt x="359" y="2411"/>
                    <a:pt x="332" y="2367"/>
                  </a:cubicBezTo>
                  <a:cubicBezTo>
                    <a:pt x="305" y="2340"/>
                    <a:pt x="294" y="2302"/>
                    <a:pt x="294" y="2259"/>
                  </a:cubicBezTo>
                  <a:cubicBezTo>
                    <a:pt x="288" y="2248"/>
                    <a:pt x="283" y="2231"/>
                    <a:pt x="277" y="2215"/>
                  </a:cubicBezTo>
                  <a:cubicBezTo>
                    <a:pt x="272" y="2204"/>
                    <a:pt x="228" y="2036"/>
                    <a:pt x="228" y="2014"/>
                  </a:cubicBezTo>
                  <a:cubicBezTo>
                    <a:pt x="228" y="1992"/>
                    <a:pt x="228" y="1976"/>
                    <a:pt x="228" y="1949"/>
                  </a:cubicBezTo>
                  <a:cubicBezTo>
                    <a:pt x="228" y="1927"/>
                    <a:pt x="223" y="1894"/>
                    <a:pt x="223" y="1878"/>
                  </a:cubicBezTo>
                  <a:cubicBezTo>
                    <a:pt x="223" y="1862"/>
                    <a:pt x="228" y="1840"/>
                    <a:pt x="228" y="1824"/>
                  </a:cubicBezTo>
                  <a:cubicBezTo>
                    <a:pt x="223" y="1780"/>
                    <a:pt x="223" y="1737"/>
                    <a:pt x="223" y="1693"/>
                  </a:cubicBezTo>
                  <a:cubicBezTo>
                    <a:pt x="228" y="1655"/>
                    <a:pt x="228" y="1612"/>
                    <a:pt x="223" y="1574"/>
                  </a:cubicBezTo>
                  <a:cubicBezTo>
                    <a:pt x="234" y="1503"/>
                    <a:pt x="250" y="1443"/>
                    <a:pt x="272" y="1378"/>
                  </a:cubicBezTo>
                  <a:cubicBezTo>
                    <a:pt x="294" y="1324"/>
                    <a:pt x="321" y="1269"/>
                    <a:pt x="343" y="1215"/>
                  </a:cubicBezTo>
                  <a:cubicBezTo>
                    <a:pt x="353" y="1166"/>
                    <a:pt x="375" y="1122"/>
                    <a:pt x="408" y="1090"/>
                  </a:cubicBezTo>
                  <a:cubicBezTo>
                    <a:pt x="419" y="1079"/>
                    <a:pt x="424" y="1068"/>
                    <a:pt x="430" y="1057"/>
                  </a:cubicBezTo>
                  <a:cubicBezTo>
                    <a:pt x="473" y="938"/>
                    <a:pt x="538" y="834"/>
                    <a:pt x="631" y="747"/>
                  </a:cubicBezTo>
                  <a:cubicBezTo>
                    <a:pt x="647" y="726"/>
                    <a:pt x="669" y="704"/>
                    <a:pt x="685" y="682"/>
                  </a:cubicBezTo>
                  <a:cubicBezTo>
                    <a:pt x="696" y="666"/>
                    <a:pt x="707" y="644"/>
                    <a:pt x="723" y="633"/>
                  </a:cubicBezTo>
                  <a:cubicBezTo>
                    <a:pt x="761" y="622"/>
                    <a:pt x="788" y="590"/>
                    <a:pt x="805" y="557"/>
                  </a:cubicBezTo>
                  <a:cubicBezTo>
                    <a:pt x="821" y="525"/>
                    <a:pt x="886" y="530"/>
                    <a:pt x="870" y="476"/>
                  </a:cubicBezTo>
                  <a:cubicBezTo>
                    <a:pt x="913" y="443"/>
                    <a:pt x="962" y="410"/>
                    <a:pt x="1011" y="383"/>
                  </a:cubicBezTo>
                  <a:cubicBezTo>
                    <a:pt x="1022" y="378"/>
                    <a:pt x="1044" y="378"/>
                    <a:pt x="1049" y="372"/>
                  </a:cubicBezTo>
                  <a:cubicBezTo>
                    <a:pt x="1093" y="307"/>
                    <a:pt x="1174" y="296"/>
                    <a:pt x="1239" y="269"/>
                  </a:cubicBezTo>
                  <a:cubicBezTo>
                    <a:pt x="1251" y="261"/>
                    <a:pt x="1263" y="256"/>
                    <a:pt x="1275" y="256"/>
                  </a:cubicBezTo>
                  <a:cubicBezTo>
                    <a:pt x="1280" y="256"/>
                    <a:pt x="1284" y="257"/>
                    <a:pt x="1288" y="258"/>
                  </a:cubicBezTo>
                  <a:cubicBezTo>
                    <a:pt x="1294" y="260"/>
                    <a:pt x="1299" y="260"/>
                    <a:pt x="1304" y="260"/>
                  </a:cubicBezTo>
                  <a:cubicBezTo>
                    <a:pt x="1332" y="260"/>
                    <a:pt x="1336" y="233"/>
                    <a:pt x="1359" y="215"/>
                  </a:cubicBezTo>
                  <a:cubicBezTo>
                    <a:pt x="1371" y="220"/>
                    <a:pt x="1384" y="222"/>
                    <a:pt x="1397" y="222"/>
                  </a:cubicBezTo>
                  <a:cubicBezTo>
                    <a:pt x="1424" y="222"/>
                    <a:pt x="1451" y="211"/>
                    <a:pt x="1473" y="193"/>
                  </a:cubicBezTo>
                  <a:cubicBezTo>
                    <a:pt x="1571" y="128"/>
                    <a:pt x="1685" y="139"/>
                    <a:pt x="1794" y="133"/>
                  </a:cubicBezTo>
                  <a:cubicBezTo>
                    <a:pt x="1811" y="133"/>
                    <a:pt x="1829" y="140"/>
                    <a:pt x="1843" y="140"/>
                  </a:cubicBezTo>
                  <a:cubicBezTo>
                    <a:pt x="1847" y="140"/>
                    <a:pt x="1850" y="140"/>
                    <a:pt x="1854" y="139"/>
                  </a:cubicBezTo>
                  <a:cubicBezTo>
                    <a:pt x="1877" y="132"/>
                    <a:pt x="1900" y="130"/>
                    <a:pt x="1923" y="130"/>
                  </a:cubicBezTo>
                  <a:close/>
                  <a:moveTo>
                    <a:pt x="1836" y="1"/>
                  </a:moveTo>
                  <a:cubicBezTo>
                    <a:pt x="1831" y="1"/>
                    <a:pt x="1827" y="3"/>
                    <a:pt x="1821" y="8"/>
                  </a:cubicBezTo>
                  <a:cubicBezTo>
                    <a:pt x="1802" y="22"/>
                    <a:pt x="1779" y="24"/>
                    <a:pt x="1756" y="24"/>
                  </a:cubicBezTo>
                  <a:cubicBezTo>
                    <a:pt x="1740" y="24"/>
                    <a:pt x="1725" y="23"/>
                    <a:pt x="1711" y="23"/>
                  </a:cubicBezTo>
                  <a:cubicBezTo>
                    <a:pt x="1704" y="23"/>
                    <a:pt x="1697" y="24"/>
                    <a:pt x="1691" y="24"/>
                  </a:cubicBezTo>
                  <a:cubicBezTo>
                    <a:pt x="1668" y="24"/>
                    <a:pt x="1645" y="19"/>
                    <a:pt x="1622" y="19"/>
                  </a:cubicBezTo>
                  <a:cubicBezTo>
                    <a:pt x="1607" y="19"/>
                    <a:pt x="1592" y="21"/>
                    <a:pt x="1576" y="30"/>
                  </a:cubicBezTo>
                  <a:cubicBezTo>
                    <a:pt x="1544" y="57"/>
                    <a:pt x="1479" y="35"/>
                    <a:pt x="1441" y="57"/>
                  </a:cubicBezTo>
                  <a:cubicBezTo>
                    <a:pt x="1403" y="73"/>
                    <a:pt x="1359" y="84"/>
                    <a:pt x="1316" y="90"/>
                  </a:cubicBezTo>
                  <a:cubicBezTo>
                    <a:pt x="1256" y="101"/>
                    <a:pt x="1207" y="122"/>
                    <a:pt x="1163" y="155"/>
                  </a:cubicBezTo>
                  <a:cubicBezTo>
                    <a:pt x="1109" y="182"/>
                    <a:pt x="1049" y="198"/>
                    <a:pt x="995" y="226"/>
                  </a:cubicBezTo>
                  <a:cubicBezTo>
                    <a:pt x="973" y="242"/>
                    <a:pt x="946" y="258"/>
                    <a:pt x="924" y="280"/>
                  </a:cubicBezTo>
                  <a:cubicBezTo>
                    <a:pt x="864" y="307"/>
                    <a:pt x="810" y="345"/>
                    <a:pt x="756" y="383"/>
                  </a:cubicBezTo>
                  <a:cubicBezTo>
                    <a:pt x="690" y="438"/>
                    <a:pt x="636" y="503"/>
                    <a:pt x="571" y="563"/>
                  </a:cubicBezTo>
                  <a:cubicBezTo>
                    <a:pt x="555" y="579"/>
                    <a:pt x="522" y="601"/>
                    <a:pt x="511" y="612"/>
                  </a:cubicBezTo>
                  <a:cubicBezTo>
                    <a:pt x="496" y="627"/>
                    <a:pt x="519" y="661"/>
                    <a:pt x="477" y="661"/>
                  </a:cubicBezTo>
                  <a:cubicBezTo>
                    <a:pt x="474" y="661"/>
                    <a:pt x="471" y="661"/>
                    <a:pt x="468" y="660"/>
                  </a:cubicBezTo>
                  <a:cubicBezTo>
                    <a:pt x="465" y="660"/>
                    <a:pt x="462" y="660"/>
                    <a:pt x="460" y="660"/>
                  </a:cubicBezTo>
                  <a:cubicBezTo>
                    <a:pt x="419" y="660"/>
                    <a:pt x="466" y="704"/>
                    <a:pt x="440" y="709"/>
                  </a:cubicBezTo>
                  <a:cubicBezTo>
                    <a:pt x="353" y="742"/>
                    <a:pt x="381" y="845"/>
                    <a:pt x="305" y="878"/>
                  </a:cubicBezTo>
                  <a:cubicBezTo>
                    <a:pt x="326" y="932"/>
                    <a:pt x="261" y="943"/>
                    <a:pt x="245" y="976"/>
                  </a:cubicBezTo>
                  <a:cubicBezTo>
                    <a:pt x="196" y="1063"/>
                    <a:pt x="152" y="1161"/>
                    <a:pt x="120" y="1258"/>
                  </a:cubicBezTo>
                  <a:cubicBezTo>
                    <a:pt x="87" y="1345"/>
                    <a:pt x="65" y="1432"/>
                    <a:pt x="44" y="1525"/>
                  </a:cubicBezTo>
                  <a:cubicBezTo>
                    <a:pt x="27" y="1595"/>
                    <a:pt x="22" y="1661"/>
                    <a:pt x="11" y="1731"/>
                  </a:cubicBezTo>
                  <a:cubicBezTo>
                    <a:pt x="11" y="1753"/>
                    <a:pt x="0" y="1780"/>
                    <a:pt x="11" y="1797"/>
                  </a:cubicBezTo>
                  <a:cubicBezTo>
                    <a:pt x="38" y="1840"/>
                    <a:pt x="16" y="1883"/>
                    <a:pt x="6" y="1932"/>
                  </a:cubicBezTo>
                  <a:cubicBezTo>
                    <a:pt x="54" y="1976"/>
                    <a:pt x="82" y="2041"/>
                    <a:pt x="82" y="2106"/>
                  </a:cubicBezTo>
                  <a:cubicBezTo>
                    <a:pt x="93" y="2221"/>
                    <a:pt x="114" y="2335"/>
                    <a:pt x="158" y="2438"/>
                  </a:cubicBezTo>
                  <a:lnTo>
                    <a:pt x="185" y="2416"/>
                  </a:lnTo>
                  <a:cubicBezTo>
                    <a:pt x="218" y="2514"/>
                    <a:pt x="256" y="2601"/>
                    <a:pt x="310" y="2688"/>
                  </a:cubicBezTo>
                  <a:cubicBezTo>
                    <a:pt x="332" y="2715"/>
                    <a:pt x="353" y="2742"/>
                    <a:pt x="364" y="2775"/>
                  </a:cubicBezTo>
                  <a:cubicBezTo>
                    <a:pt x="386" y="2824"/>
                    <a:pt x="419" y="2867"/>
                    <a:pt x="457" y="2905"/>
                  </a:cubicBezTo>
                  <a:cubicBezTo>
                    <a:pt x="511" y="2960"/>
                    <a:pt x="582" y="3003"/>
                    <a:pt x="587" y="3085"/>
                  </a:cubicBezTo>
                  <a:cubicBezTo>
                    <a:pt x="593" y="3096"/>
                    <a:pt x="609" y="3107"/>
                    <a:pt x="625" y="3112"/>
                  </a:cubicBezTo>
                  <a:cubicBezTo>
                    <a:pt x="647" y="3117"/>
                    <a:pt x="658" y="3117"/>
                    <a:pt x="658" y="3139"/>
                  </a:cubicBezTo>
                  <a:cubicBezTo>
                    <a:pt x="669" y="3177"/>
                    <a:pt x="712" y="3194"/>
                    <a:pt x="739" y="3204"/>
                  </a:cubicBezTo>
                  <a:cubicBezTo>
                    <a:pt x="761" y="3215"/>
                    <a:pt x="799" y="3232"/>
                    <a:pt x="799" y="3248"/>
                  </a:cubicBezTo>
                  <a:cubicBezTo>
                    <a:pt x="805" y="3286"/>
                    <a:pt x="843" y="3286"/>
                    <a:pt x="859" y="3302"/>
                  </a:cubicBezTo>
                  <a:cubicBezTo>
                    <a:pt x="902" y="3329"/>
                    <a:pt x="946" y="3357"/>
                    <a:pt x="984" y="3389"/>
                  </a:cubicBezTo>
                  <a:cubicBezTo>
                    <a:pt x="1000" y="3401"/>
                    <a:pt x="1016" y="3428"/>
                    <a:pt x="1041" y="3428"/>
                  </a:cubicBezTo>
                  <a:cubicBezTo>
                    <a:pt x="1050" y="3428"/>
                    <a:pt x="1060" y="3425"/>
                    <a:pt x="1071" y="3416"/>
                  </a:cubicBezTo>
                  <a:lnTo>
                    <a:pt x="1147" y="3487"/>
                  </a:lnTo>
                  <a:cubicBezTo>
                    <a:pt x="1147" y="3487"/>
                    <a:pt x="1153" y="3492"/>
                    <a:pt x="1153" y="3492"/>
                  </a:cubicBezTo>
                  <a:cubicBezTo>
                    <a:pt x="1207" y="3498"/>
                    <a:pt x="1245" y="3536"/>
                    <a:pt x="1283" y="3563"/>
                  </a:cubicBezTo>
                  <a:cubicBezTo>
                    <a:pt x="1343" y="3612"/>
                    <a:pt x="1408" y="3656"/>
                    <a:pt x="1473" y="3694"/>
                  </a:cubicBezTo>
                  <a:cubicBezTo>
                    <a:pt x="1517" y="3710"/>
                    <a:pt x="1560" y="3737"/>
                    <a:pt x="1587" y="3770"/>
                  </a:cubicBezTo>
                  <a:cubicBezTo>
                    <a:pt x="1598" y="3786"/>
                    <a:pt x="1612" y="3791"/>
                    <a:pt x="1626" y="3791"/>
                  </a:cubicBezTo>
                  <a:cubicBezTo>
                    <a:pt x="1640" y="3791"/>
                    <a:pt x="1655" y="3786"/>
                    <a:pt x="1669" y="3781"/>
                  </a:cubicBezTo>
                  <a:cubicBezTo>
                    <a:pt x="1680" y="3791"/>
                    <a:pt x="1691" y="3808"/>
                    <a:pt x="1696" y="3813"/>
                  </a:cubicBezTo>
                  <a:cubicBezTo>
                    <a:pt x="1783" y="3862"/>
                    <a:pt x="1865" y="3911"/>
                    <a:pt x="1946" y="3955"/>
                  </a:cubicBezTo>
                  <a:cubicBezTo>
                    <a:pt x="1959" y="3961"/>
                    <a:pt x="1972" y="3964"/>
                    <a:pt x="1983" y="3964"/>
                  </a:cubicBezTo>
                  <a:cubicBezTo>
                    <a:pt x="2011" y="3964"/>
                    <a:pt x="2036" y="3947"/>
                    <a:pt x="2055" y="3916"/>
                  </a:cubicBezTo>
                  <a:cubicBezTo>
                    <a:pt x="2066" y="3906"/>
                    <a:pt x="2082" y="3895"/>
                    <a:pt x="2093" y="3884"/>
                  </a:cubicBezTo>
                  <a:lnTo>
                    <a:pt x="2261" y="3732"/>
                  </a:lnTo>
                  <a:cubicBezTo>
                    <a:pt x="2278" y="3721"/>
                    <a:pt x="2251" y="3683"/>
                    <a:pt x="2289" y="3683"/>
                  </a:cubicBezTo>
                  <a:cubicBezTo>
                    <a:pt x="2343" y="3683"/>
                    <a:pt x="2348" y="3650"/>
                    <a:pt x="2348" y="3618"/>
                  </a:cubicBezTo>
                  <a:cubicBezTo>
                    <a:pt x="2348" y="3569"/>
                    <a:pt x="2435" y="3596"/>
                    <a:pt x="2424" y="3541"/>
                  </a:cubicBezTo>
                  <a:cubicBezTo>
                    <a:pt x="2424" y="3536"/>
                    <a:pt x="2419" y="3531"/>
                    <a:pt x="2419" y="3531"/>
                  </a:cubicBezTo>
                  <a:cubicBezTo>
                    <a:pt x="2452" y="3492"/>
                    <a:pt x="2473" y="3427"/>
                    <a:pt x="2511" y="3411"/>
                  </a:cubicBezTo>
                  <a:cubicBezTo>
                    <a:pt x="2555" y="3395"/>
                    <a:pt x="2582" y="3362"/>
                    <a:pt x="2598" y="3319"/>
                  </a:cubicBezTo>
                  <a:cubicBezTo>
                    <a:pt x="2615" y="3275"/>
                    <a:pt x="2685" y="3270"/>
                    <a:pt x="2685" y="3210"/>
                  </a:cubicBezTo>
                  <a:cubicBezTo>
                    <a:pt x="2688" y="3210"/>
                    <a:pt x="2690" y="3210"/>
                    <a:pt x="2692" y="3210"/>
                  </a:cubicBezTo>
                  <a:cubicBezTo>
                    <a:pt x="2772" y="3210"/>
                    <a:pt x="2774" y="3117"/>
                    <a:pt x="2838" y="3090"/>
                  </a:cubicBezTo>
                  <a:cubicBezTo>
                    <a:pt x="2854" y="3085"/>
                    <a:pt x="2859" y="3047"/>
                    <a:pt x="2870" y="3036"/>
                  </a:cubicBezTo>
                  <a:cubicBezTo>
                    <a:pt x="2887" y="3025"/>
                    <a:pt x="2914" y="3041"/>
                    <a:pt x="2925" y="3009"/>
                  </a:cubicBezTo>
                  <a:cubicBezTo>
                    <a:pt x="2935" y="2976"/>
                    <a:pt x="2941" y="2927"/>
                    <a:pt x="3001" y="2922"/>
                  </a:cubicBezTo>
                  <a:cubicBezTo>
                    <a:pt x="3006" y="2873"/>
                    <a:pt x="3066" y="2867"/>
                    <a:pt x="3082" y="2835"/>
                  </a:cubicBezTo>
                  <a:cubicBezTo>
                    <a:pt x="3115" y="2759"/>
                    <a:pt x="3191" y="2699"/>
                    <a:pt x="3224" y="2634"/>
                  </a:cubicBezTo>
                  <a:cubicBezTo>
                    <a:pt x="3262" y="2563"/>
                    <a:pt x="3305" y="2498"/>
                    <a:pt x="3338" y="2427"/>
                  </a:cubicBezTo>
                  <a:cubicBezTo>
                    <a:pt x="3370" y="2367"/>
                    <a:pt x="3397" y="2302"/>
                    <a:pt x="3414" y="2231"/>
                  </a:cubicBezTo>
                  <a:cubicBezTo>
                    <a:pt x="3425" y="2161"/>
                    <a:pt x="3452" y="2095"/>
                    <a:pt x="3468" y="2025"/>
                  </a:cubicBezTo>
                  <a:cubicBezTo>
                    <a:pt x="3468" y="1970"/>
                    <a:pt x="3479" y="1922"/>
                    <a:pt x="3490" y="1867"/>
                  </a:cubicBezTo>
                  <a:cubicBezTo>
                    <a:pt x="3512" y="1818"/>
                    <a:pt x="3479" y="1780"/>
                    <a:pt x="3490" y="1731"/>
                  </a:cubicBezTo>
                  <a:cubicBezTo>
                    <a:pt x="3495" y="1688"/>
                    <a:pt x="3506" y="1644"/>
                    <a:pt x="3512" y="1595"/>
                  </a:cubicBezTo>
                  <a:lnTo>
                    <a:pt x="3512" y="1590"/>
                  </a:lnTo>
                  <a:cubicBezTo>
                    <a:pt x="3484" y="1470"/>
                    <a:pt x="3468" y="1351"/>
                    <a:pt x="3452" y="1231"/>
                  </a:cubicBezTo>
                  <a:cubicBezTo>
                    <a:pt x="3452" y="1220"/>
                    <a:pt x="3452" y="1209"/>
                    <a:pt x="3446" y="1199"/>
                  </a:cubicBezTo>
                  <a:cubicBezTo>
                    <a:pt x="3430" y="1161"/>
                    <a:pt x="3408" y="1122"/>
                    <a:pt x="3392" y="1079"/>
                  </a:cubicBezTo>
                  <a:cubicBezTo>
                    <a:pt x="3376" y="1041"/>
                    <a:pt x="3343" y="997"/>
                    <a:pt x="3349" y="959"/>
                  </a:cubicBezTo>
                  <a:cubicBezTo>
                    <a:pt x="3359" y="905"/>
                    <a:pt x="3294" y="889"/>
                    <a:pt x="3294" y="840"/>
                  </a:cubicBezTo>
                  <a:cubicBezTo>
                    <a:pt x="3294" y="818"/>
                    <a:pt x="3262" y="796"/>
                    <a:pt x="3262" y="775"/>
                  </a:cubicBezTo>
                  <a:cubicBezTo>
                    <a:pt x="3251" y="704"/>
                    <a:pt x="3213" y="650"/>
                    <a:pt x="3158" y="612"/>
                  </a:cubicBezTo>
                  <a:cubicBezTo>
                    <a:pt x="3131" y="595"/>
                    <a:pt x="3115" y="573"/>
                    <a:pt x="3104" y="546"/>
                  </a:cubicBezTo>
                  <a:cubicBezTo>
                    <a:pt x="3082" y="503"/>
                    <a:pt x="3055" y="448"/>
                    <a:pt x="2995" y="432"/>
                  </a:cubicBezTo>
                  <a:cubicBezTo>
                    <a:pt x="2984" y="427"/>
                    <a:pt x="2973" y="421"/>
                    <a:pt x="2968" y="405"/>
                  </a:cubicBezTo>
                  <a:cubicBezTo>
                    <a:pt x="2952" y="356"/>
                    <a:pt x="2908" y="345"/>
                    <a:pt x="2870" y="323"/>
                  </a:cubicBezTo>
                  <a:cubicBezTo>
                    <a:pt x="2805" y="285"/>
                    <a:pt x="2761" y="215"/>
                    <a:pt x="2680" y="198"/>
                  </a:cubicBezTo>
                  <a:cubicBezTo>
                    <a:pt x="2675" y="198"/>
                    <a:pt x="2669" y="193"/>
                    <a:pt x="2669" y="193"/>
                  </a:cubicBezTo>
                  <a:cubicBezTo>
                    <a:pt x="2636" y="166"/>
                    <a:pt x="2598" y="149"/>
                    <a:pt x="2560" y="122"/>
                  </a:cubicBezTo>
                  <a:cubicBezTo>
                    <a:pt x="2522" y="101"/>
                    <a:pt x="2473" y="90"/>
                    <a:pt x="2424" y="84"/>
                  </a:cubicBezTo>
                  <a:lnTo>
                    <a:pt x="2397" y="84"/>
                  </a:lnTo>
                  <a:cubicBezTo>
                    <a:pt x="2365" y="57"/>
                    <a:pt x="2326" y="45"/>
                    <a:pt x="2285" y="45"/>
                  </a:cubicBezTo>
                  <a:cubicBezTo>
                    <a:pt x="2277" y="45"/>
                    <a:pt x="2269" y="45"/>
                    <a:pt x="2261" y="46"/>
                  </a:cubicBezTo>
                  <a:cubicBezTo>
                    <a:pt x="2212" y="41"/>
                    <a:pt x="2164" y="24"/>
                    <a:pt x="2115" y="8"/>
                  </a:cubicBezTo>
                  <a:lnTo>
                    <a:pt x="2055" y="8"/>
                  </a:lnTo>
                  <a:lnTo>
                    <a:pt x="1870" y="19"/>
                  </a:lnTo>
                  <a:cubicBezTo>
                    <a:pt x="1858" y="19"/>
                    <a:pt x="1849" y="1"/>
                    <a:pt x="18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04" name="Google Shape;6944;p123"/>
            <p:cNvSpPr/>
            <p:nvPr/>
          </p:nvSpPr>
          <p:spPr>
            <a:xfrm>
              <a:off x="1082425" y="2280369"/>
              <a:ext cx="417432" cy="380147"/>
            </a:xfrm>
            <a:custGeom>
              <a:avLst/>
              <a:gdLst/>
              <a:ahLst/>
              <a:cxnLst/>
              <a:rect l="l" t="t" r="r" b="b"/>
              <a:pathLst>
                <a:path w="3605" h="3283" extrusionOk="0">
                  <a:moveTo>
                    <a:pt x="2224" y="93"/>
                  </a:moveTo>
                  <a:cubicBezTo>
                    <a:pt x="2240" y="93"/>
                    <a:pt x="2256" y="95"/>
                    <a:pt x="2273" y="101"/>
                  </a:cubicBezTo>
                  <a:cubicBezTo>
                    <a:pt x="2289" y="104"/>
                    <a:pt x="2307" y="105"/>
                    <a:pt x="2324" y="105"/>
                  </a:cubicBezTo>
                  <a:cubicBezTo>
                    <a:pt x="2342" y="105"/>
                    <a:pt x="2360" y="104"/>
                    <a:pt x="2376" y="101"/>
                  </a:cubicBezTo>
                  <a:lnTo>
                    <a:pt x="2490" y="101"/>
                  </a:lnTo>
                  <a:cubicBezTo>
                    <a:pt x="2517" y="101"/>
                    <a:pt x="2545" y="106"/>
                    <a:pt x="2577" y="117"/>
                  </a:cubicBezTo>
                  <a:lnTo>
                    <a:pt x="2664" y="117"/>
                  </a:lnTo>
                  <a:cubicBezTo>
                    <a:pt x="2670" y="112"/>
                    <a:pt x="2677" y="111"/>
                    <a:pt x="2683" y="111"/>
                  </a:cubicBezTo>
                  <a:cubicBezTo>
                    <a:pt x="2698" y="111"/>
                    <a:pt x="2715" y="119"/>
                    <a:pt x="2730" y="119"/>
                  </a:cubicBezTo>
                  <a:cubicBezTo>
                    <a:pt x="2740" y="119"/>
                    <a:pt x="2749" y="116"/>
                    <a:pt x="2757" y="106"/>
                  </a:cubicBezTo>
                  <a:lnTo>
                    <a:pt x="2773" y="144"/>
                  </a:lnTo>
                  <a:cubicBezTo>
                    <a:pt x="2786" y="128"/>
                    <a:pt x="2800" y="122"/>
                    <a:pt x="2813" y="122"/>
                  </a:cubicBezTo>
                  <a:cubicBezTo>
                    <a:pt x="2842" y="122"/>
                    <a:pt x="2871" y="146"/>
                    <a:pt x="2898" y="146"/>
                  </a:cubicBezTo>
                  <a:cubicBezTo>
                    <a:pt x="2902" y="146"/>
                    <a:pt x="2905" y="145"/>
                    <a:pt x="2909" y="144"/>
                  </a:cubicBezTo>
                  <a:cubicBezTo>
                    <a:pt x="2909" y="139"/>
                    <a:pt x="2914" y="139"/>
                    <a:pt x="2909" y="139"/>
                  </a:cubicBezTo>
                  <a:cubicBezTo>
                    <a:pt x="2909" y="134"/>
                    <a:pt x="2909" y="134"/>
                    <a:pt x="2909" y="134"/>
                  </a:cubicBezTo>
                  <a:lnTo>
                    <a:pt x="2898" y="123"/>
                  </a:lnTo>
                  <a:lnTo>
                    <a:pt x="2898" y="123"/>
                  </a:lnTo>
                  <a:cubicBezTo>
                    <a:pt x="2941" y="128"/>
                    <a:pt x="2985" y="139"/>
                    <a:pt x="3028" y="139"/>
                  </a:cubicBezTo>
                  <a:cubicBezTo>
                    <a:pt x="3041" y="140"/>
                    <a:pt x="3053" y="141"/>
                    <a:pt x="3065" y="141"/>
                  </a:cubicBezTo>
                  <a:cubicBezTo>
                    <a:pt x="3102" y="141"/>
                    <a:pt x="3138" y="135"/>
                    <a:pt x="3175" y="123"/>
                  </a:cubicBezTo>
                  <a:cubicBezTo>
                    <a:pt x="3198" y="119"/>
                    <a:pt x="3224" y="115"/>
                    <a:pt x="3251" y="115"/>
                  </a:cubicBezTo>
                  <a:cubicBezTo>
                    <a:pt x="3262" y="115"/>
                    <a:pt x="3273" y="116"/>
                    <a:pt x="3284" y="117"/>
                  </a:cubicBezTo>
                  <a:cubicBezTo>
                    <a:pt x="3289" y="117"/>
                    <a:pt x="3285" y="146"/>
                    <a:pt x="3302" y="146"/>
                  </a:cubicBezTo>
                  <a:cubicBezTo>
                    <a:pt x="3305" y="146"/>
                    <a:pt x="3308" y="146"/>
                    <a:pt x="3311" y="144"/>
                  </a:cubicBezTo>
                  <a:cubicBezTo>
                    <a:pt x="3316" y="139"/>
                    <a:pt x="3322" y="117"/>
                    <a:pt x="3327" y="117"/>
                  </a:cubicBezTo>
                  <a:cubicBezTo>
                    <a:pt x="3333" y="116"/>
                    <a:pt x="3339" y="115"/>
                    <a:pt x="3345" y="115"/>
                  </a:cubicBezTo>
                  <a:cubicBezTo>
                    <a:pt x="3361" y="115"/>
                    <a:pt x="3377" y="120"/>
                    <a:pt x="3393" y="128"/>
                  </a:cubicBezTo>
                  <a:lnTo>
                    <a:pt x="3436" y="155"/>
                  </a:lnTo>
                  <a:cubicBezTo>
                    <a:pt x="3425" y="182"/>
                    <a:pt x="3409" y="204"/>
                    <a:pt x="3425" y="231"/>
                  </a:cubicBezTo>
                  <a:cubicBezTo>
                    <a:pt x="3436" y="253"/>
                    <a:pt x="3436" y="275"/>
                    <a:pt x="3425" y="291"/>
                  </a:cubicBezTo>
                  <a:cubicBezTo>
                    <a:pt x="3420" y="318"/>
                    <a:pt x="3425" y="346"/>
                    <a:pt x="3431" y="367"/>
                  </a:cubicBezTo>
                  <a:cubicBezTo>
                    <a:pt x="3441" y="405"/>
                    <a:pt x="3441" y="443"/>
                    <a:pt x="3436" y="481"/>
                  </a:cubicBezTo>
                  <a:cubicBezTo>
                    <a:pt x="3436" y="498"/>
                    <a:pt x="3436" y="519"/>
                    <a:pt x="3441" y="536"/>
                  </a:cubicBezTo>
                  <a:cubicBezTo>
                    <a:pt x="3441" y="563"/>
                    <a:pt x="3447" y="585"/>
                    <a:pt x="3447" y="612"/>
                  </a:cubicBezTo>
                  <a:cubicBezTo>
                    <a:pt x="3447" y="677"/>
                    <a:pt x="3441" y="742"/>
                    <a:pt x="3447" y="813"/>
                  </a:cubicBezTo>
                  <a:cubicBezTo>
                    <a:pt x="3452" y="873"/>
                    <a:pt x="3452" y="933"/>
                    <a:pt x="3447" y="992"/>
                  </a:cubicBezTo>
                  <a:cubicBezTo>
                    <a:pt x="3447" y="1025"/>
                    <a:pt x="3458" y="1047"/>
                    <a:pt x="3452" y="1090"/>
                  </a:cubicBezTo>
                  <a:cubicBezTo>
                    <a:pt x="3447" y="1134"/>
                    <a:pt x="3458" y="1183"/>
                    <a:pt x="3452" y="1226"/>
                  </a:cubicBezTo>
                  <a:cubicBezTo>
                    <a:pt x="3452" y="1264"/>
                    <a:pt x="3447" y="1302"/>
                    <a:pt x="3441" y="1340"/>
                  </a:cubicBezTo>
                  <a:cubicBezTo>
                    <a:pt x="3436" y="1373"/>
                    <a:pt x="3431" y="1405"/>
                    <a:pt x="3436" y="1438"/>
                  </a:cubicBezTo>
                  <a:cubicBezTo>
                    <a:pt x="3436" y="1498"/>
                    <a:pt x="3431" y="1558"/>
                    <a:pt x="3409" y="1617"/>
                  </a:cubicBezTo>
                  <a:cubicBezTo>
                    <a:pt x="3398" y="1645"/>
                    <a:pt x="3431" y="1666"/>
                    <a:pt x="3409" y="1688"/>
                  </a:cubicBezTo>
                  <a:cubicBezTo>
                    <a:pt x="3387" y="1704"/>
                    <a:pt x="3409" y="1737"/>
                    <a:pt x="3403" y="1748"/>
                  </a:cubicBezTo>
                  <a:cubicBezTo>
                    <a:pt x="3371" y="1797"/>
                    <a:pt x="3393" y="1851"/>
                    <a:pt x="3371" y="1906"/>
                  </a:cubicBezTo>
                  <a:cubicBezTo>
                    <a:pt x="3349" y="1955"/>
                    <a:pt x="3333" y="2014"/>
                    <a:pt x="3311" y="2063"/>
                  </a:cubicBezTo>
                  <a:cubicBezTo>
                    <a:pt x="3289" y="2128"/>
                    <a:pt x="3262" y="2194"/>
                    <a:pt x="3229" y="2253"/>
                  </a:cubicBezTo>
                  <a:cubicBezTo>
                    <a:pt x="3202" y="2286"/>
                    <a:pt x="3191" y="2330"/>
                    <a:pt x="3170" y="2368"/>
                  </a:cubicBezTo>
                  <a:cubicBezTo>
                    <a:pt x="3159" y="2384"/>
                    <a:pt x="3148" y="2400"/>
                    <a:pt x="3142" y="2417"/>
                  </a:cubicBezTo>
                  <a:cubicBezTo>
                    <a:pt x="3115" y="2460"/>
                    <a:pt x="3088" y="2504"/>
                    <a:pt x="3061" y="2542"/>
                  </a:cubicBezTo>
                  <a:cubicBezTo>
                    <a:pt x="3028" y="2585"/>
                    <a:pt x="2985" y="2612"/>
                    <a:pt x="2952" y="2650"/>
                  </a:cubicBezTo>
                  <a:cubicBezTo>
                    <a:pt x="2898" y="2705"/>
                    <a:pt x="2844" y="2759"/>
                    <a:pt x="2784" y="2808"/>
                  </a:cubicBezTo>
                  <a:cubicBezTo>
                    <a:pt x="2757" y="2824"/>
                    <a:pt x="2729" y="2846"/>
                    <a:pt x="2713" y="2868"/>
                  </a:cubicBezTo>
                  <a:cubicBezTo>
                    <a:pt x="2708" y="2879"/>
                    <a:pt x="2691" y="2884"/>
                    <a:pt x="2680" y="2889"/>
                  </a:cubicBezTo>
                  <a:lnTo>
                    <a:pt x="2626" y="2928"/>
                  </a:lnTo>
                  <a:lnTo>
                    <a:pt x="2599" y="2917"/>
                  </a:lnTo>
                  <a:cubicBezTo>
                    <a:pt x="2561" y="2966"/>
                    <a:pt x="2501" y="3004"/>
                    <a:pt x="2430" y="3014"/>
                  </a:cubicBezTo>
                  <a:cubicBezTo>
                    <a:pt x="2376" y="3034"/>
                    <a:pt x="2323" y="3076"/>
                    <a:pt x="2265" y="3076"/>
                  </a:cubicBezTo>
                  <a:cubicBezTo>
                    <a:pt x="2258" y="3076"/>
                    <a:pt x="2252" y="3075"/>
                    <a:pt x="2246" y="3074"/>
                  </a:cubicBezTo>
                  <a:cubicBezTo>
                    <a:pt x="2164" y="3140"/>
                    <a:pt x="2061" y="3118"/>
                    <a:pt x="1974" y="3140"/>
                  </a:cubicBezTo>
                  <a:cubicBezTo>
                    <a:pt x="1947" y="3148"/>
                    <a:pt x="1918" y="3152"/>
                    <a:pt x="1890" y="3152"/>
                  </a:cubicBezTo>
                  <a:cubicBezTo>
                    <a:pt x="1861" y="3152"/>
                    <a:pt x="1832" y="3148"/>
                    <a:pt x="1805" y="3140"/>
                  </a:cubicBezTo>
                  <a:cubicBezTo>
                    <a:pt x="1803" y="3138"/>
                    <a:pt x="1801" y="3138"/>
                    <a:pt x="1799" y="3138"/>
                  </a:cubicBezTo>
                  <a:cubicBezTo>
                    <a:pt x="1790" y="3138"/>
                    <a:pt x="1780" y="3145"/>
                    <a:pt x="1767" y="3145"/>
                  </a:cubicBezTo>
                  <a:cubicBezTo>
                    <a:pt x="1738" y="3145"/>
                    <a:pt x="1709" y="3162"/>
                    <a:pt x="1682" y="3162"/>
                  </a:cubicBezTo>
                  <a:cubicBezTo>
                    <a:pt x="1668" y="3162"/>
                    <a:pt x="1655" y="3158"/>
                    <a:pt x="1642" y="3145"/>
                  </a:cubicBezTo>
                  <a:cubicBezTo>
                    <a:pt x="1618" y="3148"/>
                    <a:pt x="1593" y="3149"/>
                    <a:pt x="1569" y="3149"/>
                  </a:cubicBezTo>
                  <a:cubicBezTo>
                    <a:pt x="1544" y="3149"/>
                    <a:pt x="1520" y="3148"/>
                    <a:pt x="1495" y="3145"/>
                  </a:cubicBezTo>
                  <a:cubicBezTo>
                    <a:pt x="1457" y="3140"/>
                    <a:pt x="1414" y="3123"/>
                    <a:pt x="1376" y="3123"/>
                  </a:cubicBezTo>
                  <a:cubicBezTo>
                    <a:pt x="1311" y="3118"/>
                    <a:pt x="1260" y="3068"/>
                    <a:pt x="1193" y="3068"/>
                  </a:cubicBezTo>
                  <a:cubicBezTo>
                    <a:pt x="1187" y="3068"/>
                    <a:pt x="1181" y="3068"/>
                    <a:pt x="1175" y="3069"/>
                  </a:cubicBezTo>
                  <a:cubicBezTo>
                    <a:pt x="1158" y="3069"/>
                    <a:pt x="1142" y="3058"/>
                    <a:pt x="1131" y="3047"/>
                  </a:cubicBezTo>
                  <a:cubicBezTo>
                    <a:pt x="1123" y="3035"/>
                    <a:pt x="1113" y="3026"/>
                    <a:pt x="1099" y="3026"/>
                  </a:cubicBezTo>
                  <a:cubicBezTo>
                    <a:pt x="1094" y="3026"/>
                    <a:pt x="1088" y="3028"/>
                    <a:pt x="1082" y="3031"/>
                  </a:cubicBezTo>
                  <a:cubicBezTo>
                    <a:pt x="1082" y="3034"/>
                    <a:pt x="1080" y="3035"/>
                    <a:pt x="1077" y="3035"/>
                  </a:cubicBezTo>
                  <a:cubicBezTo>
                    <a:pt x="1074" y="3035"/>
                    <a:pt x="1071" y="3034"/>
                    <a:pt x="1071" y="3031"/>
                  </a:cubicBezTo>
                  <a:cubicBezTo>
                    <a:pt x="1023" y="2982"/>
                    <a:pt x="946" y="2976"/>
                    <a:pt x="892" y="2933"/>
                  </a:cubicBezTo>
                  <a:cubicBezTo>
                    <a:pt x="838" y="2889"/>
                    <a:pt x="778" y="2857"/>
                    <a:pt x="718" y="2819"/>
                  </a:cubicBezTo>
                  <a:cubicBezTo>
                    <a:pt x="691" y="2802"/>
                    <a:pt x="658" y="2781"/>
                    <a:pt x="631" y="2759"/>
                  </a:cubicBezTo>
                  <a:cubicBezTo>
                    <a:pt x="571" y="2716"/>
                    <a:pt x="517" y="2656"/>
                    <a:pt x="479" y="2590"/>
                  </a:cubicBezTo>
                  <a:cubicBezTo>
                    <a:pt x="474" y="2585"/>
                    <a:pt x="463" y="2574"/>
                    <a:pt x="457" y="2574"/>
                  </a:cubicBezTo>
                  <a:cubicBezTo>
                    <a:pt x="452" y="2575"/>
                    <a:pt x="448" y="2576"/>
                    <a:pt x="444" y="2576"/>
                  </a:cubicBezTo>
                  <a:cubicBezTo>
                    <a:pt x="403" y="2576"/>
                    <a:pt x="401" y="2528"/>
                    <a:pt x="387" y="2504"/>
                  </a:cubicBezTo>
                  <a:cubicBezTo>
                    <a:pt x="359" y="2449"/>
                    <a:pt x="332" y="2400"/>
                    <a:pt x="300" y="2357"/>
                  </a:cubicBezTo>
                  <a:cubicBezTo>
                    <a:pt x="267" y="2302"/>
                    <a:pt x="245" y="2248"/>
                    <a:pt x="234" y="2188"/>
                  </a:cubicBezTo>
                  <a:cubicBezTo>
                    <a:pt x="229" y="2177"/>
                    <a:pt x="234" y="2167"/>
                    <a:pt x="229" y="2161"/>
                  </a:cubicBezTo>
                  <a:cubicBezTo>
                    <a:pt x="191" y="2123"/>
                    <a:pt x="213" y="2080"/>
                    <a:pt x="223" y="2041"/>
                  </a:cubicBezTo>
                  <a:cubicBezTo>
                    <a:pt x="196" y="2025"/>
                    <a:pt x="180" y="2009"/>
                    <a:pt x="191" y="1976"/>
                  </a:cubicBezTo>
                  <a:cubicBezTo>
                    <a:pt x="191" y="1955"/>
                    <a:pt x="185" y="1927"/>
                    <a:pt x="180" y="1906"/>
                  </a:cubicBezTo>
                  <a:cubicBezTo>
                    <a:pt x="180" y="1900"/>
                    <a:pt x="175" y="1884"/>
                    <a:pt x="180" y="1878"/>
                  </a:cubicBezTo>
                  <a:cubicBezTo>
                    <a:pt x="213" y="1846"/>
                    <a:pt x="196" y="1813"/>
                    <a:pt x="180" y="1781"/>
                  </a:cubicBezTo>
                  <a:cubicBezTo>
                    <a:pt x="175" y="1770"/>
                    <a:pt x="175" y="1759"/>
                    <a:pt x="175" y="1748"/>
                  </a:cubicBezTo>
                  <a:cubicBezTo>
                    <a:pt x="185" y="1721"/>
                    <a:pt x="207" y="1683"/>
                    <a:pt x="202" y="1666"/>
                  </a:cubicBezTo>
                  <a:cubicBezTo>
                    <a:pt x="180" y="1628"/>
                    <a:pt x="207" y="1617"/>
                    <a:pt x="213" y="1590"/>
                  </a:cubicBezTo>
                  <a:cubicBezTo>
                    <a:pt x="218" y="1558"/>
                    <a:pt x="223" y="1525"/>
                    <a:pt x="223" y="1487"/>
                  </a:cubicBezTo>
                  <a:cubicBezTo>
                    <a:pt x="267" y="1438"/>
                    <a:pt x="294" y="1373"/>
                    <a:pt x="300" y="1302"/>
                  </a:cubicBezTo>
                  <a:cubicBezTo>
                    <a:pt x="305" y="1280"/>
                    <a:pt x="316" y="1259"/>
                    <a:pt x="327" y="1237"/>
                  </a:cubicBezTo>
                  <a:cubicBezTo>
                    <a:pt x="343" y="1210"/>
                    <a:pt x="376" y="1183"/>
                    <a:pt x="370" y="1139"/>
                  </a:cubicBezTo>
                  <a:cubicBezTo>
                    <a:pt x="370" y="1128"/>
                    <a:pt x="376" y="1117"/>
                    <a:pt x="392" y="1112"/>
                  </a:cubicBezTo>
                  <a:cubicBezTo>
                    <a:pt x="419" y="1101"/>
                    <a:pt x="419" y="1085"/>
                    <a:pt x="430" y="1058"/>
                  </a:cubicBezTo>
                  <a:cubicBezTo>
                    <a:pt x="441" y="1030"/>
                    <a:pt x="479" y="1009"/>
                    <a:pt x="484" y="982"/>
                  </a:cubicBezTo>
                  <a:cubicBezTo>
                    <a:pt x="490" y="954"/>
                    <a:pt x="501" y="927"/>
                    <a:pt x="522" y="911"/>
                  </a:cubicBezTo>
                  <a:cubicBezTo>
                    <a:pt x="539" y="895"/>
                    <a:pt x="560" y="878"/>
                    <a:pt x="550" y="851"/>
                  </a:cubicBezTo>
                  <a:cubicBezTo>
                    <a:pt x="577" y="802"/>
                    <a:pt x="615" y="764"/>
                    <a:pt x="658" y="726"/>
                  </a:cubicBezTo>
                  <a:cubicBezTo>
                    <a:pt x="675" y="715"/>
                    <a:pt x="702" y="699"/>
                    <a:pt x="707" y="677"/>
                  </a:cubicBezTo>
                  <a:cubicBezTo>
                    <a:pt x="724" y="634"/>
                    <a:pt x="756" y="617"/>
                    <a:pt x="794" y="596"/>
                  </a:cubicBezTo>
                  <a:cubicBezTo>
                    <a:pt x="816" y="585"/>
                    <a:pt x="849" y="574"/>
                    <a:pt x="854" y="536"/>
                  </a:cubicBezTo>
                  <a:cubicBezTo>
                    <a:pt x="854" y="525"/>
                    <a:pt x="859" y="514"/>
                    <a:pt x="870" y="509"/>
                  </a:cubicBezTo>
                  <a:cubicBezTo>
                    <a:pt x="914" y="498"/>
                    <a:pt x="941" y="454"/>
                    <a:pt x="979" y="438"/>
                  </a:cubicBezTo>
                  <a:cubicBezTo>
                    <a:pt x="1044" y="405"/>
                    <a:pt x="1099" y="362"/>
                    <a:pt x="1164" y="329"/>
                  </a:cubicBezTo>
                  <a:cubicBezTo>
                    <a:pt x="1202" y="307"/>
                    <a:pt x="1251" y="297"/>
                    <a:pt x="1294" y="275"/>
                  </a:cubicBezTo>
                  <a:cubicBezTo>
                    <a:pt x="1338" y="253"/>
                    <a:pt x="1387" y="231"/>
                    <a:pt x="1436" y="226"/>
                  </a:cubicBezTo>
                  <a:cubicBezTo>
                    <a:pt x="1458" y="222"/>
                    <a:pt x="1479" y="197"/>
                    <a:pt x="1500" y="197"/>
                  </a:cubicBezTo>
                  <a:cubicBezTo>
                    <a:pt x="1509" y="197"/>
                    <a:pt x="1518" y="202"/>
                    <a:pt x="1528" y="215"/>
                  </a:cubicBezTo>
                  <a:cubicBezTo>
                    <a:pt x="1549" y="198"/>
                    <a:pt x="1573" y="191"/>
                    <a:pt x="1597" y="191"/>
                  </a:cubicBezTo>
                  <a:cubicBezTo>
                    <a:pt x="1605" y="191"/>
                    <a:pt x="1613" y="192"/>
                    <a:pt x="1620" y="193"/>
                  </a:cubicBezTo>
                  <a:cubicBezTo>
                    <a:pt x="1653" y="188"/>
                    <a:pt x="1686" y="188"/>
                    <a:pt x="1697" y="150"/>
                  </a:cubicBezTo>
                  <a:cubicBezTo>
                    <a:pt x="1721" y="153"/>
                    <a:pt x="1745" y="154"/>
                    <a:pt x="1770" y="154"/>
                  </a:cubicBezTo>
                  <a:cubicBezTo>
                    <a:pt x="1794" y="154"/>
                    <a:pt x="1819" y="153"/>
                    <a:pt x="1843" y="150"/>
                  </a:cubicBezTo>
                  <a:cubicBezTo>
                    <a:pt x="1859" y="143"/>
                    <a:pt x="1879" y="141"/>
                    <a:pt x="1899" y="141"/>
                  </a:cubicBezTo>
                  <a:cubicBezTo>
                    <a:pt x="1913" y="141"/>
                    <a:pt x="1928" y="142"/>
                    <a:pt x="1941" y="144"/>
                  </a:cubicBezTo>
                  <a:lnTo>
                    <a:pt x="1963" y="144"/>
                  </a:lnTo>
                  <a:cubicBezTo>
                    <a:pt x="2028" y="90"/>
                    <a:pt x="2104" y="128"/>
                    <a:pt x="2175" y="101"/>
                  </a:cubicBezTo>
                  <a:cubicBezTo>
                    <a:pt x="2191" y="95"/>
                    <a:pt x="2208" y="93"/>
                    <a:pt x="2224" y="93"/>
                  </a:cubicBezTo>
                  <a:close/>
                  <a:moveTo>
                    <a:pt x="2322" y="1"/>
                  </a:moveTo>
                  <a:cubicBezTo>
                    <a:pt x="2309" y="1"/>
                    <a:pt x="2296" y="1"/>
                    <a:pt x="2284" y="3"/>
                  </a:cubicBezTo>
                  <a:cubicBezTo>
                    <a:pt x="2169" y="14"/>
                    <a:pt x="2055" y="14"/>
                    <a:pt x="1947" y="25"/>
                  </a:cubicBezTo>
                  <a:cubicBezTo>
                    <a:pt x="1849" y="36"/>
                    <a:pt x="1751" y="52"/>
                    <a:pt x="1659" y="68"/>
                  </a:cubicBezTo>
                  <a:cubicBezTo>
                    <a:pt x="1550" y="90"/>
                    <a:pt x="1441" y="101"/>
                    <a:pt x="1343" y="161"/>
                  </a:cubicBezTo>
                  <a:cubicBezTo>
                    <a:pt x="1332" y="166"/>
                    <a:pt x="1322" y="166"/>
                    <a:pt x="1311" y="166"/>
                  </a:cubicBezTo>
                  <a:cubicBezTo>
                    <a:pt x="1304" y="163"/>
                    <a:pt x="1298" y="162"/>
                    <a:pt x="1293" y="162"/>
                  </a:cubicBezTo>
                  <a:cubicBezTo>
                    <a:pt x="1279" y="162"/>
                    <a:pt x="1268" y="169"/>
                    <a:pt x="1256" y="177"/>
                  </a:cubicBezTo>
                  <a:cubicBezTo>
                    <a:pt x="1235" y="188"/>
                    <a:pt x="1207" y="204"/>
                    <a:pt x="1186" y="210"/>
                  </a:cubicBezTo>
                  <a:cubicBezTo>
                    <a:pt x="1142" y="226"/>
                    <a:pt x="1099" y="242"/>
                    <a:pt x="1055" y="253"/>
                  </a:cubicBezTo>
                  <a:cubicBezTo>
                    <a:pt x="1050" y="318"/>
                    <a:pt x="974" y="297"/>
                    <a:pt x="957" y="329"/>
                  </a:cubicBezTo>
                  <a:cubicBezTo>
                    <a:pt x="951" y="340"/>
                    <a:pt x="943" y="342"/>
                    <a:pt x="933" y="342"/>
                  </a:cubicBezTo>
                  <a:cubicBezTo>
                    <a:pt x="925" y="342"/>
                    <a:pt x="916" y="340"/>
                    <a:pt x="908" y="340"/>
                  </a:cubicBezTo>
                  <a:cubicBezTo>
                    <a:pt x="902" y="340"/>
                    <a:pt x="896" y="341"/>
                    <a:pt x="892" y="346"/>
                  </a:cubicBezTo>
                  <a:cubicBezTo>
                    <a:pt x="876" y="362"/>
                    <a:pt x="854" y="378"/>
                    <a:pt x="832" y="400"/>
                  </a:cubicBezTo>
                  <a:cubicBezTo>
                    <a:pt x="816" y="416"/>
                    <a:pt x="794" y="432"/>
                    <a:pt x="772" y="449"/>
                  </a:cubicBezTo>
                  <a:cubicBezTo>
                    <a:pt x="767" y="454"/>
                    <a:pt x="772" y="476"/>
                    <a:pt x="767" y="476"/>
                  </a:cubicBezTo>
                  <a:cubicBezTo>
                    <a:pt x="696" y="498"/>
                    <a:pt x="637" y="547"/>
                    <a:pt x="599" y="612"/>
                  </a:cubicBezTo>
                  <a:cubicBezTo>
                    <a:pt x="571" y="644"/>
                    <a:pt x="544" y="677"/>
                    <a:pt x="512" y="704"/>
                  </a:cubicBezTo>
                  <a:cubicBezTo>
                    <a:pt x="495" y="715"/>
                    <a:pt x="479" y="731"/>
                    <a:pt x="468" y="753"/>
                  </a:cubicBezTo>
                  <a:cubicBezTo>
                    <a:pt x="435" y="846"/>
                    <a:pt x="332" y="884"/>
                    <a:pt x="310" y="982"/>
                  </a:cubicBezTo>
                  <a:cubicBezTo>
                    <a:pt x="310" y="987"/>
                    <a:pt x="305" y="987"/>
                    <a:pt x="305" y="987"/>
                  </a:cubicBezTo>
                  <a:cubicBezTo>
                    <a:pt x="294" y="998"/>
                    <a:pt x="289" y="1014"/>
                    <a:pt x="278" y="1030"/>
                  </a:cubicBezTo>
                  <a:cubicBezTo>
                    <a:pt x="272" y="1047"/>
                    <a:pt x="267" y="1063"/>
                    <a:pt x="262" y="1074"/>
                  </a:cubicBezTo>
                  <a:cubicBezTo>
                    <a:pt x="202" y="1139"/>
                    <a:pt x="191" y="1226"/>
                    <a:pt x="153" y="1302"/>
                  </a:cubicBezTo>
                  <a:cubicBezTo>
                    <a:pt x="104" y="1395"/>
                    <a:pt x="104" y="1503"/>
                    <a:pt x="55" y="1596"/>
                  </a:cubicBezTo>
                  <a:cubicBezTo>
                    <a:pt x="50" y="1601"/>
                    <a:pt x="50" y="1607"/>
                    <a:pt x="55" y="1617"/>
                  </a:cubicBezTo>
                  <a:cubicBezTo>
                    <a:pt x="77" y="1656"/>
                    <a:pt x="50" y="1688"/>
                    <a:pt x="50" y="1726"/>
                  </a:cubicBezTo>
                  <a:cubicBezTo>
                    <a:pt x="44" y="1737"/>
                    <a:pt x="44" y="1759"/>
                    <a:pt x="44" y="1775"/>
                  </a:cubicBezTo>
                  <a:cubicBezTo>
                    <a:pt x="50" y="1808"/>
                    <a:pt x="28" y="1840"/>
                    <a:pt x="44" y="1873"/>
                  </a:cubicBezTo>
                  <a:cubicBezTo>
                    <a:pt x="50" y="1884"/>
                    <a:pt x="22" y="1900"/>
                    <a:pt x="11" y="1916"/>
                  </a:cubicBezTo>
                  <a:lnTo>
                    <a:pt x="1" y="1922"/>
                  </a:lnTo>
                  <a:cubicBezTo>
                    <a:pt x="33" y="1938"/>
                    <a:pt x="44" y="1976"/>
                    <a:pt x="33" y="2003"/>
                  </a:cubicBezTo>
                  <a:cubicBezTo>
                    <a:pt x="22" y="2031"/>
                    <a:pt x="44" y="2041"/>
                    <a:pt x="44" y="2063"/>
                  </a:cubicBezTo>
                  <a:cubicBezTo>
                    <a:pt x="39" y="2085"/>
                    <a:pt x="39" y="2107"/>
                    <a:pt x="44" y="2134"/>
                  </a:cubicBezTo>
                  <a:cubicBezTo>
                    <a:pt x="44" y="2167"/>
                    <a:pt x="71" y="2194"/>
                    <a:pt x="60" y="2237"/>
                  </a:cubicBezTo>
                  <a:cubicBezTo>
                    <a:pt x="44" y="2281"/>
                    <a:pt x="115" y="2292"/>
                    <a:pt x="115" y="2335"/>
                  </a:cubicBezTo>
                  <a:cubicBezTo>
                    <a:pt x="115" y="2340"/>
                    <a:pt x="126" y="2351"/>
                    <a:pt x="126" y="2357"/>
                  </a:cubicBezTo>
                  <a:cubicBezTo>
                    <a:pt x="104" y="2406"/>
                    <a:pt x="147" y="2406"/>
                    <a:pt x="169" y="2422"/>
                  </a:cubicBezTo>
                  <a:lnTo>
                    <a:pt x="153" y="2455"/>
                  </a:lnTo>
                  <a:cubicBezTo>
                    <a:pt x="202" y="2498"/>
                    <a:pt x="240" y="2552"/>
                    <a:pt x="272" y="2607"/>
                  </a:cubicBezTo>
                  <a:cubicBezTo>
                    <a:pt x="294" y="2639"/>
                    <a:pt x="327" y="2639"/>
                    <a:pt x="348" y="2677"/>
                  </a:cubicBezTo>
                  <a:cubicBezTo>
                    <a:pt x="369" y="2714"/>
                    <a:pt x="370" y="2765"/>
                    <a:pt x="427" y="2765"/>
                  </a:cubicBezTo>
                  <a:cubicBezTo>
                    <a:pt x="430" y="2765"/>
                    <a:pt x="432" y="2765"/>
                    <a:pt x="435" y="2764"/>
                  </a:cubicBezTo>
                  <a:cubicBezTo>
                    <a:pt x="437" y="2764"/>
                    <a:pt x="438" y="2763"/>
                    <a:pt x="440" y="2763"/>
                  </a:cubicBezTo>
                  <a:cubicBezTo>
                    <a:pt x="449" y="2763"/>
                    <a:pt x="457" y="2777"/>
                    <a:pt x="457" y="2786"/>
                  </a:cubicBezTo>
                  <a:cubicBezTo>
                    <a:pt x="457" y="2808"/>
                    <a:pt x="479" y="2808"/>
                    <a:pt x="490" y="2808"/>
                  </a:cubicBezTo>
                  <a:cubicBezTo>
                    <a:pt x="501" y="2813"/>
                    <a:pt x="512" y="2830"/>
                    <a:pt x="512" y="2830"/>
                  </a:cubicBezTo>
                  <a:cubicBezTo>
                    <a:pt x="501" y="2868"/>
                    <a:pt x="528" y="2857"/>
                    <a:pt x="550" y="2879"/>
                  </a:cubicBezTo>
                  <a:cubicBezTo>
                    <a:pt x="571" y="2895"/>
                    <a:pt x="599" y="2906"/>
                    <a:pt x="620" y="2922"/>
                  </a:cubicBezTo>
                  <a:cubicBezTo>
                    <a:pt x="664" y="2955"/>
                    <a:pt x="696" y="2998"/>
                    <a:pt x="756" y="3004"/>
                  </a:cubicBezTo>
                  <a:cubicBezTo>
                    <a:pt x="762" y="3004"/>
                    <a:pt x="772" y="3004"/>
                    <a:pt x="778" y="3014"/>
                  </a:cubicBezTo>
                  <a:cubicBezTo>
                    <a:pt x="821" y="3063"/>
                    <a:pt x="887" y="3096"/>
                    <a:pt x="952" y="3112"/>
                  </a:cubicBezTo>
                  <a:cubicBezTo>
                    <a:pt x="984" y="3112"/>
                    <a:pt x="1017" y="3123"/>
                    <a:pt x="1044" y="3145"/>
                  </a:cubicBezTo>
                  <a:cubicBezTo>
                    <a:pt x="1088" y="3178"/>
                    <a:pt x="1142" y="3199"/>
                    <a:pt x="1196" y="3199"/>
                  </a:cubicBezTo>
                  <a:cubicBezTo>
                    <a:pt x="1218" y="3199"/>
                    <a:pt x="1224" y="3216"/>
                    <a:pt x="1240" y="3221"/>
                  </a:cubicBezTo>
                  <a:cubicBezTo>
                    <a:pt x="1256" y="3226"/>
                    <a:pt x="1278" y="3232"/>
                    <a:pt x="1294" y="3232"/>
                  </a:cubicBezTo>
                  <a:cubicBezTo>
                    <a:pt x="1302" y="3229"/>
                    <a:pt x="1309" y="3228"/>
                    <a:pt x="1316" y="3228"/>
                  </a:cubicBezTo>
                  <a:cubicBezTo>
                    <a:pt x="1337" y="3228"/>
                    <a:pt x="1355" y="3240"/>
                    <a:pt x="1376" y="3248"/>
                  </a:cubicBezTo>
                  <a:cubicBezTo>
                    <a:pt x="1408" y="3256"/>
                    <a:pt x="1439" y="3273"/>
                    <a:pt x="1475" y="3273"/>
                  </a:cubicBezTo>
                  <a:cubicBezTo>
                    <a:pt x="1489" y="3273"/>
                    <a:pt x="1502" y="3270"/>
                    <a:pt x="1517" y="3265"/>
                  </a:cubicBezTo>
                  <a:cubicBezTo>
                    <a:pt x="1526" y="3262"/>
                    <a:pt x="1535" y="3261"/>
                    <a:pt x="1544" y="3261"/>
                  </a:cubicBezTo>
                  <a:cubicBezTo>
                    <a:pt x="1557" y="3261"/>
                    <a:pt x="1570" y="3264"/>
                    <a:pt x="1582" y="3270"/>
                  </a:cubicBezTo>
                  <a:cubicBezTo>
                    <a:pt x="1600" y="3276"/>
                    <a:pt x="1614" y="3282"/>
                    <a:pt x="1628" y="3282"/>
                  </a:cubicBezTo>
                  <a:cubicBezTo>
                    <a:pt x="1640" y="3282"/>
                    <a:pt x="1651" y="3277"/>
                    <a:pt x="1664" y="3265"/>
                  </a:cubicBezTo>
                  <a:cubicBezTo>
                    <a:pt x="1675" y="3265"/>
                    <a:pt x="1680" y="3265"/>
                    <a:pt x="1691" y="3270"/>
                  </a:cubicBezTo>
                  <a:cubicBezTo>
                    <a:pt x="1697" y="3278"/>
                    <a:pt x="1706" y="3282"/>
                    <a:pt x="1716" y="3282"/>
                  </a:cubicBezTo>
                  <a:cubicBezTo>
                    <a:pt x="1726" y="3282"/>
                    <a:pt x="1737" y="3278"/>
                    <a:pt x="1745" y="3270"/>
                  </a:cubicBezTo>
                  <a:cubicBezTo>
                    <a:pt x="1756" y="3265"/>
                    <a:pt x="1773" y="3259"/>
                    <a:pt x="1778" y="3259"/>
                  </a:cubicBezTo>
                  <a:cubicBezTo>
                    <a:pt x="1791" y="3272"/>
                    <a:pt x="1804" y="3276"/>
                    <a:pt x="1817" y="3276"/>
                  </a:cubicBezTo>
                  <a:cubicBezTo>
                    <a:pt x="1836" y="3276"/>
                    <a:pt x="1856" y="3266"/>
                    <a:pt x="1876" y="3259"/>
                  </a:cubicBezTo>
                  <a:cubicBezTo>
                    <a:pt x="1930" y="3248"/>
                    <a:pt x="1985" y="3248"/>
                    <a:pt x="2039" y="3237"/>
                  </a:cubicBezTo>
                  <a:cubicBezTo>
                    <a:pt x="2055" y="3237"/>
                    <a:pt x="2067" y="3251"/>
                    <a:pt x="2083" y="3251"/>
                  </a:cubicBezTo>
                  <a:cubicBezTo>
                    <a:pt x="2090" y="3251"/>
                    <a:pt x="2096" y="3249"/>
                    <a:pt x="2104" y="3243"/>
                  </a:cubicBezTo>
                  <a:cubicBezTo>
                    <a:pt x="2116" y="3235"/>
                    <a:pt x="2135" y="3211"/>
                    <a:pt x="2157" y="3211"/>
                  </a:cubicBezTo>
                  <a:cubicBezTo>
                    <a:pt x="2164" y="3211"/>
                    <a:pt x="2172" y="3214"/>
                    <a:pt x="2180" y="3221"/>
                  </a:cubicBezTo>
                  <a:cubicBezTo>
                    <a:pt x="2251" y="3172"/>
                    <a:pt x="2354" y="3210"/>
                    <a:pt x="2420" y="3134"/>
                  </a:cubicBezTo>
                  <a:lnTo>
                    <a:pt x="2441" y="3134"/>
                  </a:lnTo>
                  <a:cubicBezTo>
                    <a:pt x="2463" y="3129"/>
                    <a:pt x="2485" y="3118"/>
                    <a:pt x="2512" y="3112"/>
                  </a:cubicBezTo>
                  <a:cubicBezTo>
                    <a:pt x="2561" y="3085"/>
                    <a:pt x="2615" y="3053"/>
                    <a:pt x="2664" y="3025"/>
                  </a:cubicBezTo>
                  <a:cubicBezTo>
                    <a:pt x="2719" y="3004"/>
                    <a:pt x="2746" y="2944"/>
                    <a:pt x="2805" y="2938"/>
                  </a:cubicBezTo>
                  <a:cubicBezTo>
                    <a:pt x="2849" y="2889"/>
                    <a:pt x="2898" y="2851"/>
                    <a:pt x="2952" y="2813"/>
                  </a:cubicBezTo>
                  <a:cubicBezTo>
                    <a:pt x="2979" y="2792"/>
                    <a:pt x="3001" y="2764"/>
                    <a:pt x="3028" y="2737"/>
                  </a:cubicBezTo>
                  <a:cubicBezTo>
                    <a:pt x="3030" y="2728"/>
                    <a:pt x="3034" y="2725"/>
                    <a:pt x="3040" y="2725"/>
                  </a:cubicBezTo>
                  <a:cubicBezTo>
                    <a:pt x="3045" y="2725"/>
                    <a:pt x="3052" y="2728"/>
                    <a:pt x="3056" y="2728"/>
                  </a:cubicBezTo>
                  <a:cubicBezTo>
                    <a:pt x="3062" y="2728"/>
                    <a:pt x="3065" y="2724"/>
                    <a:pt x="3061" y="2705"/>
                  </a:cubicBezTo>
                  <a:cubicBezTo>
                    <a:pt x="3061" y="2699"/>
                    <a:pt x="3066" y="2688"/>
                    <a:pt x="3072" y="2683"/>
                  </a:cubicBezTo>
                  <a:cubicBezTo>
                    <a:pt x="3142" y="2634"/>
                    <a:pt x="3175" y="2552"/>
                    <a:pt x="3235" y="2504"/>
                  </a:cubicBezTo>
                  <a:cubicBezTo>
                    <a:pt x="3240" y="2498"/>
                    <a:pt x="3240" y="2482"/>
                    <a:pt x="3246" y="2471"/>
                  </a:cubicBezTo>
                  <a:cubicBezTo>
                    <a:pt x="3251" y="2460"/>
                    <a:pt x="3246" y="2444"/>
                    <a:pt x="3251" y="2438"/>
                  </a:cubicBezTo>
                  <a:cubicBezTo>
                    <a:pt x="3273" y="2411"/>
                    <a:pt x="3300" y="2384"/>
                    <a:pt x="3322" y="2357"/>
                  </a:cubicBezTo>
                  <a:cubicBezTo>
                    <a:pt x="3338" y="2330"/>
                    <a:pt x="3354" y="2297"/>
                    <a:pt x="3365" y="2264"/>
                  </a:cubicBezTo>
                  <a:cubicBezTo>
                    <a:pt x="3387" y="2221"/>
                    <a:pt x="3420" y="2177"/>
                    <a:pt x="3420" y="2134"/>
                  </a:cubicBezTo>
                  <a:cubicBezTo>
                    <a:pt x="3420" y="2080"/>
                    <a:pt x="3452" y="2058"/>
                    <a:pt x="3469" y="2020"/>
                  </a:cubicBezTo>
                  <a:lnTo>
                    <a:pt x="3441" y="1998"/>
                  </a:lnTo>
                  <a:cubicBezTo>
                    <a:pt x="3452" y="1982"/>
                    <a:pt x="3458" y="1971"/>
                    <a:pt x="3469" y="1960"/>
                  </a:cubicBezTo>
                  <a:cubicBezTo>
                    <a:pt x="3480" y="1949"/>
                    <a:pt x="3490" y="1933"/>
                    <a:pt x="3501" y="1916"/>
                  </a:cubicBezTo>
                  <a:cubicBezTo>
                    <a:pt x="3507" y="1895"/>
                    <a:pt x="3507" y="1868"/>
                    <a:pt x="3507" y="1846"/>
                  </a:cubicBezTo>
                  <a:cubicBezTo>
                    <a:pt x="3512" y="1829"/>
                    <a:pt x="3518" y="1808"/>
                    <a:pt x="3523" y="1786"/>
                  </a:cubicBezTo>
                  <a:cubicBezTo>
                    <a:pt x="3528" y="1770"/>
                    <a:pt x="3545" y="1743"/>
                    <a:pt x="3539" y="1726"/>
                  </a:cubicBezTo>
                  <a:cubicBezTo>
                    <a:pt x="3523" y="1699"/>
                    <a:pt x="3528" y="1672"/>
                    <a:pt x="3545" y="1650"/>
                  </a:cubicBezTo>
                  <a:cubicBezTo>
                    <a:pt x="3572" y="1623"/>
                    <a:pt x="3534" y="1607"/>
                    <a:pt x="3539" y="1585"/>
                  </a:cubicBezTo>
                  <a:cubicBezTo>
                    <a:pt x="3545" y="1569"/>
                    <a:pt x="3556" y="1541"/>
                    <a:pt x="3550" y="1541"/>
                  </a:cubicBezTo>
                  <a:cubicBezTo>
                    <a:pt x="3518" y="1520"/>
                    <a:pt x="3539" y="1492"/>
                    <a:pt x="3550" y="1476"/>
                  </a:cubicBezTo>
                  <a:cubicBezTo>
                    <a:pt x="3577" y="1427"/>
                    <a:pt x="3588" y="1367"/>
                    <a:pt x="3566" y="1313"/>
                  </a:cubicBezTo>
                  <a:cubicBezTo>
                    <a:pt x="3550" y="1270"/>
                    <a:pt x="3561" y="1221"/>
                    <a:pt x="3594" y="1193"/>
                  </a:cubicBezTo>
                  <a:cubicBezTo>
                    <a:pt x="3583" y="1166"/>
                    <a:pt x="3572" y="1145"/>
                    <a:pt x="3561" y="1123"/>
                  </a:cubicBezTo>
                  <a:lnTo>
                    <a:pt x="3605" y="1107"/>
                  </a:lnTo>
                  <a:lnTo>
                    <a:pt x="3566" y="1068"/>
                  </a:lnTo>
                  <a:cubicBezTo>
                    <a:pt x="3583" y="1047"/>
                    <a:pt x="3594" y="1030"/>
                    <a:pt x="3605" y="1014"/>
                  </a:cubicBezTo>
                  <a:cubicBezTo>
                    <a:pt x="3594" y="987"/>
                    <a:pt x="3550" y="982"/>
                    <a:pt x="3572" y="954"/>
                  </a:cubicBezTo>
                  <a:cubicBezTo>
                    <a:pt x="3599" y="927"/>
                    <a:pt x="3556" y="916"/>
                    <a:pt x="3572" y="895"/>
                  </a:cubicBezTo>
                  <a:cubicBezTo>
                    <a:pt x="3599" y="867"/>
                    <a:pt x="3572" y="835"/>
                    <a:pt x="3572" y="808"/>
                  </a:cubicBezTo>
                  <a:cubicBezTo>
                    <a:pt x="3566" y="786"/>
                    <a:pt x="3566" y="764"/>
                    <a:pt x="3566" y="742"/>
                  </a:cubicBezTo>
                  <a:cubicBezTo>
                    <a:pt x="3572" y="688"/>
                    <a:pt x="3539" y="634"/>
                    <a:pt x="3577" y="579"/>
                  </a:cubicBezTo>
                  <a:lnTo>
                    <a:pt x="3577" y="574"/>
                  </a:lnTo>
                  <a:lnTo>
                    <a:pt x="3550" y="541"/>
                  </a:lnTo>
                  <a:lnTo>
                    <a:pt x="3572" y="498"/>
                  </a:lnTo>
                  <a:lnTo>
                    <a:pt x="3539" y="471"/>
                  </a:lnTo>
                  <a:cubicBezTo>
                    <a:pt x="3572" y="416"/>
                    <a:pt x="3583" y="394"/>
                    <a:pt x="3561" y="378"/>
                  </a:cubicBezTo>
                  <a:cubicBezTo>
                    <a:pt x="3518" y="346"/>
                    <a:pt x="3534" y="307"/>
                    <a:pt x="3534" y="269"/>
                  </a:cubicBezTo>
                  <a:cubicBezTo>
                    <a:pt x="3539" y="237"/>
                    <a:pt x="3539" y="204"/>
                    <a:pt x="3545" y="172"/>
                  </a:cubicBezTo>
                  <a:cubicBezTo>
                    <a:pt x="3550" y="166"/>
                    <a:pt x="3550" y="155"/>
                    <a:pt x="3545" y="144"/>
                  </a:cubicBezTo>
                  <a:lnTo>
                    <a:pt x="3501" y="8"/>
                  </a:lnTo>
                  <a:lnTo>
                    <a:pt x="3452" y="8"/>
                  </a:lnTo>
                  <a:cubicBezTo>
                    <a:pt x="3416" y="22"/>
                    <a:pt x="3378" y="29"/>
                    <a:pt x="3340" y="29"/>
                  </a:cubicBezTo>
                  <a:cubicBezTo>
                    <a:pt x="3316" y="29"/>
                    <a:pt x="3291" y="26"/>
                    <a:pt x="3268" y="19"/>
                  </a:cubicBezTo>
                  <a:cubicBezTo>
                    <a:pt x="3251" y="13"/>
                    <a:pt x="3234" y="11"/>
                    <a:pt x="3217" y="11"/>
                  </a:cubicBezTo>
                  <a:cubicBezTo>
                    <a:pt x="3187" y="11"/>
                    <a:pt x="3158" y="17"/>
                    <a:pt x="3129" y="17"/>
                  </a:cubicBezTo>
                  <a:cubicBezTo>
                    <a:pt x="3119" y="17"/>
                    <a:pt x="3109" y="16"/>
                    <a:pt x="3099" y="14"/>
                  </a:cubicBezTo>
                  <a:cubicBezTo>
                    <a:pt x="3074" y="10"/>
                    <a:pt x="3048" y="8"/>
                    <a:pt x="3022" y="8"/>
                  </a:cubicBezTo>
                  <a:cubicBezTo>
                    <a:pt x="2980" y="8"/>
                    <a:pt x="2937" y="12"/>
                    <a:pt x="2894" y="12"/>
                  </a:cubicBezTo>
                  <a:cubicBezTo>
                    <a:pt x="2863" y="12"/>
                    <a:pt x="2831" y="10"/>
                    <a:pt x="2800" y="3"/>
                  </a:cubicBezTo>
                  <a:lnTo>
                    <a:pt x="2784" y="3"/>
                  </a:lnTo>
                  <a:cubicBezTo>
                    <a:pt x="2737" y="10"/>
                    <a:pt x="2690" y="14"/>
                    <a:pt x="2643" y="14"/>
                  </a:cubicBezTo>
                  <a:cubicBezTo>
                    <a:pt x="2614" y="14"/>
                    <a:pt x="2585" y="13"/>
                    <a:pt x="2555" y="8"/>
                  </a:cubicBezTo>
                  <a:cubicBezTo>
                    <a:pt x="2531" y="6"/>
                    <a:pt x="2508" y="4"/>
                    <a:pt x="2485" y="4"/>
                  </a:cubicBezTo>
                  <a:cubicBezTo>
                    <a:pt x="2463" y="4"/>
                    <a:pt x="2441" y="6"/>
                    <a:pt x="2420" y="8"/>
                  </a:cubicBezTo>
                  <a:cubicBezTo>
                    <a:pt x="2385" y="5"/>
                    <a:pt x="2353" y="1"/>
                    <a:pt x="232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05" name="Google Shape;6945;p123"/>
            <p:cNvSpPr/>
            <p:nvPr/>
          </p:nvSpPr>
          <p:spPr>
            <a:xfrm>
              <a:off x="3578095" y="2301443"/>
              <a:ext cx="435032" cy="384663"/>
            </a:xfrm>
            <a:custGeom>
              <a:avLst/>
              <a:gdLst/>
              <a:ahLst/>
              <a:cxnLst/>
              <a:rect l="l" t="t" r="r" b="b"/>
              <a:pathLst>
                <a:path w="3757" h="3322" extrusionOk="0">
                  <a:moveTo>
                    <a:pt x="2067" y="210"/>
                  </a:moveTo>
                  <a:cubicBezTo>
                    <a:pt x="2075" y="210"/>
                    <a:pt x="2082" y="211"/>
                    <a:pt x="2088" y="212"/>
                  </a:cubicBezTo>
                  <a:cubicBezTo>
                    <a:pt x="2104" y="212"/>
                    <a:pt x="2121" y="218"/>
                    <a:pt x="2137" y="218"/>
                  </a:cubicBezTo>
                  <a:cubicBezTo>
                    <a:pt x="2159" y="215"/>
                    <a:pt x="2179" y="214"/>
                    <a:pt x="2199" y="214"/>
                  </a:cubicBezTo>
                  <a:cubicBezTo>
                    <a:pt x="2218" y="214"/>
                    <a:pt x="2237" y="215"/>
                    <a:pt x="2256" y="218"/>
                  </a:cubicBezTo>
                  <a:cubicBezTo>
                    <a:pt x="2294" y="223"/>
                    <a:pt x="2338" y="229"/>
                    <a:pt x="2376" y="229"/>
                  </a:cubicBezTo>
                  <a:cubicBezTo>
                    <a:pt x="2436" y="240"/>
                    <a:pt x="2496" y="261"/>
                    <a:pt x="2550" y="283"/>
                  </a:cubicBezTo>
                  <a:cubicBezTo>
                    <a:pt x="2604" y="305"/>
                    <a:pt x="2653" y="337"/>
                    <a:pt x="2702" y="359"/>
                  </a:cubicBezTo>
                  <a:cubicBezTo>
                    <a:pt x="2746" y="370"/>
                    <a:pt x="2784" y="397"/>
                    <a:pt x="2816" y="430"/>
                  </a:cubicBezTo>
                  <a:cubicBezTo>
                    <a:pt x="2822" y="441"/>
                    <a:pt x="2833" y="446"/>
                    <a:pt x="2843" y="452"/>
                  </a:cubicBezTo>
                  <a:cubicBezTo>
                    <a:pt x="2952" y="501"/>
                    <a:pt x="3045" y="566"/>
                    <a:pt x="3121" y="658"/>
                  </a:cubicBezTo>
                  <a:cubicBezTo>
                    <a:pt x="3142" y="674"/>
                    <a:pt x="3164" y="696"/>
                    <a:pt x="3180" y="713"/>
                  </a:cubicBezTo>
                  <a:cubicBezTo>
                    <a:pt x="3197" y="723"/>
                    <a:pt x="3219" y="734"/>
                    <a:pt x="3224" y="751"/>
                  </a:cubicBezTo>
                  <a:cubicBezTo>
                    <a:pt x="3235" y="789"/>
                    <a:pt x="3257" y="816"/>
                    <a:pt x="3289" y="832"/>
                  </a:cubicBezTo>
                  <a:cubicBezTo>
                    <a:pt x="3318" y="851"/>
                    <a:pt x="3313" y="905"/>
                    <a:pt x="3350" y="905"/>
                  </a:cubicBezTo>
                  <a:cubicBezTo>
                    <a:pt x="3354" y="905"/>
                    <a:pt x="3359" y="905"/>
                    <a:pt x="3365" y="903"/>
                  </a:cubicBezTo>
                  <a:cubicBezTo>
                    <a:pt x="3392" y="946"/>
                    <a:pt x="3420" y="995"/>
                    <a:pt x="3441" y="1039"/>
                  </a:cubicBezTo>
                  <a:cubicBezTo>
                    <a:pt x="3447" y="1050"/>
                    <a:pt x="3441" y="1071"/>
                    <a:pt x="3447" y="1077"/>
                  </a:cubicBezTo>
                  <a:cubicBezTo>
                    <a:pt x="3507" y="1126"/>
                    <a:pt x="3512" y="1196"/>
                    <a:pt x="3534" y="1267"/>
                  </a:cubicBezTo>
                  <a:cubicBezTo>
                    <a:pt x="3545" y="1278"/>
                    <a:pt x="3545" y="1294"/>
                    <a:pt x="3545" y="1310"/>
                  </a:cubicBezTo>
                  <a:cubicBezTo>
                    <a:pt x="3528" y="1349"/>
                    <a:pt x="3556" y="1354"/>
                    <a:pt x="3577" y="1376"/>
                  </a:cubicBezTo>
                  <a:lnTo>
                    <a:pt x="3577" y="1381"/>
                  </a:lnTo>
                  <a:cubicBezTo>
                    <a:pt x="3561" y="1414"/>
                    <a:pt x="3566" y="1457"/>
                    <a:pt x="3588" y="1484"/>
                  </a:cubicBezTo>
                  <a:cubicBezTo>
                    <a:pt x="3643" y="1582"/>
                    <a:pt x="3621" y="1686"/>
                    <a:pt x="3621" y="1789"/>
                  </a:cubicBezTo>
                  <a:cubicBezTo>
                    <a:pt x="3621" y="1811"/>
                    <a:pt x="3610" y="1827"/>
                    <a:pt x="3615" y="1843"/>
                  </a:cubicBezTo>
                  <a:cubicBezTo>
                    <a:pt x="3621" y="1919"/>
                    <a:pt x="3615" y="1995"/>
                    <a:pt x="3594" y="2071"/>
                  </a:cubicBezTo>
                  <a:cubicBezTo>
                    <a:pt x="3577" y="2169"/>
                    <a:pt x="3550" y="2267"/>
                    <a:pt x="3512" y="2354"/>
                  </a:cubicBezTo>
                  <a:cubicBezTo>
                    <a:pt x="3512" y="2365"/>
                    <a:pt x="3512" y="2376"/>
                    <a:pt x="3507" y="2387"/>
                  </a:cubicBezTo>
                  <a:cubicBezTo>
                    <a:pt x="3469" y="2441"/>
                    <a:pt x="3431" y="2501"/>
                    <a:pt x="3392" y="2555"/>
                  </a:cubicBezTo>
                  <a:cubicBezTo>
                    <a:pt x="3371" y="2593"/>
                    <a:pt x="3349" y="2631"/>
                    <a:pt x="3327" y="2675"/>
                  </a:cubicBezTo>
                  <a:lnTo>
                    <a:pt x="3251" y="2713"/>
                  </a:lnTo>
                  <a:lnTo>
                    <a:pt x="3213" y="2816"/>
                  </a:lnTo>
                  <a:lnTo>
                    <a:pt x="3137" y="2816"/>
                  </a:lnTo>
                  <a:lnTo>
                    <a:pt x="3121" y="2871"/>
                  </a:lnTo>
                  <a:cubicBezTo>
                    <a:pt x="3113" y="2866"/>
                    <a:pt x="3107" y="2863"/>
                    <a:pt x="3101" y="2863"/>
                  </a:cubicBezTo>
                  <a:cubicBezTo>
                    <a:pt x="3072" y="2863"/>
                    <a:pt x="3057" y="2912"/>
                    <a:pt x="3023" y="2912"/>
                  </a:cubicBezTo>
                  <a:cubicBezTo>
                    <a:pt x="3018" y="2912"/>
                    <a:pt x="3012" y="2911"/>
                    <a:pt x="3007" y="2909"/>
                  </a:cubicBezTo>
                  <a:cubicBezTo>
                    <a:pt x="2990" y="2947"/>
                    <a:pt x="2947" y="2968"/>
                    <a:pt x="2903" y="2968"/>
                  </a:cubicBezTo>
                  <a:cubicBezTo>
                    <a:pt x="2903" y="2979"/>
                    <a:pt x="2903" y="2990"/>
                    <a:pt x="2903" y="3006"/>
                  </a:cubicBezTo>
                  <a:cubicBezTo>
                    <a:pt x="2895" y="3009"/>
                    <a:pt x="2886" y="3009"/>
                    <a:pt x="2876" y="3009"/>
                  </a:cubicBezTo>
                  <a:cubicBezTo>
                    <a:pt x="2867" y="3009"/>
                    <a:pt x="2857" y="3009"/>
                    <a:pt x="2849" y="3012"/>
                  </a:cubicBezTo>
                  <a:cubicBezTo>
                    <a:pt x="2834" y="3017"/>
                    <a:pt x="2847" y="3050"/>
                    <a:pt x="2818" y="3050"/>
                  </a:cubicBezTo>
                  <a:cubicBezTo>
                    <a:pt x="2816" y="3050"/>
                    <a:pt x="2813" y="3050"/>
                    <a:pt x="2811" y="3050"/>
                  </a:cubicBezTo>
                  <a:cubicBezTo>
                    <a:pt x="2784" y="3055"/>
                    <a:pt x="2751" y="3061"/>
                    <a:pt x="2724" y="3072"/>
                  </a:cubicBezTo>
                  <a:lnTo>
                    <a:pt x="2686" y="3044"/>
                  </a:lnTo>
                  <a:cubicBezTo>
                    <a:pt x="2621" y="3072"/>
                    <a:pt x="2555" y="3099"/>
                    <a:pt x="2490" y="3126"/>
                  </a:cubicBezTo>
                  <a:cubicBezTo>
                    <a:pt x="2479" y="3131"/>
                    <a:pt x="2479" y="3148"/>
                    <a:pt x="2474" y="3164"/>
                  </a:cubicBezTo>
                  <a:lnTo>
                    <a:pt x="2441" y="3104"/>
                  </a:lnTo>
                  <a:lnTo>
                    <a:pt x="2343" y="3126"/>
                  </a:lnTo>
                  <a:lnTo>
                    <a:pt x="2425" y="3164"/>
                  </a:lnTo>
                  <a:cubicBezTo>
                    <a:pt x="2414" y="3170"/>
                    <a:pt x="2403" y="3175"/>
                    <a:pt x="2398" y="3175"/>
                  </a:cubicBezTo>
                  <a:cubicBezTo>
                    <a:pt x="2371" y="3175"/>
                    <a:pt x="2349" y="3170"/>
                    <a:pt x="2322" y="3164"/>
                  </a:cubicBezTo>
                  <a:cubicBezTo>
                    <a:pt x="2303" y="3164"/>
                    <a:pt x="2283" y="3161"/>
                    <a:pt x="2265" y="3161"/>
                  </a:cubicBezTo>
                  <a:cubicBezTo>
                    <a:pt x="2253" y="3161"/>
                    <a:pt x="2242" y="3163"/>
                    <a:pt x="2235" y="3170"/>
                  </a:cubicBezTo>
                  <a:cubicBezTo>
                    <a:pt x="2217" y="3184"/>
                    <a:pt x="2200" y="3189"/>
                    <a:pt x="2184" y="3189"/>
                  </a:cubicBezTo>
                  <a:cubicBezTo>
                    <a:pt x="2151" y="3189"/>
                    <a:pt x="2122" y="3170"/>
                    <a:pt x="2093" y="3170"/>
                  </a:cubicBezTo>
                  <a:cubicBezTo>
                    <a:pt x="2077" y="3170"/>
                    <a:pt x="2061" y="3148"/>
                    <a:pt x="2044" y="3137"/>
                  </a:cubicBezTo>
                  <a:lnTo>
                    <a:pt x="2001" y="3180"/>
                  </a:lnTo>
                  <a:cubicBezTo>
                    <a:pt x="1990" y="3159"/>
                    <a:pt x="1990" y="3142"/>
                    <a:pt x="1979" y="3121"/>
                  </a:cubicBezTo>
                  <a:cubicBezTo>
                    <a:pt x="1956" y="3137"/>
                    <a:pt x="1934" y="3159"/>
                    <a:pt x="1911" y="3159"/>
                  </a:cubicBezTo>
                  <a:cubicBezTo>
                    <a:pt x="1896" y="3159"/>
                    <a:pt x="1880" y="3149"/>
                    <a:pt x="1865" y="3121"/>
                  </a:cubicBezTo>
                  <a:cubicBezTo>
                    <a:pt x="1805" y="3115"/>
                    <a:pt x="1751" y="3104"/>
                    <a:pt x="1697" y="3083"/>
                  </a:cubicBezTo>
                  <a:cubicBezTo>
                    <a:pt x="1691" y="3083"/>
                    <a:pt x="1686" y="3099"/>
                    <a:pt x="1680" y="3104"/>
                  </a:cubicBezTo>
                  <a:cubicBezTo>
                    <a:pt x="1658" y="3083"/>
                    <a:pt x="1648" y="3039"/>
                    <a:pt x="1604" y="3039"/>
                  </a:cubicBezTo>
                  <a:cubicBezTo>
                    <a:pt x="1582" y="3034"/>
                    <a:pt x="1566" y="3006"/>
                    <a:pt x="1544" y="2990"/>
                  </a:cubicBezTo>
                  <a:cubicBezTo>
                    <a:pt x="1474" y="2958"/>
                    <a:pt x="1408" y="2914"/>
                    <a:pt x="1343" y="2865"/>
                  </a:cubicBezTo>
                  <a:cubicBezTo>
                    <a:pt x="1342" y="2865"/>
                    <a:pt x="1340" y="2865"/>
                    <a:pt x="1339" y="2865"/>
                  </a:cubicBezTo>
                  <a:cubicBezTo>
                    <a:pt x="1305" y="2865"/>
                    <a:pt x="1303" y="2807"/>
                    <a:pt x="1271" y="2807"/>
                  </a:cubicBezTo>
                  <a:cubicBezTo>
                    <a:pt x="1267" y="2807"/>
                    <a:pt x="1262" y="2808"/>
                    <a:pt x="1256" y="2811"/>
                  </a:cubicBezTo>
                  <a:cubicBezTo>
                    <a:pt x="1240" y="2784"/>
                    <a:pt x="1191" y="2784"/>
                    <a:pt x="1191" y="2735"/>
                  </a:cubicBezTo>
                  <a:cubicBezTo>
                    <a:pt x="1088" y="2707"/>
                    <a:pt x="1055" y="2577"/>
                    <a:pt x="957" y="2544"/>
                  </a:cubicBezTo>
                  <a:cubicBezTo>
                    <a:pt x="946" y="2539"/>
                    <a:pt x="935" y="2517"/>
                    <a:pt x="930" y="2506"/>
                  </a:cubicBezTo>
                  <a:cubicBezTo>
                    <a:pt x="919" y="2490"/>
                    <a:pt x="908" y="2474"/>
                    <a:pt x="892" y="2463"/>
                  </a:cubicBezTo>
                  <a:cubicBezTo>
                    <a:pt x="821" y="2398"/>
                    <a:pt x="756" y="2338"/>
                    <a:pt x="685" y="2273"/>
                  </a:cubicBezTo>
                  <a:cubicBezTo>
                    <a:pt x="664" y="2245"/>
                    <a:pt x="642" y="2218"/>
                    <a:pt x="626" y="2191"/>
                  </a:cubicBezTo>
                  <a:lnTo>
                    <a:pt x="566" y="2110"/>
                  </a:lnTo>
                  <a:cubicBezTo>
                    <a:pt x="544" y="2082"/>
                    <a:pt x="522" y="2050"/>
                    <a:pt x="495" y="2023"/>
                  </a:cubicBezTo>
                  <a:cubicBezTo>
                    <a:pt x="484" y="2006"/>
                    <a:pt x="473" y="1979"/>
                    <a:pt x="457" y="1974"/>
                  </a:cubicBezTo>
                  <a:cubicBezTo>
                    <a:pt x="419" y="1963"/>
                    <a:pt x="403" y="1930"/>
                    <a:pt x="381" y="1903"/>
                  </a:cubicBezTo>
                  <a:cubicBezTo>
                    <a:pt x="327" y="1838"/>
                    <a:pt x="267" y="1783"/>
                    <a:pt x="196" y="1734"/>
                  </a:cubicBezTo>
                  <a:cubicBezTo>
                    <a:pt x="180" y="1713"/>
                    <a:pt x="180" y="1686"/>
                    <a:pt x="191" y="1658"/>
                  </a:cubicBezTo>
                  <a:cubicBezTo>
                    <a:pt x="213" y="1631"/>
                    <a:pt x="207" y="1582"/>
                    <a:pt x="251" y="1566"/>
                  </a:cubicBezTo>
                  <a:cubicBezTo>
                    <a:pt x="278" y="1555"/>
                    <a:pt x="256" y="1495"/>
                    <a:pt x="305" y="1495"/>
                  </a:cubicBezTo>
                  <a:cubicBezTo>
                    <a:pt x="310" y="1495"/>
                    <a:pt x="310" y="1474"/>
                    <a:pt x="321" y="1457"/>
                  </a:cubicBezTo>
                  <a:cubicBezTo>
                    <a:pt x="332" y="1435"/>
                    <a:pt x="338" y="1425"/>
                    <a:pt x="348" y="1397"/>
                  </a:cubicBezTo>
                  <a:cubicBezTo>
                    <a:pt x="365" y="1370"/>
                    <a:pt x="403" y="1381"/>
                    <a:pt x="408" y="1338"/>
                  </a:cubicBezTo>
                  <a:cubicBezTo>
                    <a:pt x="414" y="1316"/>
                    <a:pt x="457" y="1300"/>
                    <a:pt x="468" y="1272"/>
                  </a:cubicBezTo>
                  <a:cubicBezTo>
                    <a:pt x="484" y="1245"/>
                    <a:pt x="522" y="1234"/>
                    <a:pt x="512" y="1191"/>
                  </a:cubicBezTo>
                  <a:lnTo>
                    <a:pt x="512" y="1185"/>
                  </a:lnTo>
                  <a:cubicBezTo>
                    <a:pt x="560" y="1164"/>
                    <a:pt x="560" y="1098"/>
                    <a:pt x="598" y="1066"/>
                  </a:cubicBezTo>
                  <a:cubicBezTo>
                    <a:pt x="637" y="1028"/>
                    <a:pt x="675" y="1001"/>
                    <a:pt x="707" y="963"/>
                  </a:cubicBezTo>
                  <a:cubicBezTo>
                    <a:pt x="756" y="908"/>
                    <a:pt x="816" y="881"/>
                    <a:pt x="854" y="810"/>
                  </a:cubicBezTo>
                  <a:cubicBezTo>
                    <a:pt x="876" y="778"/>
                    <a:pt x="903" y="751"/>
                    <a:pt x="935" y="729"/>
                  </a:cubicBezTo>
                  <a:cubicBezTo>
                    <a:pt x="946" y="718"/>
                    <a:pt x="957" y="707"/>
                    <a:pt x="963" y="691"/>
                  </a:cubicBezTo>
                  <a:cubicBezTo>
                    <a:pt x="974" y="664"/>
                    <a:pt x="1001" y="642"/>
                    <a:pt x="1028" y="631"/>
                  </a:cubicBezTo>
                  <a:cubicBezTo>
                    <a:pt x="1061" y="620"/>
                    <a:pt x="1082" y="593"/>
                    <a:pt x="1093" y="566"/>
                  </a:cubicBezTo>
                  <a:cubicBezTo>
                    <a:pt x="1104" y="533"/>
                    <a:pt x="1142" y="511"/>
                    <a:pt x="1169" y="495"/>
                  </a:cubicBezTo>
                  <a:cubicBezTo>
                    <a:pt x="1218" y="473"/>
                    <a:pt x="1256" y="435"/>
                    <a:pt x="1300" y="414"/>
                  </a:cubicBezTo>
                  <a:cubicBezTo>
                    <a:pt x="1357" y="388"/>
                    <a:pt x="1409" y="332"/>
                    <a:pt x="1480" y="332"/>
                  </a:cubicBezTo>
                  <a:cubicBezTo>
                    <a:pt x="1483" y="332"/>
                    <a:pt x="1487" y="332"/>
                    <a:pt x="1490" y="332"/>
                  </a:cubicBezTo>
                  <a:cubicBezTo>
                    <a:pt x="1533" y="332"/>
                    <a:pt x="1571" y="299"/>
                    <a:pt x="1615" y="283"/>
                  </a:cubicBezTo>
                  <a:cubicBezTo>
                    <a:pt x="1648" y="261"/>
                    <a:pt x="1686" y="250"/>
                    <a:pt x="1718" y="250"/>
                  </a:cubicBezTo>
                  <a:cubicBezTo>
                    <a:pt x="1735" y="250"/>
                    <a:pt x="1751" y="250"/>
                    <a:pt x="1762" y="240"/>
                  </a:cubicBezTo>
                  <a:cubicBezTo>
                    <a:pt x="1778" y="234"/>
                    <a:pt x="1941" y="212"/>
                    <a:pt x="1957" y="212"/>
                  </a:cubicBezTo>
                  <a:lnTo>
                    <a:pt x="2017" y="212"/>
                  </a:lnTo>
                  <a:cubicBezTo>
                    <a:pt x="2032" y="212"/>
                    <a:pt x="2051" y="210"/>
                    <a:pt x="2067" y="210"/>
                  </a:cubicBezTo>
                  <a:close/>
                  <a:moveTo>
                    <a:pt x="2044" y="0"/>
                  </a:moveTo>
                  <a:cubicBezTo>
                    <a:pt x="2001" y="44"/>
                    <a:pt x="1936" y="66"/>
                    <a:pt x="1870" y="66"/>
                  </a:cubicBezTo>
                  <a:cubicBezTo>
                    <a:pt x="1767" y="66"/>
                    <a:pt x="1658" y="82"/>
                    <a:pt x="1555" y="115"/>
                  </a:cubicBezTo>
                  <a:lnTo>
                    <a:pt x="1577" y="142"/>
                  </a:lnTo>
                  <a:cubicBezTo>
                    <a:pt x="1485" y="164"/>
                    <a:pt x="1398" y="196"/>
                    <a:pt x="1311" y="240"/>
                  </a:cubicBezTo>
                  <a:cubicBezTo>
                    <a:pt x="1289" y="261"/>
                    <a:pt x="1256" y="278"/>
                    <a:pt x="1229" y="289"/>
                  </a:cubicBezTo>
                  <a:cubicBezTo>
                    <a:pt x="1180" y="305"/>
                    <a:pt x="1137" y="332"/>
                    <a:pt x="1099" y="370"/>
                  </a:cubicBezTo>
                  <a:cubicBezTo>
                    <a:pt x="1044" y="414"/>
                    <a:pt x="1001" y="473"/>
                    <a:pt x="925" y="479"/>
                  </a:cubicBezTo>
                  <a:cubicBezTo>
                    <a:pt x="914" y="479"/>
                    <a:pt x="903" y="495"/>
                    <a:pt x="897" y="511"/>
                  </a:cubicBezTo>
                  <a:cubicBezTo>
                    <a:pt x="892" y="528"/>
                    <a:pt x="892" y="544"/>
                    <a:pt x="870" y="544"/>
                  </a:cubicBezTo>
                  <a:cubicBezTo>
                    <a:pt x="832" y="544"/>
                    <a:pt x="816" y="588"/>
                    <a:pt x="800" y="609"/>
                  </a:cubicBezTo>
                  <a:cubicBezTo>
                    <a:pt x="789" y="631"/>
                    <a:pt x="772" y="669"/>
                    <a:pt x="762" y="669"/>
                  </a:cubicBezTo>
                  <a:cubicBezTo>
                    <a:pt x="724" y="669"/>
                    <a:pt x="718" y="702"/>
                    <a:pt x="702" y="723"/>
                  </a:cubicBezTo>
                  <a:cubicBezTo>
                    <a:pt x="675" y="761"/>
                    <a:pt x="647" y="800"/>
                    <a:pt x="615" y="832"/>
                  </a:cubicBezTo>
                  <a:cubicBezTo>
                    <a:pt x="598" y="854"/>
                    <a:pt x="555" y="865"/>
                    <a:pt x="582" y="908"/>
                  </a:cubicBezTo>
                  <a:lnTo>
                    <a:pt x="512" y="979"/>
                  </a:lnTo>
                  <a:cubicBezTo>
                    <a:pt x="512" y="979"/>
                    <a:pt x="512" y="984"/>
                    <a:pt x="512" y="984"/>
                  </a:cubicBezTo>
                  <a:cubicBezTo>
                    <a:pt x="501" y="1033"/>
                    <a:pt x="457" y="1066"/>
                    <a:pt x="430" y="1104"/>
                  </a:cubicBezTo>
                  <a:cubicBezTo>
                    <a:pt x="381" y="1158"/>
                    <a:pt x="338" y="1218"/>
                    <a:pt x="300" y="1278"/>
                  </a:cubicBezTo>
                  <a:cubicBezTo>
                    <a:pt x="283" y="1316"/>
                    <a:pt x="256" y="1354"/>
                    <a:pt x="218" y="1376"/>
                  </a:cubicBezTo>
                  <a:cubicBezTo>
                    <a:pt x="185" y="1397"/>
                    <a:pt x="196" y="1425"/>
                    <a:pt x="202" y="1457"/>
                  </a:cubicBezTo>
                  <a:cubicBezTo>
                    <a:pt x="191" y="1463"/>
                    <a:pt x="180" y="1474"/>
                    <a:pt x="169" y="1490"/>
                  </a:cubicBezTo>
                  <a:cubicBezTo>
                    <a:pt x="115" y="1561"/>
                    <a:pt x="66" y="1637"/>
                    <a:pt x="22" y="1713"/>
                  </a:cubicBezTo>
                  <a:cubicBezTo>
                    <a:pt x="1" y="1751"/>
                    <a:pt x="11" y="1789"/>
                    <a:pt x="49" y="1821"/>
                  </a:cubicBezTo>
                  <a:cubicBezTo>
                    <a:pt x="60" y="1827"/>
                    <a:pt x="71" y="1838"/>
                    <a:pt x="82" y="1854"/>
                  </a:cubicBezTo>
                  <a:lnTo>
                    <a:pt x="213" y="2017"/>
                  </a:lnTo>
                  <a:cubicBezTo>
                    <a:pt x="223" y="2033"/>
                    <a:pt x="256" y="2012"/>
                    <a:pt x="256" y="2050"/>
                  </a:cubicBezTo>
                  <a:cubicBezTo>
                    <a:pt x="251" y="2099"/>
                    <a:pt x="289" y="2110"/>
                    <a:pt x="316" y="2110"/>
                  </a:cubicBezTo>
                  <a:cubicBezTo>
                    <a:pt x="363" y="2115"/>
                    <a:pt x="339" y="2186"/>
                    <a:pt x="382" y="2186"/>
                  </a:cubicBezTo>
                  <a:cubicBezTo>
                    <a:pt x="383" y="2186"/>
                    <a:pt x="385" y="2186"/>
                    <a:pt x="386" y="2186"/>
                  </a:cubicBezTo>
                  <a:cubicBezTo>
                    <a:pt x="386" y="2186"/>
                    <a:pt x="392" y="2180"/>
                    <a:pt x="392" y="2180"/>
                  </a:cubicBezTo>
                  <a:cubicBezTo>
                    <a:pt x="430" y="2207"/>
                    <a:pt x="490" y="2235"/>
                    <a:pt x="506" y="2278"/>
                  </a:cubicBezTo>
                  <a:cubicBezTo>
                    <a:pt x="517" y="2316"/>
                    <a:pt x="544" y="2343"/>
                    <a:pt x="582" y="2360"/>
                  </a:cubicBezTo>
                  <a:cubicBezTo>
                    <a:pt x="626" y="2376"/>
                    <a:pt x="626" y="2452"/>
                    <a:pt x="680" y="2452"/>
                  </a:cubicBezTo>
                  <a:cubicBezTo>
                    <a:pt x="675" y="2534"/>
                    <a:pt x="767" y="2534"/>
                    <a:pt x="783" y="2604"/>
                  </a:cubicBezTo>
                  <a:cubicBezTo>
                    <a:pt x="789" y="2615"/>
                    <a:pt x="821" y="2626"/>
                    <a:pt x="832" y="2637"/>
                  </a:cubicBezTo>
                  <a:cubicBezTo>
                    <a:pt x="843" y="2653"/>
                    <a:pt x="827" y="2675"/>
                    <a:pt x="854" y="2686"/>
                  </a:cubicBezTo>
                  <a:cubicBezTo>
                    <a:pt x="887" y="2697"/>
                    <a:pt x="935" y="2707"/>
                    <a:pt x="935" y="2762"/>
                  </a:cubicBezTo>
                  <a:cubicBezTo>
                    <a:pt x="979" y="2773"/>
                    <a:pt x="979" y="2832"/>
                    <a:pt x="1012" y="2843"/>
                  </a:cubicBezTo>
                  <a:cubicBezTo>
                    <a:pt x="1082" y="2881"/>
                    <a:pt x="1131" y="2958"/>
                    <a:pt x="1191" y="2996"/>
                  </a:cubicBezTo>
                  <a:cubicBezTo>
                    <a:pt x="1256" y="3034"/>
                    <a:pt x="1316" y="3077"/>
                    <a:pt x="1376" y="3115"/>
                  </a:cubicBezTo>
                  <a:cubicBezTo>
                    <a:pt x="1430" y="3148"/>
                    <a:pt x="1490" y="3175"/>
                    <a:pt x="1555" y="3191"/>
                  </a:cubicBezTo>
                  <a:cubicBezTo>
                    <a:pt x="1620" y="3213"/>
                    <a:pt x="1680" y="3240"/>
                    <a:pt x="1745" y="3256"/>
                  </a:cubicBezTo>
                  <a:cubicBezTo>
                    <a:pt x="1794" y="3262"/>
                    <a:pt x="1843" y="3273"/>
                    <a:pt x="1892" y="3289"/>
                  </a:cubicBezTo>
                  <a:cubicBezTo>
                    <a:pt x="1905" y="3296"/>
                    <a:pt x="1919" y="3298"/>
                    <a:pt x="1932" y="3298"/>
                  </a:cubicBezTo>
                  <a:cubicBezTo>
                    <a:pt x="1954" y="3298"/>
                    <a:pt x="1977" y="3292"/>
                    <a:pt x="1999" y="3292"/>
                  </a:cubicBezTo>
                  <a:cubicBezTo>
                    <a:pt x="2007" y="3292"/>
                    <a:pt x="2015" y="3293"/>
                    <a:pt x="2023" y="3295"/>
                  </a:cubicBezTo>
                  <a:cubicBezTo>
                    <a:pt x="2061" y="3305"/>
                    <a:pt x="2104" y="3316"/>
                    <a:pt x="2148" y="3322"/>
                  </a:cubicBezTo>
                  <a:lnTo>
                    <a:pt x="2153" y="3322"/>
                  </a:lnTo>
                  <a:cubicBezTo>
                    <a:pt x="2267" y="3305"/>
                    <a:pt x="2381" y="3295"/>
                    <a:pt x="2496" y="3289"/>
                  </a:cubicBezTo>
                  <a:cubicBezTo>
                    <a:pt x="2501" y="3289"/>
                    <a:pt x="2512" y="3289"/>
                    <a:pt x="2523" y="3284"/>
                  </a:cubicBezTo>
                  <a:cubicBezTo>
                    <a:pt x="2561" y="3273"/>
                    <a:pt x="2599" y="3256"/>
                    <a:pt x="2637" y="3240"/>
                  </a:cubicBezTo>
                  <a:cubicBezTo>
                    <a:pt x="2677" y="3230"/>
                    <a:pt x="2712" y="3207"/>
                    <a:pt x="2746" y="3207"/>
                  </a:cubicBezTo>
                  <a:cubicBezTo>
                    <a:pt x="2750" y="3207"/>
                    <a:pt x="2753" y="3207"/>
                    <a:pt x="2756" y="3208"/>
                  </a:cubicBezTo>
                  <a:cubicBezTo>
                    <a:pt x="2761" y="3209"/>
                    <a:pt x="2765" y="3209"/>
                    <a:pt x="2769" y="3209"/>
                  </a:cubicBezTo>
                  <a:cubicBezTo>
                    <a:pt x="2810" y="3209"/>
                    <a:pt x="2831" y="3164"/>
                    <a:pt x="2871" y="3164"/>
                  </a:cubicBezTo>
                  <a:cubicBezTo>
                    <a:pt x="2873" y="3165"/>
                    <a:pt x="2875" y="3165"/>
                    <a:pt x="2877" y="3165"/>
                  </a:cubicBezTo>
                  <a:cubicBezTo>
                    <a:pt x="2896" y="3165"/>
                    <a:pt x="2916" y="3142"/>
                    <a:pt x="2936" y="3142"/>
                  </a:cubicBezTo>
                  <a:cubicBezTo>
                    <a:pt x="2996" y="3131"/>
                    <a:pt x="3050" y="3093"/>
                    <a:pt x="3088" y="3044"/>
                  </a:cubicBezTo>
                  <a:cubicBezTo>
                    <a:pt x="3104" y="3023"/>
                    <a:pt x="3126" y="3006"/>
                    <a:pt x="3148" y="2996"/>
                  </a:cubicBezTo>
                  <a:cubicBezTo>
                    <a:pt x="3197" y="2979"/>
                    <a:pt x="3246" y="2963"/>
                    <a:pt x="3267" y="2903"/>
                  </a:cubicBezTo>
                  <a:cubicBezTo>
                    <a:pt x="3273" y="2892"/>
                    <a:pt x="3284" y="2876"/>
                    <a:pt x="3289" y="2876"/>
                  </a:cubicBezTo>
                  <a:cubicBezTo>
                    <a:pt x="3338" y="2871"/>
                    <a:pt x="3354" y="2827"/>
                    <a:pt x="3376" y="2794"/>
                  </a:cubicBezTo>
                  <a:cubicBezTo>
                    <a:pt x="3414" y="2729"/>
                    <a:pt x="3485" y="2697"/>
                    <a:pt x="3507" y="2620"/>
                  </a:cubicBezTo>
                  <a:cubicBezTo>
                    <a:pt x="3507" y="2615"/>
                    <a:pt x="3512" y="2615"/>
                    <a:pt x="3512" y="2615"/>
                  </a:cubicBezTo>
                  <a:cubicBezTo>
                    <a:pt x="3539" y="2582"/>
                    <a:pt x="3550" y="2544"/>
                    <a:pt x="3577" y="2517"/>
                  </a:cubicBezTo>
                  <a:cubicBezTo>
                    <a:pt x="3599" y="2479"/>
                    <a:pt x="3615" y="2436"/>
                    <a:pt x="3621" y="2392"/>
                  </a:cubicBezTo>
                  <a:cubicBezTo>
                    <a:pt x="3626" y="2381"/>
                    <a:pt x="3621" y="2365"/>
                    <a:pt x="3626" y="2365"/>
                  </a:cubicBezTo>
                  <a:cubicBezTo>
                    <a:pt x="3659" y="2327"/>
                    <a:pt x="3675" y="2283"/>
                    <a:pt x="3670" y="2235"/>
                  </a:cubicBezTo>
                  <a:cubicBezTo>
                    <a:pt x="3681" y="2191"/>
                    <a:pt x="3697" y="2142"/>
                    <a:pt x="3713" y="2099"/>
                  </a:cubicBezTo>
                  <a:cubicBezTo>
                    <a:pt x="3719" y="2082"/>
                    <a:pt x="3719" y="2066"/>
                    <a:pt x="3719" y="2044"/>
                  </a:cubicBezTo>
                  <a:lnTo>
                    <a:pt x="3724" y="1870"/>
                  </a:lnTo>
                  <a:cubicBezTo>
                    <a:pt x="3724" y="1854"/>
                    <a:pt x="3757" y="1849"/>
                    <a:pt x="3735" y="1821"/>
                  </a:cubicBezTo>
                  <a:cubicBezTo>
                    <a:pt x="3708" y="1783"/>
                    <a:pt x="3724" y="1734"/>
                    <a:pt x="3729" y="1702"/>
                  </a:cubicBezTo>
                  <a:cubicBezTo>
                    <a:pt x="3735" y="1664"/>
                    <a:pt x="3751" y="1626"/>
                    <a:pt x="3729" y="1593"/>
                  </a:cubicBezTo>
                  <a:cubicBezTo>
                    <a:pt x="3708" y="1561"/>
                    <a:pt x="3729" y="1501"/>
                    <a:pt x="3713" y="1463"/>
                  </a:cubicBezTo>
                  <a:cubicBezTo>
                    <a:pt x="3702" y="1425"/>
                    <a:pt x="3691" y="1381"/>
                    <a:pt x="3691" y="1343"/>
                  </a:cubicBezTo>
                  <a:cubicBezTo>
                    <a:pt x="3686" y="1289"/>
                    <a:pt x="3670" y="1240"/>
                    <a:pt x="3643" y="1196"/>
                  </a:cubicBezTo>
                  <a:cubicBezTo>
                    <a:pt x="3621" y="1142"/>
                    <a:pt x="3604" y="1088"/>
                    <a:pt x="3583" y="1033"/>
                  </a:cubicBezTo>
                  <a:cubicBezTo>
                    <a:pt x="3572" y="1011"/>
                    <a:pt x="3556" y="990"/>
                    <a:pt x="3539" y="968"/>
                  </a:cubicBezTo>
                  <a:cubicBezTo>
                    <a:pt x="3518" y="908"/>
                    <a:pt x="3485" y="859"/>
                    <a:pt x="3452" y="805"/>
                  </a:cubicBezTo>
                  <a:cubicBezTo>
                    <a:pt x="3409" y="740"/>
                    <a:pt x="3349" y="680"/>
                    <a:pt x="3295" y="620"/>
                  </a:cubicBezTo>
                  <a:cubicBezTo>
                    <a:pt x="3278" y="598"/>
                    <a:pt x="3267" y="571"/>
                    <a:pt x="3251" y="555"/>
                  </a:cubicBezTo>
                  <a:cubicBezTo>
                    <a:pt x="3240" y="544"/>
                    <a:pt x="3202" y="566"/>
                    <a:pt x="3208" y="517"/>
                  </a:cubicBezTo>
                  <a:cubicBezTo>
                    <a:pt x="3212" y="497"/>
                    <a:pt x="3207" y="492"/>
                    <a:pt x="3198" y="492"/>
                  </a:cubicBezTo>
                  <a:cubicBezTo>
                    <a:pt x="3191" y="492"/>
                    <a:pt x="3181" y="496"/>
                    <a:pt x="3174" y="496"/>
                  </a:cubicBezTo>
                  <a:cubicBezTo>
                    <a:pt x="3169" y="496"/>
                    <a:pt x="3165" y="495"/>
                    <a:pt x="3164" y="490"/>
                  </a:cubicBezTo>
                  <a:cubicBezTo>
                    <a:pt x="3142" y="408"/>
                    <a:pt x="3039" y="424"/>
                    <a:pt x="3012" y="354"/>
                  </a:cubicBezTo>
                  <a:cubicBezTo>
                    <a:pt x="3008" y="355"/>
                    <a:pt x="3003" y="355"/>
                    <a:pt x="3000" y="355"/>
                  </a:cubicBezTo>
                  <a:cubicBezTo>
                    <a:pt x="2957" y="355"/>
                    <a:pt x="2950" y="303"/>
                    <a:pt x="2925" y="283"/>
                  </a:cubicBezTo>
                  <a:cubicBezTo>
                    <a:pt x="2843" y="234"/>
                    <a:pt x="2762" y="191"/>
                    <a:pt x="2670" y="153"/>
                  </a:cubicBezTo>
                  <a:cubicBezTo>
                    <a:pt x="2593" y="115"/>
                    <a:pt x="2506" y="87"/>
                    <a:pt x="2425" y="60"/>
                  </a:cubicBezTo>
                  <a:cubicBezTo>
                    <a:pt x="2360" y="44"/>
                    <a:pt x="2300" y="33"/>
                    <a:pt x="2235" y="22"/>
                  </a:cubicBezTo>
                  <a:cubicBezTo>
                    <a:pt x="2217" y="18"/>
                    <a:pt x="2199" y="10"/>
                    <a:pt x="2185" y="10"/>
                  </a:cubicBezTo>
                  <a:cubicBezTo>
                    <a:pt x="2181" y="10"/>
                    <a:pt x="2178" y="10"/>
                    <a:pt x="2175" y="11"/>
                  </a:cubicBezTo>
                  <a:cubicBezTo>
                    <a:pt x="2159" y="20"/>
                    <a:pt x="2145" y="23"/>
                    <a:pt x="2131" y="23"/>
                  </a:cubicBezTo>
                  <a:cubicBezTo>
                    <a:pt x="2101" y="23"/>
                    <a:pt x="2074" y="8"/>
                    <a:pt x="20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06" name="Google Shape;6946;p123"/>
            <p:cNvSpPr/>
            <p:nvPr/>
          </p:nvSpPr>
          <p:spPr>
            <a:xfrm>
              <a:off x="2189630" y="3674839"/>
              <a:ext cx="563446" cy="349462"/>
            </a:xfrm>
            <a:custGeom>
              <a:avLst/>
              <a:gdLst/>
              <a:ahLst/>
              <a:cxnLst/>
              <a:rect l="l" t="t" r="r" b="b"/>
              <a:pathLst>
                <a:path w="4866" h="3018" extrusionOk="0">
                  <a:moveTo>
                    <a:pt x="87" y="0"/>
                  </a:moveTo>
                  <a:cubicBezTo>
                    <a:pt x="76" y="6"/>
                    <a:pt x="65" y="11"/>
                    <a:pt x="49" y="17"/>
                  </a:cubicBezTo>
                  <a:cubicBezTo>
                    <a:pt x="11" y="38"/>
                    <a:pt x="60" y="98"/>
                    <a:pt x="6" y="115"/>
                  </a:cubicBezTo>
                  <a:lnTo>
                    <a:pt x="6" y="131"/>
                  </a:lnTo>
                  <a:cubicBezTo>
                    <a:pt x="27" y="212"/>
                    <a:pt x="0" y="288"/>
                    <a:pt x="27" y="370"/>
                  </a:cubicBezTo>
                  <a:cubicBezTo>
                    <a:pt x="27" y="375"/>
                    <a:pt x="27" y="386"/>
                    <a:pt x="27" y="397"/>
                  </a:cubicBezTo>
                  <a:cubicBezTo>
                    <a:pt x="27" y="413"/>
                    <a:pt x="38" y="441"/>
                    <a:pt x="33" y="452"/>
                  </a:cubicBezTo>
                  <a:cubicBezTo>
                    <a:pt x="6" y="479"/>
                    <a:pt x="44" y="495"/>
                    <a:pt x="44" y="511"/>
                  </a:cubicBezTo>
                  <a:cubicBezTo>
                    <a:pt x="49" y="587"/>
                    <a:pt x="65" y="664"/>
                    <a:pt x="82" y="745"/>
                  </a:cubicBezTo>
                  <a:cubicBezTo>
                    <a:pt x="87" y="772"/>
                    <a:pt x="114" y="799"/>
                    <a:pt x="114" y="827"/>
                  </a:cubicBezTo>
                  <a:cubicBezTo>
                    <a:pt x="120" y="865"/>
                    <a:pt x="125" y="897"/>
                    <a:pt x="142" y="924"/>
                  </a:cubicBezTo>
                  <a:cubicBezTo>
                    <a:pt x="152" y="952"/>
                    <a:pt x="190" y="979"/>
                    <a:pt x="185" y="995"/>
                  </a:cubicBezTo>
                  <a:cubicBezTo>
                    <a:pt x="163" y="1055"/>
                    <a:pt x="228" y="1077"/>
                    <a:pt x="228" y="1131"/>
                  </a:cubicBezTo>
                  <a:lnTo>
                    <a:pt x="272" y="1098"/>
                  </a:lnTo>
                  <a:cubicBezTo>
                    <a:pt x="277" y="1115"/>
                    <a:pt x="283" y="1126"/>
                    <a:pt x="283" y="1142"/>
                  </a:cubicBezTo>
                  <a:cubicBezTo>
                    <a:pt x="288" y="1153"/>
                    <a:pt x="288" y="1169"/>
                    <a:pt x="283" y="1180"/>
                  </a:cubicBezTo>
                  <a:lnTo>
                    <a:pt x="364" y="1294"/>
                  </a:lnTo>
                  <a:cubicBezTo>
                    <a:pt x="402" y="1343"/>
                    <a:pt x="435" y="1403"/>
                    <a:pt x="500" y="1419"/>
                  </a:cubicBezTo>
                  <a:cubicBezTo>
                    <a:pt x="500" y="1419"/>
                    <a:pt x="500" y="1419"/>
                    <a:pt x="500" y="1425"/>
                  </a:cubicBezTo>
                  <a:cubicBezTo>
                    <a:pt x="506" y="1457"/>
                    <a:pt x="522" y="1468"/>
                    <a:pt x="555" y="1473"/>
                  </a:cubicBezTo>
                  <a:cubicBezTo>
                    <a:pt x="571" y="1473"/>
                    <a:pt x="587" y="1506"/>
                    <a:pt x="604" y="1528"/>
                  </a:cubicBezTo>
                  <a:cubicBezTo>
                    <a:pt x="604" y="1528"/>
                    <a:pt x="609" y="1528"/>
                    <a:pt x="609" y="1533"/>
                  </a:cubicBezTo>
                  <a:cubicBezTo>
                    <a:pt x="617" y="1530"/>
                    <a:pt x="625" y="1529"/>
                    <a:pt x="631" y="1529"/>
                  </a:cubicBezTo>
                  <a:cubicBezTo>
                    <a:pt x="671" y="1529"/>
                    <a:pt x="680" y="1579"/>
                    <a:pt x="712" y="1593"/>
                  </a:cubicBezTo>
                  <a:cubicBezTo>
                    <a:pt x="734" y="1609"/>
                    <a:pt x="750" y="1631"/>
                    <a:pt x="783" y="1631"/>
                  </a:cubicBezTo>
                  <a:cubicBezTo>
                    <a:pt x="788" y="1631"/>
                    <a:pt x="805" y="1653"/>
                    <a:pt x="805" y="1653"/>
                  </a:cubicBezTo>
                  <a:cubicBezTo>
                    <a:pt x="794" y="1685"/>
                    <a:pt x="821" y="1696"/>
                    <a:pt x="848" y="1696"/>
                  </a:cubicBezTo>
                  <a:cubicBezTo>
                    <a:pt x="908" y="1707"/>
                    <a:pt x="946" y="1762"/>
                    <a:pt x="1006" y="1767"/>
                  </a:cubicBezTo>
                  <a:cubicBezTo>
                    <a:pt x="1017" y="1772"/>
                    <a:pt x="1028" y="1794"/>
                    <a:pt x="1038" y="1805"/>
                  </a:cubicBezTo>
                  <a:cubicBezTo>
                    <a:pt x="1071" y="1805"/>
                    <a:pt x="1109" y="1816"/>
                    <a:pt x="1136" y="1843"/>
                  </a:cubicBezTo>
                  <a:cubicBezTo>
                    <a:pt x="1163" y="1870"/>
                    <a:pt x="1196" y="1887"/>
                    <a:pt x="1234" y="1892"/>
                  </a:cubicBezTo>
                  <a:cubicBezTo>
                    <a:pt x="1272" y="1892"/>
                    <a:pt x="1299" y="1892"/>
                    <a:pt x="1327" y="1925"/>
                  </a:cubicBezTo>
                  <a:cubicBezTo>
                    <a:pt x="1332" y="1930"/>
                    <a:pt x="1343" y="1941"/>
                    <a:pt x="1348" y="1941"/>
                  </a:cubicBezTo>
                  <a:cubicBezTo>
                    <a:pt x="1354" y="1940"/>
                    <a:pt x="1360" y="1939"/>
                    <a:pt x="1366" y="1939"/>
                  </a:cubicBezTo>
                  <a:cubicBezTo>
                    <a:pt x="1404" y="1939"/>
                    <a:pt x="1429" y="1968"/>
                    <a:pt x="1462" y="1968"/>
                  </a:cubicBezTo>
                  <a:lnTo>
                    <a:pt x="1506" y="1968"/>
                  </a:lnTo>
                  <a:cubicBezTo>
                    <a:pt x="1511" y="1993"/>
                    <a:pt x="1521" y="2000"/>
                    <a:pt x="1534" y="2000"/>
                  </a:cubicBezTo>
                  <a:cubicBezTo>
                    <a:pt x="1549" y="2000"/>
                    <a:pt x="1567" y="1990"/>
                    <a:pt x="1582" y="1990"/>
                  </a:cubicBezTo>
                  <a:cubicBezTo>
                    <a:pt x="1587" y="1993"/>
                    <a:pt x="1594" y="1994"/>
                    <a:pt x="1601" y="1994"/>
                  </a:cubicBezTo>
                  <a:cubicBezTo>
                    <a:pt x="1608" y="1994"/>
                    <a:pt x="1615" y="1993"/>
                    <a:pt x="1620" y="1990"/>
                  </a:cubicBezTo>
                  <a:lnTo>
                    <a:pt x="1620" y="2039"/>
                  </a:lnTo>
                  <a:cubicBezTo>
                    <a:pt x="1636" y="2037"/>
                    <a:pt x="1652" y="2037"/>
                    <a:pt x="1668" y="2037"/>
                  </a:cubicBezTo>
                  <a:cubicBezTo>
                    <a:pt x="1777" y="2037"/>
                    <a:pt x="1884" y="2068"/>
                    <a:pt x="1979" y="2120"/>
                  </a:cubicBezTo>
                  <a:lnTo>
                    <a:pt x="2022" y="2099"/>
                  </a:lnTo>
                  <a:cubicBezTo>
                    <a:pt x="2093" y="2131"/>
                    <a:pt x="2174" y="2147"/>
                    <a:pt x="2256" y="2153"/>
                  </a:cubicBezTo>
                  <a:cubicBezTo>
                    <a:pt x="2275" y="2147"/>
                    <a:pt x="2294" y="2145"/>
                    <a:pt x="2313" y="2145"/>
                  </a:cubicBezTo>
                  <a:cubicBezTo>
                    <a:pt x="2332" y="2145"/>
                    <a:pt x="2351" y="2147"/>
                    <a:pt x="2370" y="2153"/>
                  </a:cubicBezTo>
                  <a:cubicBezTo>
                    <a:pt x="2395" y="2162"/>
                    <a:pt x="2423" y="2168"/>
                    <a:pt x="2450" y="2168"/>
                  </a:cubicBezTo>
                  <a:cubicBezTo>
                    <a:pt x="2471" y="2168"/>
                    <a:pt x="2491" y="2165"/>
                    <a:pt x="2512" y="2158"/>
                  </a:cubicBezTo>
                  <a:cubicBezTo>
                    <a:pt x="2520" y="2156"/>
                    <a:pt x="2532" y="2154"/>
                    <a:pt x="2542" y="2154"/>
                  </a:cubicBezTo>
                  <a:cubicBezTo>
                    <a:pt x="2552" y="2154"/>
                    <a:pt x="2560" y="2156"/>
                    <a:pt x="2560" y="2158"/>
                  </a:cubicBezTo>
                  <a:cubicBezTo>
                    <a:pt x="2568" y="2176"/>
                    <a:pt x="2578" y="2181"/>
                    <a:pt x="2589" y="2181"/>
                  </a:cubicBezTo>
                  <a:cubicBezTo>
                    <a:pt x="2601" y="2181"/>
                    <a:pt x="2614" y="2175"/>
                    <a:pt x="2626" y="2175"/>
                  </a:cubicBezTo>
                  <a:cubicBezTo>
                    <a:pt x="2640" y="2175"/>
                    <a:pt x="2655" y="2172"/>
                    <a:pt x="2669" y="2172"/>
                  </a:cubicBezTo>
                  <a:cubicBezTo>
                    <a:pt x="2676" y="2172"/>
                    <a:pt x="2684" y="2173"/>
                    <a:pt x="2691" y="2175"/>
                  </a:cubicBezTo>
                  <a:cubicBezTo>
                    <a:pt x="2708" y="2181"/>
                    <a:pt x="2724" y="2186"/>
                    <a:pt x="2743" y="2186"/>
                  </a:cubicBezTo>
                  <a:cubicBezTo>
                    <a:pt x="2754" y="2186"/>
                    <a:pt x="2765" y="2184"/>
                    <a:pt x="2778" y="2180"/>
                  </a:cubicBezTo>
                  <a:cubicBezTo>
                    <a:pt x="2786" y="2176"/>
                    <a:pt x="2801" y="2172"/>
                    <a:pt x="2812" y="2172"/>
                  </a:cubicBezTo>
                  <a:cubicBezTo>
                    <a:pt x="2816" y="2172"/>
                    <a:pt x="2820" y="2173"/>
                    <a:pt x="2821" y="2175"/>
                  </a:cubicBezTo>
                  <a:cubicBezTo>
                    <a:pt x="2829" y="2181"/>
                    <a:pt x="2836" y="2184"/>
                    <a:pt x="2841" y="2184"/>
                  </a:cubicBezTo>
                  <a:cubicBezTo>
                    <a:pt x="2860" y="2184"/>
                    <a:pt x="2871" y="2158"/>
                    <a:pt x="2892" y="2158"/>
                  </a:cubicBezTo>
                  <a:cubicBezTo>
                    <a:pt x="2892" y="2175"/>
                    <a:pt x="2897" y="2186"/>
                    <a:pt x="2897" y="2213"/>
                  </a:cubicBezTo>
                  <a:lnTo>
                    <a:pt x="2919" y="2175"/>
                  </a:lnTo>
                  <a:cubicBezTo>
                    <a:pt x="2934" y="2172"/>
                    <a:pt x="2949" y="2171"/>
                    <a:pt x="2963" y="2171"/>
                  </a:cubicBezTo>
                  <a:cubicBezTo>
                    <a:pt x="3006" y="2171"/>
                    <a:pt x="3048" y="2180"/>
                    <a:pt x="3090" y="2180"/>
                  </a:cubicBezTo>
                  <a:cubicBezTo>
                    <a:pt x="3116" y="2180"/>
                    <a:pt x="3143" y="2176"/>
                    <a:pt x="3169" y="2164"/>
                  </a:cubicBezTo>
                  <a:cubicBezTo>
                    <a:pt x="3190" y="2167"/>
                    <a:pt x="3210" y="2168"/>
                    <a:pt x="3231" y="2168"/>
                  </a:cubicBezTo>
                  <a:cubicBezTo>
                    <a:pt x="3293" y="2168"/>
                    <a:pt x="3355" y="2156"/>
                    <a:pt x="3408" y="2131"/>
                  </a:cubicBezTo>
                  <a:lnTo>
                    <a:pt x="3446" y="2153"/>
                  </a:lnTo>
                  <a:cubicBezTo>
                    <a:pt x="3449" y="2135"/>
                    <a:pt x="3455" y="2130"/>
                    <a:pt x="3463" y="2130"/>
                  </a:cubicBezTo>
                  <a:cubicBezTo>
                    <a:pt x="3469" y="2130"/>
                    <a:pt x="3477" y="2134"/>
                    <a:pt x="3485" y="2137"/>
                  </a:cubicBezTo>
                  <a:cubicBezTo>
                    <a:pt x="3497" y="2140"/>
                    <a:pt x="3513" y="2143"/>
                    <a:pt x="3527" y="2143"/>
                  </a:cubicBezTo>
                  <a:cubicBezTo>
                    <a:pt x="3537" y="2143"/>
                    <a:pt x="3545" y="2141"/>
                    <a:pt x="3550" y="2137"/>
                  </a:cubicBezTo>
                  <a:cubicBezTo>
                    <a:pt x="3565" y="2119"/>
                    <a:pt x="3580" y="2114"/>
                    <a:pt x="3596" y="2114"/>
                  </a:cubicBezTo>
                  <a:cubicBezTo>
                    <a:pt x="3614" y="2114"/>
                    <a:pt x="3633" y="2120"/>
                    <a:pt x="3653" y="2120"/>
                  </a:cubicBezTo>
                  <a:cubicBezTo>
                    <a:pt x="3675" y="2120"/>
                    <a:pt x="3702" y="2120"/>
                    <a:pt x="3724" y="2109"/>
                  </a:cubicBezTo>
                  <a:cubicBezTo>
                    <a:pt x="3778" y="2077"/>
                    <a:pt x="3849" y="2099"/>
                    <a:pt x="3903" y="2061"/>
                  </a:cubicBezTo>
                  <a:lnTo>
                    <a:pt x="3919" y="2061"/>
                  </a:lnTo>
                  <a:cubicBezTo>
                    <a:pt x="3990" y="2055"/>
                    <a:pt x="4055" y="2044"/>
                    <a:pt x="4126" y="2028"/>
                  </a:cubicBezTo>
                  <a:cubicBezTo>
                    <a:pt x="4160" y="2020"/>
                    <a:pt x="4192" y="1994"/>
                    <a:pt x="4228" y="1994"/>
                  </a:cubicBezTo>
                  <a:cubicBezTo>
                    <a:pt x="4244" y="1994"/>
                    <a:pt x="4260" y="1999"/>
                    <a:pt x="4278" y="2012"/>
                  </a:cubicBezTo>
                  <a:cubicBezTo>
                    <a:pt x="4322" y="1946"/>
                    <a:pt x="4392" y="1968"/>
                    <a:pt x="4447" y="1946"/>
                  </a:cubicBezTo>
                  <a:lnTo>
                    <a:pt x="4447" y="1946"/>
                  </a:lnTo>
                  <a:cubicBezTo>
                    <a:pt x="4436" y="1979"/>
                    <a:pt x="4425" y="2017"/>
                    <a:pt x="4409" y="2022"/>
                  </a:cubicBezTo>
                  <a:cubicBezTo>
                    <a:pt x="4349" y="2039"/>
                    <a:pt x="4327" y="2115"/>
                    <a:pt x="4256" y="2115"/>
                  </a:cubicBezTo>
                  <a:cubicBezTo>
                    <a:pt x="4256" y="2115"/>
                    <a:pt x="4246" y="2126"/>
                    <a:pt x="4246" y="2131"/>
                  </a:cubicBezTo>
                  <a:cubicBezTo>
                    <a:pt x="4267" y="2175"/>
                    <a:pt x="4224" y="2186"/>
                    <a:pt x="4202" y="2191"/>
                  </a:cubicBezTo>
                  <a:cubicBezTo>
                    <a:pt x="4142" y="2224"/>
                    <a:pt x="4088" y="2273"/>
                    <a:pt x="4050" y="2327"/>
                  </a:cubicBezTo>
                  <a:cubicBezTo>
                    <a:pt x="4028" y="2359"/>
                    <a:pt x="4001" y="2387"/>
                    <a:pt x="3968" y="2408"/>
                  </a:cubicBezTo>
                  <a:cubicBezTo>
                    <a:pt x="3898" y="2452"/>
                    <a:pt x="3898" y="2452"/>
                    <a:pt x="3838" y="2550"/>
                  </a:cubicBezTo>
                  <a:cubicBezTo>
                    <a:pt x="3832" y="2555"/>
                    <a:pt x="3827" y="2566"/>
                    <a:pt x="3816" y="2571"/>
                  </a:cubicBezTo>
                  <a:cubicBezTo>
                    <a:pt x="3794" y="2577"/>
                    <a:pt x="3767" y="2588"/>
                    <a:pt x="3745" y="2604"/>
                  </a:cubicBezTo>
                  <a:cubicBezTo>
                    <a:pt x="3729" y="2615"/>
                    <a:pt x="3718" y="2631"/>
                    <a:pt x="3707" y="2653"/>
                  </a:cubicBezTo>
                  <a:cubicBezTo>
                    <a:pt x="3702" y="2680"/>
                    <a:pt x="3680" y="2702"/>
                    <a:pt x="3653" y="2713"/>
                  </a:cubicBezTo>
                  <a:cubicBezTo>
                    <a:pt x="3642" y="2718"/>
                    <a:pt x="3626" y="2713"/>
                    <a:pt x="3631" y="2735"/>
                  </a:cubicBezTo>
                  <a:cubicBezTo>
                    <a:pt x="3634" y="2758"/>
                    <a:pt x="3624" y="2762"/>
                    <a:pt x="3614" y="2762"/>
                  </a:cubicBezTo>
                  <a:cubicBezTo>
                    <a:pt x="3608" y="2762"/>
                    <a:pt x="3601" y="2761"/>
                    <a:pt x="3597" y="2761"/>
                  </a:cubicBezTo>
                  <a:cubicBezTo>
                    <a:pt x="3595" y="2761"/>
                    <a:pt x="3594" y="2761"/>
                    <a:pt x="3593" y="2762"/>
                  </a:cubicBezTo>
                  <a:cubicBezTo>
                    <a:pt x="3571" y="2805"/>
                    <a:pt x="3582" y="2854"/>
                    <a:pt x="3533" y="2865"/>
                  </a:cubicBezTo>
                  <a:cubicBezTo>
                    <a:pt x="3523" y="2870"/>
                    <a:pt x="3523" y="2887"/>
                    <a:pt x="3523" y="2898"/>
                  </a:cubicBezTo>
                  <a:lnTo>
                    <a:pt x="3495" y="2968"/>
                  </a:lnTo>
                  <a:lnTo>
                    <a:pt x="3539" y="3017"/>
                  </a:lnTo>
                  <a:cubicBezTo>
                    <a:pt x="3550" y="3006"/>
                    <a:pt x="3561" y="2995"/>
                    <a:pt x="3571" y="2990"/>
                  </a:cubicBezTo>
                  <a:cubicBezTo>
                    <a:pt x="3620" y="2974"/>
                    <a:pt x="3664" y="2941"/>
                    <a:pt x="3691" y="2892"/>
                  </a:cubicBezTo>
                  <a:cubicBezTo>
                    <a:pt x="3697" y="2876"/>
                    <a:pt x="3702" y="2870"/>
                    <a:pt x="3729" y="2870"/>
                  </a:cubicBezTo>
                  <a:cubicBezTo>
                    <a:pt x="3751" y="2870"/>
                    <a:pt x="3762" y="2854"/>
                    <a:pt x="3767" y="2822"/>
                  </a:cubicBezTo>
                  <a:cubicBezTo>
                    <a:pt x="3773" y="2800"/>
                    <a:pt x="3778" y="2789"/>
                    <a:pt x="3805" y="2789"/>
                  </a:cubicBezTo>
                  <a:lnTo>
                    <a:pt x="3843" y="2789"/>
                  </a:lnTo>
                  <a:cubicBezTo>
                    <a:pt x="3849" y="2778"/>
                    <a:pt x="3854" y="2762"/>
                    <a:pt x="3865" y="2756"/>
                  </a:cubicBezTo>
                  <a:cubicBezTo>
                    <a:pt x="3887" y="2745"/>
                    <a:pt x="3898" y="2724"/>
                    <a:pt x="3898" y="2697"/>
                  </a:cubicBezTo>
                  <a:cubicBezTo>
                    <a:pt x="3903" y="2664"/>
                    <a:pt x="3930" y="2664"/>
                    <a:pt x="3957" y="2664"/>
                  </a:cubicBezTo>
                  <a:cubicBezTo>
                    <a:pt x="3957" y="2664"/>
                    <a:pt x="3957" y="2658"/>
                    <a:pt x="3957" y="2658"/>
                  </a:cubicBezTo>
                  <a:cubicBezTo>
                    <a:pt x="3963" y="2620"/>
                    <a:pt x="3990" y="2599"/>
                    <a:pt x="4028" y="2588"/>
                  </a:cubicBezTo>
                  <a:cubicBezTo>
                    <a:pt x="4034" y="2588"/>
                    <a:pt x="4039" y="2571"/>
                    <a:pt x="4039" y="2571"/>
                  </a:cubicBezTo>
                  <a:cubicBezTo>
                    <a:pt x="4032" y="2547"/>
                    <a:pt x="4034" y="2536"/>
                    <a:pt x="4047" y="2536"/>
                  </a:cubicBezTo>
                  <a:cubicBezTo>
                    <a:pt x="4054" y="2536"/>
                    <a:pt x="4064" y="2539"/>
                    <a:pt x="4077" y="2544"/>
                  </a:cubicBezTo>
                  <a:cubicBezTo>
                    <a:pt x="4082" y="2544"/>
                    <a:pt x="4093" y="2533"/>
                    <a:pt x="4099" y="2528"/>
                  </a:cubicBezTo>
                  <a:lnTo>
                    <a:pt x="4082" y="2506"/>
                  </a:lnTo>
                  <a:cubicBezTo>
                    <a:pt x="4104" y="2490"/>
                    <a:pt x="4121" y="2474"/>
                    <a:pt x="4142" y="2457"/>
                  </a:cubicBezTo>
                  <a:cubicBezTo>
                    <a:pt x="4151" y="2439"/>
                    <a:pt x="4168" y="2429"/>
                    <a:pt x="4189" y="2429"/>
                  </a:cubicBezTo>
                  <a:cubicBezTo>
                    <a:pt x="4193" y="2429"/>
                    <a:pt x="4197" y="2429"/>
                    <a:pt x="4202" y="2430"/>
                  </a:cubicBezTo>
                  <a:cubicBezTo>
                    <a:pt x="4207" y="2430"/>
                    <a:pt x="4229" y="2392"/>
                    <a:pt x="4235" y="2381"/>
                  </a:cubicBezTo>
                  <a:cubicBezTo>
                    <a:pt x="4251" y="2343"/>
                    <a:pt x="4284" y="2316"/>
                    <a:pt x="4327" y="2316"/>
                  </a:cubicBezTo>
                  <a:cubicBezTo>
                    <a:pt x="4322" y="2305"/>
                    <a:pt x="4322" y="2294"/>
                    <a:pt x="4322" y="2289"/>
                  </a:cubicBezTo>
                  <a:cubicBezTo>
                    <a:pt x="4338" y="2262"/>
                    <a:pt x="4371" y="2273"/>
                    <a:pt x="4387" y="2245"/>
                  </a:cubicBezTo>
                  <a:cubicBezTo>
                    <a:pt x="4403" y="2224"/>
                    <a:pt x="4419" y="2196"/>
                    <a:pt x="4436" y="2175"/>
                  </a:cubicBezTo>
                  <a:cubicBezTo>
                    <a:pt x="4447" y="2164"/>
                    <a:pt x="4463" y="2164"/>
                    <a:pt x="4474" y="2164"/>
                  </a:cubicBezTo>
                  <a:lnTo>
                    <a:pt x="4517" y="2153"/>
                  </a:lnTo>
                  <a:cubicBezTo>
                    <a:pt x="4501" y="2131"/>
                    <a:pt x="4501" y="2115"/>
                    <a:pt x="4512" y="2109"/>
                  </a:cubicBezTo>
                  <a:cubicBezTo>
                    <a:pt x="4545" y="2093"/>
                    <a:pt x="4583" y="2082"/>
                    <a:pt x="4599" y="2039"/>
                  </a:cubicBezTo>
                  <a:cubicBezTo>
                    <a:pt x="4602" y="2039"/>
                    <a:pt x="4604" y="2039"/>
                    <a:pt x="4607" y="2039"/>
                  </a:cubicBezTo>
                  <a:cubicBezTo>
                    <a:pt x="4639" y="2039"/>
                    <a:pt x="4650" y="2010"/>
                    <a:pt x="4675" y="1984"/>
                  </a:cubicBezTo>
                  <a:cubicBezTo>
                    <a:pt x="4702" y="1952"/>
                    <a:pt x="4735" y="1925"/>
                    <a:pt x="4767" y="1892"/>
                  </a:cubicBezTo>
                  <a:cubicBezTo>
                    <a:pt x="4788" y="1902"/>
                    <a:pt x="4808" y="1917"/>
                    <a:pt x="4826" y="1917"/>
                  </a:cubicBezTo>
                  <a:cubicBezTo>
                    <a:pt x="4837" y="1917"/>
                    <a:pt x="4846" y="1912"/>
                    <a:pt x="4854" y="1897"/>
                  </a:cubicBezTo>
                  <a:cubicBezTo>
                    <a:pt x="4849" y="1870"/>
                    <a:pt x="4838" y="1843"/>
                    <a:pt x="4849" y="1827"/>
                  </a:cubicBezTo>
                  <a:cubicBezTo>
                    <a:pt x="4865" y="1789"/>
                    <a:pt x="4811" y="1783"/>
                    <a:pt x="4822" y="1756"/>
                  </a:cubicBezTo>
                  <a:cubicBezTo>
                    <a:pt x="4838" y="1718"/>
                    <a:pt x="4800" y="1729"/>
                    <a:pt x="4795" y="1713"/>
                  </a:cubicBezTo>
                  <a:lnTo>
                    <a:pt x="4767" y="1729"/>
                  </a:lnTo>
                  <a:cubicBezTo>
                    <a:pt x="4751" y="1713"/>
                    <a:pt x="4740" y="1691"/>
                    <a:pt x="4729" y="1691"/>
                  </a:cubicBezTo>
                  <a:cubicBezTo>
                    <a:pt x="4664" y="1675"/>
                    <a:pt x="4604" y="1647"/>
                    <a:pt x="4555" y="1604"/>
                  </a:cubicBezTo>
                  <a:cubicBezTo>
                    <a:pt x="4550" y="1598"/>
                    <a:pt x="4545" y="1598"/>
                    <a:pt x="4539" y="1593"/>
                  </a:cubicBezTo>
                  <a:cubicBezTo>
                    <a:pt x="4496" y="1577"/>
                    <a:pt x="4441" y="1582"/>
                    <a:pt x="4403" y="1539"/>
                  </a:cubicBezTo>
                  <a:cubicBezTo>
                    <a:pt x="4403" y="1533"/>
                    <a:pt x="4398" y="1533"/>
                    <a:pt x="4392" y="1533"/>
                  </a:cubicBezTo>
                  <a:cubicBezTo>
                    <a:pt x="4385" y="1535"/>
                    <a:pt x="4379" y="1536"/>
                    <a:pt x="4373" y="1536"/>
                  </a:cubicBezTo>
                  <a:cubicBezTo>
                    <a:pt x="4342" y="1536"/>
                    <a:pt x="4323" y="1514"/>
                    <a:pt x="4300" y="1495"/>
                  </a:cubicBezTo>
                  <a:cubicBezTo>
                    <a:pt x="4258" y="1472"/>
                    <a:pt x="4217" y="1437"/>
                    <a:pt x="4169" y="1437"/>
                  </a:cubicBezTo>
                  <a:cubicBezTo>
                    <a:pt x="4160" y="1437"/>
                    <a:pt x="4151" y="1438"/>
                    <a:pt x="4142" y="1441"/>
                  </a:cubicBezTo>
                  <a:cubicBezTo>
                    <a:pt x="4137" y="1430"/>
                    <a:pt x="4131" y="1419"/>
                    <a:pt x="4126" y="1408"/>
                  </a:cubicBezTo>
                  <a:cubicBezTo>
                    <a:pt x="4082" y="1365"/>
                    <a:pt x="4012" y="1376"/>
                    <a:pt x="3974" y="1321"/>
                  </a:cubicBezTo>
                  <a:cubicBezTo>
                    <a:pt x="3903" y="1316"/>
                    <a:pt x="3843" y="1256"/>
                    <a:pt x="3778" y="1240"/>
                  </a:cubicBezTo>
                  <a:cubicBezTo>
                    <a:pt x="3767" y="1240"/>
                    <a:pt x="3762" y="1218"/>
                    <a:pt x="3756" y="1202"/>
                  </a:cubicBezTo>
                  <a:lnTo>
                    <a:pt x="3713" y="1229"/>
                  </a:lnTo>
                  <a:lnTo>
                    <a:pt x="3691" y="1174"/>
                  </a:lnTo>
                  <a:lnTo>
                    <a:pt x="3479" y="1115"/>
                  </a:lnTo>
                  <a:cubicBezTo>
                    <a:pt x="3457" y="1126"/>
                    <a:pt x="3430" y="1147"/>
                    <a:pt x="3403" y="1169"/>
                  </a:cubicBezTo>
                  <a:cubicBezTo>
                    <a:pt x="3414" y="1191"/>
                    <a:pt x="3430" y="1207"/>
                    <a:pt x="3441" y="1223"/>
                  </a:cubicBezTo>
                  <a:cubicBezTo>
                    <a:pt x="3474" y="1256"/>
                    <a:pt x="3506" y="1283"/>
                    <a:pt x="3539" y="1310"/>
                  </a:cubicBezTo>
                  <a:cubicBezTo>
                    <a:pt x="3547" y="1308"/>
                    <a:pt x="3555" y="1307"/>
                    <a:pt x="3561" y="1307"/>
                  </a:cubicBezTo>
                  <a:cubicBezTo>
                    <a:pt x="3605" y="1307"/>
                    <a:pt x="3626" y="1347"/>
                    <a:pt x="3664" y="1376"/>
                  </a:cubicBezTo>
                  <a:cubicBezTo>
                    <a:pt x="3671" y="1357"/>
                    <a:pt x="3679" y="1351"/>
                    <a:pt x="3687" y="1351"/>
                  </a:cubicBezTo>
                  <a:cubicBezTo>
                    <a:pt x="3698" y="1351"/>
                    <a:pt x="3709" y="1362"/>
                    <a:pt x="3718" y="1365"/>
                  </a:cubicBezTo>
                  <a:cubicBezTo>
                    <a:pt x="3740" y="1386"/>
                    <a:pt x="3762" y="1408"/>
                    <a:pt x="3783" y="1435"/>
                  </a:cubicBezTo>
                  <a:cubicBezTo>
                    <a:pt x="3795" y="1429"/>
                    <a:pt x="3804" y="1426"/>
                    <a:pt x="3811" y="1426"/>
                  </a:cubicBezTo>
                  <a:cubicBezTo>
                    <a:pt x="3837" y="1426"/>
                    <a:pt x="3838" y="1466"/>
                    <a:pt x="3860" y="1479"/>
                  </a:cubicBezTo>
                  <a:cubicBezTo>
                    <a:pt x="3865" y="1490"/>
                    <a:pt x="3881" y="1484"/>
                    <a:pt x="3898" y="1490"/>
                  </a:cubicBezTo>
                  <a:cubicBezTo>
                    <a:pt x="3919" y="1506"/>
                    <a:pt x="3947" y="1501"/>
                    <a:pt x="3968" y="1533"/>
                  </a:cubicBezTo>
                  <a:cubicBezTo>
                    <a:pt x="4001" y="1566"/>
                    <a:pt x="4039" y="1588"/>
                    <a:pt x="4082" y="1593"/>
                  </a:cubicBezTo>
                  <a:cubicBezTo>
                    <a:pt x="4086" y="1593"/>
                    <a:pt x="4090" y="1593"/>
                    <a:pt x="4094" y="1593"/>
                  </a:cubicBezTo>
                  <a:cubicBezTo>
                    <a:pt x="4164" y="1593"/>
                    <a:pt x="4210" y="1638"/>
                    <a:pt x="4262" y="1669"/>
                  </a:cubicBezTo>
                  <a:cubicBezTo>
                    <a:pt x="4300" y="1685"/>
                    <a:pt x="4349" y="1691"/>
                    <a:pt x="4365" y="1734"/>
                  </a:cubicBezTo>
                  <a:cubicBezTo>
                    <a:pt x="4371" y="1740"/>
                    <a:pt x="4371" y="1740"/>
                    <a:pt x="4376" y="1740"/>
                  </a:cubicBezTo>
                  <a:cubicBezTo>
                    <a:pt x="4384" y="1737"/>
                    <a:pt x="4391" y="1736"/>
                    <a:pt x="4398" y="1736"/>
                  </a:cubicBezTo>
                  <a:cubicBezTo>
                    <a:pt x="4440" y="1736"/>
                    <a:pt x="4469" y="1772"/>
                    <a:pt x="4506" y="1772"/>
                  </a:cubicBezTo>
                  <a:cubicBezTo>
                    <a:pt x="4512" y="1772"/>
                    <a:pt x="4512" y="1778"/>
                    <a:pt x="4512" y="1783"/>
                  </a:cubicBezTo>
                  <a:lnTo>
                    <a:pt x="4490" y="1789"/>
                  </a:lnTo>
                  <a:cubicBezTo>
                    <a:pt x="4498" y="1805"/>
                    <a:pt x="4511" y="1810"/>
                    <a:pt x="4525" y="1810"/>
                  </a:cubicBezTo>
                  <a:cubicBezTo>
                    <a:pt x="4539" y="1810"/>
                    <a:pt x="4555" y="1805"/>
                    <a:pt x="4572" y="1800"/>
                  </a:cubicBezTo>
                  <a:lnTo>
                    <a:pt x="4572" y="1800"/>
                  </a:lnTo>
                  <a:lnTo>
                    <a:pt x="4555" y="1838"/>
                  </a:lnTo>
                  <a:lnTo>
                    <a:pt x="4436" y="1838"/>
                  </a:lnTo>
                  <a:cubicBezTo>
                    <a:pt x="4300" y="1854"/>
                    <a:pt x="4169" y="1876"/>
                    <a:pt x="4034" y="1892"/>
                  </a:cubicBezTo>
                  <a:cubicBezTo>
                    <a:pt x="4023" y="1892"/>
                    <a:pt x="4012" y="1890"/>
                    <a:pt x="4001" y="1890"/>
                  </a:cubicBezTo>
                  <a:cubicBezTo>
                    <a:pt x="3995" y="1890"/>
                    <a:pt x="3990" y="1890"/>
                    <a:pt x="3985" y="1892"/>
                  </a:cubicBezTo>
                  <a:cubicBezTo>
                    <a:pt x="3941" y="1908"/>
                    <a:pt x="3898" y="1919"/>
                    <a:pt x="3854" y="1925"/>
                  </a:cubicBezTo>
                  <a:cubicBezTo>
                    <a:pt x="3843" y="1925"/>
                    <a:pt x="3838" y="1946"/>
                    <a:pt x="3827" y="1952"/>
                  </a:cubicBezTo>
                  <a:cubicBezTo>
                    <a:pt x="3818" y="1947"/>
                    <a:pt x="3800" y="1934"/>
                    <a:pt x="3789" y="1934"/>
                  </a:cubicBezTo>
                  <a:cubicBezTo>
                    <a:pt x="3787" y="1934"/>
                    <a:pt x="3785" y="1935"/>
                    <a:pt x="3783" y="1935"/>
                  </a:cubicBezTo>
                  <a:cubicBezTo>
                    <a:pt x="3773" y="1943"/>
                    <a:pt x="3761" y="1945"/>
                    <a:pt x="3750" y="1945"/>
                  </a:cubicBezTo>
                  <a:cubicBezTo>
                    <a:pt x="3735" y="1945"/>
                    <a:pt x="3721" y="1942"/>
                    <a:pt x="3707" y="1942"/>
                  </a:cubicBezTo>
                  <a:cubicBezTo>
                    <a:pt x="3691" y="1942"/>
                    <a:pt x="3676" y="1946"/>
                    <a:pt x="3664" y="1963"/>
                  </a:cubicBezTo>
                  <a:cubicBezTo>
                    <a:pt x="3654" y="1969"/>
                    <a:pt x="3644" y="1974"/>
                    <a:pt x="3634" y="1974"/>
                  </a:cubicBezTo>
                  <a:cubicBezTo>
                    <a:pt x="3627" y="1974"/>
                    <a:pt x="3621" y="1972"/>
                    <a:pt x="3615" y="1968"/>
                  </a:cubicBezTo>
                  <a:cubicBezTo>
                    <a:pt x="3602" y="1959"/>
                    <a:pt x="3590" y="1956"/>
                    <a:pt x="3579" y="1956"/>
                  </a:cubicBezTo>
                  <a:cubicBezTo>
                    <a:pt x="3555" y="1956"/>
                    <a:pt x="3533" y="1968"/>
                    <a:pt x="3512" y="1968"/>
                  </a:cubicBezTo>
                  <a:cubicBezTo>
                    <a:pt x="3464" y="1972"/>
                    <a:pt x="3420" y="1999"/>
                    <a:pt x="3376" y="1999"/>
                  </a:cubicBezTo>
                  <a:cubicBezTo>
                    <a:pt x="3360" y="1999"/>
                    <a:pt x="3343" y="1995"/>
                    <a:pt x="3327" y="1984"/>
                  </a:cubicBezTo>
                  <a:lnTo>
                    <a:pt x="3311" y="1984"/>
                  </a:lnTo>
                  <a:cubicBezTo>
                    <a:pt x="3295" y="1994"/>
                    <a:pt x="3275" y="2000"/>
                    <a:pt x="3256" y="2000"/>
                  </a:cubicBezTo>
                  <a:cubicBezTo>
                    <a:pt x="3243" y="2000"/>
                    <a:pt x="3230" y="1997"/>
                    <a:pt x="3218" y="1990"/>
                  </a:cubicBezTo>
                  <a:cubicBezTo>
                    <a:pt x="3207" y="2001"/>
                    <a:pt x="3193" y="2005"/>
                    <a:pt x="3179" y="2005"/>
                  </a:cubicBezTo>
                  <a:cubicBezTo>
                    <a:pt x="3160" y="2005"/>
                    <a:pt x="3139" y="1998"/>
                    <a:pt x="3120" y="1995"/>
                  </a:cubicBezTo>
                  <a:cubicBezTo>
                    <a:pt x="3104" y="1995"/>
                    <a:pt x="3088" y="1995"/>
                    <a:pt x="3071" y="2001"/>
                  </a:cubicBezTo>
                  <a:cubicBezTo>
                    <a:pt x="3036" y="2004"/>
                    <a:pt x="2999" y="2019"/>
                    <a:pt x="2961" y="2019"/>
                  </a:cubicBezTo>
                  <a:cubicBezTo>
                    <a:pt x="2940" y="2019"/>
                    <a:pt x="2919" y="2014"/>
                    <a:pt x="2897" y="2001"/>
                  </a:cubicBezTo>
                  <a:cubicBezTo>
                    <a:pt x="2890" y="1997"/>
                    <a:pt x="2882" y="1996"/>
                    <a:pt x="2873" y="1996"/>
                  </a:cubicBezTo>
                  <a:cubicBezTo>
                    <a:pt x="2855" y="1996"/>
                    <a:pt x="2836" y="2001"/>
                    <a:pt x="2821" y="2001"/>
                  </a:cubicBezTo>
                  <a:lnTo>
                    <a:pt x="2827" y="2033"/>
                  </a:lnTo>
                  <a:cubicBezTo>
                    <a:pt x="2767" y="2022"/>
                    <a:pt x="2707" y="2012"/>
                    <a:pt x="2642" y="2012"/>
                  </a:cubicBezTo>
                  <a:cubicBezTo>
                    <a:pt x="2609" y="2003"/>
                    <a:pt x="2576" y="2002"/>
                    <a:pt x="2543" y="2002"/>
                  </a:cubicBezTo>
                  <a:cubicBezTo>
                    <a:pt x="2534" y="2002"/>
                    <a:pt x="2526" y="2002"/>
                    <a:pt x="2518" y="2002"/>
                  </a:cubicBezTo>
                  <a:cubicBezTo>
                    <a:pt x="2476" y="2002"/>
                    <a:pt x="2435" y="2001"/>
                    <a:pt x="2397" y="1984"/>
                  </a:cubicBezTo>
                  <a:cubicBezTo>
                    <a:pt x="2395" y="1982"/>
                    <a:pt x="2392" y="1980"/>
                    <a:pt x="2389" y="1980"/>
                  </a:cubicBezTo>
                  <a:cubicBezTo>
                    <a:pt x="2386" y="1980"/>
                    <a:pt x="2384" y="1982"/>
                    <a:pt x="2381" y="1984"/>
                  </a:cubicBezTo>
                  <a:cubicBezTo>
                    <a:pt x="2370" y="1988"/>
                    <a:pt x="2359" y="1990"/>
                    <a:pt x="2347" y="1990"/>
                  </a:cubicBezTo>
                  <a:cubicBezTo>
                    <a:pt x="2308" y="1990"/>
                    <a:pt x="2268" y="1970"/>
                    <a:pt x="2228" y="1970"/>
                  </a:cubicBezTo>
                  <a:cubicBezTo>
                    <a:pt x="2219" y="1970"/>
                    <a:pt x="2211" y="1971"/>
                    <a:pt x="2202" y="1974"/>
                  </a:cubicBezTo>
                  <a:cubicBezTo>
                    <a:pt x="2196" y="1974"/>
                    <a:pt x="2185" y="1974"/>
                    <a:pt x="2180" y="1968"/>
                  </a:cubicBezTo>
                  <a:cubicBezTo>
                    <a:pt x="2172" y="1949"/>
                    <a:pt x="2160" y="1944"/>
                    <a:pt x="2144" y="1944"/>
                  </a:cubicBezTo>
                  <a:cubicBezTo>
                    <a:pt x="2136" y="1944"/>
                    <a:pt x="2129" y="1945"/>
                    <a:pt x="2120" y="1946"/>
                  </a:cubicBezTo>
                  <a:cubicBezTo>
                    <a:pt x="2098" y="1946"/>
                    <a:pt x="2077" y="1946"/>
                    <a:pt x="2055" y="1941"/>
                  </a:cubicBezTo>
                  <a:cubicBezTo>
                    <a:pt x="1973" y="1919"/>
                    <a:pt x="1892" y="1903"/>
                    <a:pt x="1810" y="1897"/>
                  </a:cubicBezTo>
                  <a:cubicBezTo>
                    <a:pt x="1778" y="1897"/>
                    <a:pt x="1745" y="1876"/>
                    <a:pt x="1712" y="1876"/>
                  </a:cubicBezTo>
                  <a:cubicBezTo>
                    <a:pt x="1669" y="1832"/>
                    <a:pt x="1593" y="1854"/>
                    <a:pt x="1549" y="1810"/>
                  </a:cubicBezTo>
                  <a:cubicBezTo>
                    <a:pt x="1541" y="1805"/>
                    <a:pt x="1529" y="1805"/>
                    <a:pt x="1516" y="1805"/>
                  </a:cubicBezTo>
                  <a:cubicBezTo>
                    <a:pt x="1503" y="1805"/>
                    <a:pt x="1490" y="1805"/>
                    <a:pt x="1479" y="1800"/>
                  </a:cubicBezTo>
                  <a:cubicBezTo>
                    <a:pt x="1430" y="1783"/>
                    <a:pt x="1381" y="1756"/>
                    <a:pt x="1337" y="1734"/>
                  </a:cubicBezTo>
                  <a:cubicBezTo>
                    <a:pt x="1305" y="1718"/>
                    <a:pt x="1278" y="1702"/>
                    <a:pt x="1245" y="1691"/>
                  </a:cubicBezTo>
                  <a:cubicBezTo>
                    <a:pt x="1223" y="1691"/>
                    <a:pt x="1196" y="1685"/>
                    <a:pt x="1180" y="1669"/>
                  </a:cubicBezTo>
                  <a:cubicBezTo>
                    <a:pt x="1136" y="1647"/>
                    <a:pt x="1098" y="1620"/>
                    <a:pt x="1055" y="1593"/>
                  </a:cubicBezTo>
                  <a:cubicBezTo>
                    <a:pt x="1044" y="1588"/>
                    <a:pt x="1028" y="1577"/>
                    <a:pt x="1011" y="1577"/>
                  </a:cubicBezTo>
                  <a:cubicBezTo>
                    <a:pt x="973" y="1571"/>
                    <a:pt x="941" y="1555"/>
                    <a:pt x="913" y="1522"/>
                  </a:cubicBezTo>
                  <a:cubicBezTo>
                    <a:pt x="859" y="1484"/>
                    <a:pt x="810" y="1452"/>
                    <a:pt x="761" y="1408"/>
                  </a:cubicBezTo>
                  <a:cubicBezTo>
                    <a:pt x="739" y="1392"/>
                    <a:pt x="723" y="1376"/>
                    <a:pt x="701" y="1365"/>
                  </a:cubicBezTo>
                  <a:cubicBezTo>
                    <a:pt x="658" y="1338"/>
                    <a:pt x="625" y="1300"/>
                    <a:pt x="598" y="1256"/>
                  </a:cubicBezTo>
                  <a:cubicBezTo>
                    <a:pt x="591" y="1269"/>
                    <a:pt x="584" y="1274"/>
                    <a:pt x="577" y="1274"/>
                  </a:cubicBezTo>
                  <a:cubicBezTo>
                    <a:pt x="568" y="1274"/>
                    <a:pt x="560" y="1263"/>
                    <a:pt x="560" y="1251"/>
                  </a:cubicBezTo>
                  <a:cubicBezTo>
                    <a:pt x="555" y="1207"/>
                    <a:pt x="527" y="1169"/>
                    <a:pt x="489" y="1147"/>
                  </a:cubicBezTo>
                  <a:cubicBezTo>
                    <a:pt x="479" y="1142"/>
                    <a:pt x="473" y="1131"/>
                    <a:pt x="468" y="1120"/>
                  </a:cubicBezTo>
                  <a:cubicBezTo>
                    <a:pt x="408" y="1044"/>
                    <a:pt x="364" y="957"/>
                    <a:pt x="326" y="870"/>
                  </a:cubicBezTo>
                  <a:cubicBezTo>
                    <a:pt x="321" y="837"/>
                    <a:pt x="310" y="810"/>
                    <a:pt x="294" y="783"/>
                  </a:cubicBezTo>
                  <a:cubicBezTo>
                    <a:pt x="272" y="767"/>
                    <a:pt x="310" y="756"/>
                    <a:pt x="294" y="740"/>
                  </a:cubicBezTo>
                  <a:cubicBezTo>
                    <a:pt x="283" y="729"/>
                    <a:pt x="288" y="707"/>
                    <a:pt x="283" y="691"/>
                  </a:cubicBezTo>
                  <a:cubicBezTo>
                    <a:pt x="277" y="674"/>
                    <a:pt x="261" y="664"/>
                    <a:pt x="250" y="653"/>
                  </a:cubicBezTo>
                  <a:cubicBezTo>
                    <a:pt x="245" y="642"/>
                    <a:pt x="245" y="636"/>
                    <a:pt x="245" y="631"/>
                  </a:cubicBezTo>
                  <a:cubicBezTo>
                    <a:pt x="239" y="571"/>
                    <a:pt x="256" y="506"/>
                    <a:pt x="207" y="457"/>
                  </a:cubicBezTo>
                  <a:lnTo>
                    <a:pt x="207" y="452"/>
                  </a:lnTo>
                  <a:cubicBezTo>
                    <a:pt x="239" y="435"/>
                    <a:pt x="207" y="408"/>
                    <a:pt x="207" y="386"/>
                  </a:cubicBezTo>
                  <a:cubicBezTo>
                    <a:pt x="207" y="348"/>
                    <a:pt x="207" y="294"/>
                    <a:pt x="158" y="283"/>
                  </a:cubicBezTo>
                  <a:lnTo>
                    <a:pt x="207" y="207"/>
                  </a:lnTo>
                  <a:lnTo>
                    <a:pt x="163" y="207"/>
                  </a:lnTo>
                  <a:cubicBezTo>
                    <a:pt x="169" y="196"/>
                    <a:pt x="169" y="180"/>
                    <a:pt x="174" y="180"/>
                  </a:cubicBezTo>
                  <a:cubicBezTo>
                    <a:pt x="196" y="174"/>
                    <a:pt x="212" y="153"/>
                    <a:pt x="196" y="136"/>
                  </a:cubicBezTo>
                  <a:cubicBezTo>
                    <a:pt x="163" y="109"/>
                    <a:pt x="190" y="82"/>
                    <a:pt x="185" y="71"/>
                  </a:cubicBezTo>
                  <a:cubicBezTo>
                    <a:pt x="158" y="17"/>
                    <a:pt x="98" y="55"/>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07" name="Google Shape;6947;p123"/>
            <p:cNvSpPr/>
            <p:nvPr/>
          </p:nvSpPr>
          <p:spPr>
            <a:xfrm>
              <a:off x="3046840" y="2738206"/>
              <a:ext cx="219195" cy="566804"/>
            </a:xfrm>
            <a:custGeom>
              <a:avLst/>
              <a:gdLst/>
              <a:ahLst/>
              <a:cxnLst/>
              <a:rect l="l" t="t" r="r" b="b"/>
              <a:pathLst>
                <a:path w="1893" h="4895" extrusionOk="0">
                  <a:moveTo>
                    <a:pt x="1458" y="1"/>
                  </a:moveTo>
                  <a:cubicBezTo>
                    <a:pt x="1419" y="12"/>
                    <a:pt x="1398" y="23"/>
                    <a:pt x="1398" y="66"/>
                  </a:cubicBezTo>
                  <a:cubicBezTo>
                    <a:pt x="1398" y="72"/>
                    <a:pt x="1376" y="77"/>
                    <a:pt x="1365" y="88"/>
                  </a:cubicBezTo>
                  <a:lnTo>
                    <a:pt x="1354" y="72"/>
                  </a:lnTo>
                  <a:lnTo>
                    <a:pt x="1392" y="39"/>
                  </a:lnTo>
                  <a:lnTo>
                    <a:pt x="1349" y="23"/>
                  </a:lnTo>
                  <a:cubicBezTo>
                    <a:pt x="1332" y="50"/>
                    <a:pt x="1322" y="82"/>
                    <a:pt x="1311" y="110"/>
                  </a:cubicBezTo>
                  <a:lnTo>
                    <a:pt x="1284" y="88"/>
                  </a:lnTo>
                  <a:cubicBezTo>
                    <a:pt x="1218" y="99"/>
                    <a:pt x="1202" y="153"/>
                    <a:pt x="1186" y="197"/>
                  </a:cubicBezTo>
                  <a:cubicBezTo>
                    <a:pt x="1172" y="197"/>
                    <a:pt x="1158" y="185"/>
                    <a:pt x="1144" y="185"/>
                  </a:cubicBezTo>
                  <a:cubicBezTo>
                    <a:pt x="1141" y="185"/>
                    <a:pt x="1139" y="185"/>
                    <a:pt x="1137" y="186"/>
                  </a:cubicBezTo>
                  <a:cubicBezTo>
                    <a:pt x="1126" y="197"/>
                    <a:pt x="1121" y="224"/>
                    <a:pt x="1115" y="235"/>
                  </a:cubicBezTo>
                  <a:cubicBezTo>
                    <a:pt x="1110" y="240"/>
                    <a:pt x="1121" y="240"/>
                    <a:pt x="1110" y="256"/>
                  </a:cubicBezTo>
                  <a:cubicBezTo>
                    <a:pt x="1095" y="266"/>
                    <a:pt x="1081" y="284"/>
                    <a:pt x="1070" y="284"/>
                  </a:cubicBezTo>
                  <a:cubicBezTo>
                    <a:pt x="1069" y="284"/>
                    <a:pt x="1067" y="284"/>
                    <a:pt x="1066" y="284"/>
                  </a:cubicBezTo>
                  <a:cubicBezTo>
                    <a:pt x="1061" y="282"/>
                    <a:pt x="1056" y="282"/>
                    <a:pt x="1051" y="282"/>
                  </a:cubicBezTo>
                  <a:cubicBezTo>
                    <a:pt x="1018" y="282"/>
                    <a:pt x="1003" y="312"/>
                    <a:pt x="979" y="322"/>
                  </a:cubicBezTo>
                  <a:lnTo>
                    <a:pt x="1006" y="376"/>
                  </a:lnTo>
                  <a:cubicBezTo>
                    <a:pt x="989" y="376"/>
                    <a:pt x="972" y="371"/>
                    <a:pt x="958" y="371"/>
                  </a:cubicBezTo>
                  <a:cubicBezTo>
                    <a:pt x="946" y="371"/>
                    <a:pt x="935" y="374"/>
                    <a:pt x="925" y="387"/>
                  </a:cubicBezTo>
                  <a:cubicBezTo>
                    <a:pt x="903" y="430"/>
                    <a:pt x="843" y="441"/>
                    <a:pt x="832" y="501"/>
                  </a:cubicBezTo>
                  <a:cubicBezTo>
                    <a:pt x="832" y="512"/>
                    <a:pt x="805" y="523"/>
                    <a:pt x="794" y="534"/>
                  </a:cubicBezTo>
                  <a:cubicBezTo>
                    <a:pt x="789" y="544"/>
                    <a:pt x="822" y="561"/>
                    <a:pt x="800" y="577"/>
                  </a:cubicBezTo>
                  <a:lnTo>
                    <a:pt x="778" y="599"/>
                  </a:lnTo>
                  <a:cubicBezTo>
                    <a:pt x="767" y="577"/>
                    <a:pt x="767" y="561"/>
                    <a:pt x="762" y="544"/>
                  </a:cubicBezTo>
                  <a:lnTo>
                    <a:pt x="762" y="544"/>
                  </a:lnTo>
                  <a:cubicBezTo>
                    <a:pt x="767" y="610"/>
                    <a:pt x="713" y="631"/>
                    <a:pt x="664" y="664"/>
                  </a:cubicBezTo>
                  <a:lnTo>
                    <a:pt x="707" y="686"/>
                  </a:lnTo>
                  <a:cubicBezTo>
                    <a:pt x="693" y="696"/>
                    <a:pt x="678" y="719"/>
                    <a:pt x="667" y="719"/>
                  </a:cubicBezTo>
                  <a:cubicBezTo>
                    <a:pt x="666" y="719"/>
                    <a:pt x="665" y="719"/>
                    <a:pt x="664" y="718"/>
                  </a:cubicBezTo>
                  <a:cubicBezTo>
                    <a:pt x="660" y="718"/>
                    <a:pt x="656" y="717"/>
                    <a:pt x="652" y="717"/>
                  </a:cubicBezTo>
                  <a:cubicBezTo>
                    <a:pt x="628" y="717"/>
                    <a:pt x="619" y="731"/>
                    <a:pt x="610" y="746"/>
                  </a:cubicBezTo>
                  <a:cubicBezTo>
                    <a:pt x="604" y="767"/>
                    <a:pt x="588" y="795"/>
                    <a:pt x="582" y="805"/>
                  </a:cubicBezTo>
                  <a:cubicBezTo>
                    <a:pt x="577" y="816"/>
                    <a:pt x="561" y="827"/>
                    <a:pt x="561" y="838"/>
                  </a:cubicBezTo>
                  <a:cubicBezTo>
                    <a:pt x="539" y="892"/>
                    <a:pt x="457" y="920"/>
                    <a:pt x="506" y="1001"/>
                  </a:cubicBezTo>
                  <a:lnTo>
                    <a:pt x="436" y="1039"/>
                  </a:lnTo>
                  <a:lnTo>
                    <a:pt x="414" y="1028"/>
                  </a:lnTo>
                  <a:cubicBezTo>
                    <a:pt x="414" y="1055"/>
                    <a:pt x="408" y="1083"/>
                    <a:pt x="398" y="1104"/>
                  </a:cubicBezTo>
                  <a:cubicBezTo>
                    <a:pt x="387" y="1126"/>
                    <a:pt x="370" y="1148"/>
                    <a:pt x="349" y="1164"/>
                  </a:cubicBezTo>
                  <a:cubicBezTo>
                    <a:pt x="338" y="1180"/>
                    <a:pt x="381" y="1197"/>
                    <a:pt x="349" y="1197"/>
                  </a:cubicBezTo>
                  <a:cubicBezTo>
                    <a:pt x="311" y="1197"/>
                    <a:pt x="311" y="1224"/>
                    <a:pt x="305" y="1246"/>
                  </a:cubicBezTo>
                  <a:cubicBezTo>
                    <a:pt x="305" y="1267"/>
                    <a:pt x="300" y="1289"/>
                    <a:pt x="294" y="1311"/>
                  </a:cubicBezTo>
                  <a:cubicBezTo>
                    <a:pt x="283" y="1333"/>
                    <a:pt x="273" y="1344"/>
                    <a:pt x="262" y="1360"/>
                  </a:cubicBezTo>
                  <a:cubicBezTo>
                    <a:pt x="229" y="1403"/>
                    <a:pt x="207" y="1452"/>
                    <a:pt x="196" y="1501"/>
                  </a:cubicBezTo>
                  <a:cubicBezTo>
                    <a:pt x="191" y="1539"/>
                    <a:pt x="169" y="1572"/>
                    <a:pt x="158" y="1604"/>
                  </a:cubicBezTo>
                  <a:cubicBezTo>
                    <a:pt x="142" y="1642"/>
                    <a:pt x="131" y="1681"/>
                    <a:pt x="131" y="1719"/>
                  </a:cubicBezTo>
                  <a:cubicBezTo>
                    <a:pt x="126" y="1751"/>
                    <a:pt x="99" y="1778"/>
                    <a:pt x="99" y="1811"/>
                  </a:cubicBezTo>
                  <a:cubicBezTo>
                    <a:pt x="82" y="1882"/>
                    <a:pt x="71" y="1952"/>
                    <a:pt x="50" y="2018"/>
                  </a:cubicBezTo>
                  <a:cubicBezTo>
                    <a:pt x="33" y="2083"/>
                    <a:pt x="28" y="2148"/>
                    <a:pt x="17" y="2219"/>
                  </a:cubicBezTo>
                  <a:cubicBezTo>
                    <a:pt x="6" y="2289"/>
                    <a:pt x="1" y="2365"/>
                    <a:pt x="1" y="2442"/>
                  </a:cubicBezTo>
                  <a:cubicBezTo>
                    <a:pt x="1" y="2490"/>
                    <a:pt x="17" y="2539"/>
                    <a:pt x="12" y="2588"/>
                  </a:cubicBezTo>
                  <a:cubicBezTo>
                    <a:pt x="12" y="2632"/>
                    <a:pt x="28" y="2681"/>
                    <a:pt x="1" y="2724"/>
                  </a:cubicBezTo>
                  <a:cubicBezTo>
                    <a:pt x="1" y="2730"/>
                    <a:pt x="6" y="2746"/>
                    <a:pt x="12" y="2751"/>
                  </a:cubicBezTo>
                  <a:cubicBezTo>
                    <a:pt x="33" y="2762"/>
                    <a:pt x="22" y="2784"/>
                    <a:pt x="22" y="2800"/>
                  </a:cubicBezTo>
                  <a:cubicBezTo>
                    <a:pt x="28" y="2871"/>
                    <a:pt x="44" y="2942"/>
                    <a:pt x="66" y="3012"/>
                  </a:cubicBezTo>
                  <a:cubicBezTo>
                    <a:pt x="82" y="3061"/>
                    <a:pt x="99" y="3110"/>
                    <a:pt x="104" y="3159"/>
                  </a:cubicBezTo>
                  <a:cubicBezTo>
                    <a:pt x="115" y="3208"/>
                    <a:pt x="153" y="3241"/>
                    <a:pt x="153" y="3284"/>
                  </a:cubicBezTo>
                  <a:cubicBezTo>
                    <a:pt x="191" y="3300"/>
                    <a:pt x="180" y="3338"/>
                    <a:pt x="202" y="3366"/>
                  </a:cubicBezTo>
                  <a:cubicBezTo>
                    <a:pt x="207" y="3377"/>
                    <a:pt x="207" y="3398"/>
                    <a:pt x="218" y="3409"/>
                  </a:cubicBezTo>
                  <a:cubicBezTo>
                    <a:pt x="245" y="3458"/>
                    <a:pt x="283" y="3502"/>
                    <a:pt x="311" y="3545"/>
                  </a:cubicBezTo>
                  <a:cubicBezTo>
                    <a:pt x="332" y="3594"/>
                    <a:pt x="398" y="3616"/>
                    <a:pt x="408" y="3675"/>
                  </a:cubicBezTo>
                  <a:cubicBezTo>
                    <a:pt x="408" y="3675"/>
                    <a:pt x="408" y="3674"/>
                    <a:pt x="410" y="3674"/>
                  </a:cubicBezTo>
                  <a:cubicBezTo>
                    <a:pt x="412" y="3674"/>
                    <a:pt x="417" y="3675"/>
                    <a:pt x="425" y="3681"/>
                  </a:cubicBezTo>
                  <a:cubicBezTo>
                    <a:pt x="436" y="3686"/>
                    <a:pt x="457" y="3692"/>
                    <a:pt x="463" y="3703"/>
                  </a:cubicBezTo>
                  <a:cubicBezTo>
                    <a:pt x="490" y="3752"/>
                    <a:pt x="517" y="3801"/>
                    <a:pt x="588" y="3801"/>
                  </a:cubicBezTo>
                  <a:cubicBezTo>
                    <a:pt x="593" y="3801"/>
                    <a:pt x="599" y="3811"/>
                    <a:pt x="599" y="3817"/>
                  </a:cubicBezTo>
                  <a:cubicBezTo>
                    <a:pt x="599" y="3844"/>
                    <a:pt x="610" y="3849"/>
                    <a:pt x="631" y="3855"/>
                  </a:cubicBezTo>
                  <a:cubicBezTo>
                    <a:pt x="664" y="3866"/>
                    <a:pt x="691" y="3893"/>
                    <a:pt x="718" y="3909"/>
                  </a:cubicBezTo>
                  <a:cubicBezTo>
                    <a:pt x="751" y="3920"/>
                    <a:pt x="778" y="3931"/>
                    <a:pt x="805" y="3936"/>
                  </a:cubicBezTo>
                  <a:cubicBezTo>
                    <a:pt x="811" y="3942"/>
                    <a:pt x="816" y="3942"/>
                    <a:pt x="822" y="3947"/>
                  </a:cubicBezTo>
                  <a:lnTo>
                    <a:pt x="822" y="3964"/>
                  </a:lnTo>
                  <a:cubicBezTo>
                    <a:pt x="849" y="3974"/>
                    <a:pt x="881" y="3985"/>
                    <a:pt x="914" y="3996"/>
                  </a:cubicBezTo>
                  <a:cubicBezTo>
                    <a:pt x="957" y="4018"/>
                    <a:pt x="1012" y="4018"/>
                    <a:pt x="1061" y="4045"/>
                  </a:cubicBezTo>
                  <a:cubicBezTo>
                    <a:pt x="1088" y="4061"/>
                    <a:pt x="1126" y="4056"/>
                    <a:pt x="1153" y="4072"/>
                  </a:cubicBezTo>
                  <a:cubicBezTo>
                    <a:pt x="1165" y="4065"/>
                    <a:pt x="1175" y="4063"/>
                    <a:pt x="1186" y="4063"/>
                  </a:cubicBezTo>
                  <a:cubicBezTo>
                    <a:pt x="1215" y="4063"/>
                    <a:pt x="1241" y="4083"/>
                    <a:pt x="1273" y="4083"/>
                  </a:cubicBezTo>
                  <a:cubicBezTo>
                    <a:pt x="1311" y="4083"/>
                    <a:pt x="1349" y="4089"/>
                    <a:pt x="1387" y="4099"/>
                  </a:cubicBezTo>
                  <a:cubicBezTo>
                    <a:pt x="1392" y="4102"/>
                    <a:pt x="1397" y="4103"/>
                    <a:pt x="1401" y="4103"/>
                  </a:cubicBezTo>
                  <a:cubicBezTo>
                    <a:pt x="1417" y="4103"/>
                    <a:pt x="1424" y="4089"/>
                    <a:pt x="1441" y="4089"/>
                  </a:cubicBezTo>
                  <a:cubicBezTo>
                    <a:pt x="1453" y="4089"/>
                    <a:pt x="1467" y="4105"/>
                    <a:pt x="1482" y="4105"/>
                  </a:cubicBezTo>
                  <a:cubicBezTo>
                    <a:pt x="1488" y="4105"/>
                    <a:pt x="1495" y="4102"/>
                    <a:pt x="1501" y="4094"/>
                  </a:cubicBezTo>
                  <a:cubicBezTo>
                    <a:pt x="1509" y="4090"/>
                    <a:pt x="1519" y="4086"/>
                    <a:pt x="1528" y="4086"/>
                  </a:cubicBezTo>
                  <a:cubicBezTo>
                    <a:pt x="1532" y="4086"/>
                    <a:pt x="1536" y="4087"/>
                    <a:pt x="1539" y="4089"/>
                  </a:cubicBezTo>
                  <a:cubicBezTo>
                    <a:pt x="1544" y="4101"/>
                    <a:pt x="1548" y="4105"/>
                    <a:pt x="1553" y="4105"/>
                  </a:cubicBezTo>
                  <a:cubicBezTo>
                    <a:pt x="1562" y="4105"/>
                    <a:pt x="1572" y="4089"/>
                    <a:pt x="1583" y="4089"/>
                  </a:cubicBezTo>
                  <a:cubicBezTo>
                    <a:pt x="1586" y="4089"/>
                    <a:pt x="1590" y="4090"/>
                    <a:pt x="1593" y="4094"/>
                  </a:cubicBezTo>
                  <a:cubicBezTo>
                    <a:pt x="1583" y="4110"/>
                    <a:pt x="1583" y="4127"/>
                    <a:pt x="1555" y="4143"/>
                  </a:cubicBezTo>
                  <a:cubicBezTo>
                    <a:pt x="1544" y="4148"/>
                    <a:pt x="1544" y="4186"/>
                    <a:pt x="1534" y="4203"/>
                  </a:cubicBezTo>
                  <a:cubicBezTo>
                    <a:pt x="1517" y="4219"/>
                    <a:pt x="1501" y="4235"/>
                    <a:pt x="1479" y="4241"/>
                  </a:cubicBezTo>
                  <a:cubicBezTo>
                    <a:pt x="1447" y="4246"/>
                    <a:pt x="1419" y="4273"/>
                    <a:pt x="1419" y="4306"/>
                  </a:cubicBezTo>
                  <a:cubicBezTo>
                    <a:pt x="1419" y="4317"/>
                    <a:pt x="1414" y="4328"/>
                    <a:pt x="1414" y="4339"/>
                  </a:cubicBezTo>
                  <a:lnTo>
                    <a:pt x="1376" y="4322"/>
                  </a:lnTo>
                  <a:cubicBezTo>
                    <a:pt x="1354" y="4355"/>
                    <a:pt x="1343" y="4398"/>
                    <a:pt x="1354" y="4442"/>
                  </a:cubicBezTo>
                  <a:lnTo>
                    <a:pt x="1311" y="4420"/>
                  </a:lnTo>
                  <a:cubicBezTo>
                    <a:pt x="1305" y="4431"/>
                    <a:pt x="1300" y="4442"/>
                    <a:pt x="1300" y="4458"/>
                  </a:cubicBezTo>
                  <a:lnTo>
                    <a:pt x="1262" y="4436"/>
                  </a:lnTo>
                  <a:lnTo>
                    <a:pt x="1262" y="4436"/>
                  </a:lnTo>
                  <a:cubicBezTo>
                    <a:pt x="1267" y="4469"/>
                    <a:pt x="1256" y="4502"/>
                    <a:pt x="1224" y="4507"/>
                  </a:cubicBezTo>
                  <a:cubicBezTo>
                    <a:pt x="1240" y="4551"/>
                    <a:pt x="1207" y="4556"/>
                    <a:pt x="1180" y="4562"/>
                  </a:cubicBezTo>
                  <a:cubicBezTo>
                    <a:pt x="1148" y="4567"/>
                    <a:pt x="1131" y="4600"/>
                    <a:pt x="1126" y="4638"/>
                  </a:cubicBezTo>
                  <a:cubicBezTo>
                    <a:pt x="1121" y="4648"/>
                    <a:pt x="1115" y="4676"/>
                    <a:pt x="1104" y="4676"/>
                  </a:cubicBezTo>
                  <a:cubicBezTo>
                    <a:pt x="1066" y="4692"/>
                    <a:pt x="1066" y="4725"/>
                    <a:pt x="1050" y="4752"/>
                  </a:cubicBezTo>
                  <a:cubicBezTo>
                    <a:pt x="1034" y="4790"/>
                    <a:pt x="1034" y="4833"/>
                    <a:pt x="1061" y="4866"/>
                  </a:cubicBezTo>
                  <a:cubicBezTo>
                    <a:pt x="1079" y="4884"/>
                    <a:pt x="1104" y="4894"/>
                    <a:pt x="1131" y="4894"/>
                  </a:cubicBezTo>
                  <a:cubicBezTo>
                    <a:pt x="1136" y="4894"/>
                    <a:pt x="1142" y="4894"/>
                    <a:pt x="1148" y="4893"/>
                  </a:cubicBezTo>
                  <a:lnTo>
                    <a:pt x="1148" y="4855"/>
                  </a:lnTo>
                  <a:cubicBezTo>
                    <a:pt x="1191" y="4855"/>
                    <a:pt x="1213" y="4817"/>
                    <a:pt x="1240" y="4790"/>
                  </a:cubicBezTo>
                  <a:cubicBezTo>
                    <a:pt x="1284" y="4730"/>
                    <a:pt x="1332" y="4676"/>
                    <a:pt x="1381" y="4627"/>
                  </a:cubicBezTo>
                  <a:cubicBezTo>
                    <a:pt x="1409" y="4610"/>
                    <a:pt x="1409" y="4567"/>
                    <a:pt x="1447" y="4562"/>
                  </a:cubicBezTo>
                  <a:cubicBezTo>
                    <a:pt x="1447" y="4502"/>
                    <a:pt x="1512" y="4496"/>
                    <a:pt x="1528" y="4447"/>
                  </a:cubicBezTo>
                  <a:cubicBezTo>
                    <a:pt x="1539" y="4415"/>
                    <a:pt x="1588" y="4393"/>
                    <a:pt x="1610" y="4360"/>
                  </a:cubicBezTo>
                  <a:cubicBezTo>
                    <a:pt x="1631" y="4333"/>
                    <a:pt x="1680" y="4328"/>
                    <a:pt x="1680" y="4279"/>
                  </a:cubicBezTo>
                  <a:cubicBezTo>
                    <a:pt x="1680" y="4273"/>
                    <a:pt x="1691" y="4268"/>
                    <a:pt x="1697" y="4263"/>
                  </a:cubicBezTo>
                  <a:cubicBezTo>
                    <a:pt x="1751" y="4241"/>
                    <a:pt x="1784" y="4192"/>
                    <a:pt x="1827" y="4165"/>
                  </a:cubicBezTo>
                  <a:cubicBezTo>
                    <a:pt x="1892" y="4121"/>
                    <a:pt x="1892" y="4072"/>
                    <a:pt x="1876" y="4007"/>
                  </a:cubicBezTo>
                  <a:cubicBezTo>
                    <a:pt x="1871" y="3996"/>
                    <a:pt x="1871" y="3985"/>
                    <a:pt x="1871" y="3974"/>
                  </a:cubicBezTo>
                  <a:cubicBezTo>
                    <a:pt x="1849" y="3969"/>
                    <a:pt x="1827" y="3964"/>
                    <a:pt x="1816" y="3953"/>
                  </a:cubicBezTo>
                  <a:cubicBezTo>
                    <a:pt x="1800" y="3926"/>
                    <a:pt x="1773" y="3898"/>
                    <a:pt x="1746" y="3882"/>
                  </a:cubicBezTo>
                  <a:cubicBezTo>
                    <a:pt x="1697" y="3855"/>
                    <a:pt x="1675" y="3801"/>
                    <a:pt x="1631" y="3768"/>
                  </a:cubicBezTo>
                  <a:cubicBezTo>
                    <a:pt x="1572" y="3719"/>
                    <a:pt x="1523" y="3665"/>
                    <a:pt x="1485" y="3594"/>
                  </a:cubicBezTo>
                  <a:cubicBezTo>
                    <a:pt x="1479" y="3572"/>
                    <a:pt x="1463" y="3550"/>
                    <a:pt x="1447" y="3540"/>
                  </a:cubicBezTo>
                  <a:cubicBezTo>
                    <a:pt x="1414" y="3518"/>
                    <a:pt x="1387" y="3491"/>
                    <a:pt x="1371" y="3458"/>
                  </a:cubicBezTo>
                  <a:cubicBezTo>
                    <a:pt x="1322" y="3387"/>
                    <a:pt x="1294" y="3295"/>
                    <a:pt x="1180" y="3279"/>
                  </a:cubicBezTo>
                  <a:cubicBezTo>
                    <a:pt x="1175" y="3295"/>
                    <a:pt x="1148" y="3322"/>
                    <a:pt x="1153" y="3338"/>
                  </a:cubicBezTo>
                  <a:cubicBezTo>
                    <a:pt x="1169" y="3382"/>
                    <a:pt x="1159" y="3431"/>
                    <a:pt x="1197" y="3463"/>
                  </a:cubicBezTo>
                  <a:cubicBezTo>
                    <a:pt x="1213" y="3469"/>
                    <a:pt x="1235" y="3491"/>
                    <a:pt x="1235" y="3502"/>
                  </a:cubicBezTo>
                  <a:cubicBezTo>
                    <a:pt x="1224" y="3550"/>
                    <a:pt x="1273" y="3567"/>
                    <a:pt x="1289" y="3599"/>
                  </a:cubicBezTo>
                  <a:cubicBezTo>
                    <a:pt x="1300" y="3610"/>
                    <a:pt x="1316" y="3616"/>
                    <a:pt x="1316" y="3627"/>
                  </a:cubicBezTo>
                  <a:cubicBezTo>
                    <a:pt x="1332" y="3665"/>
                    <a:pt x="1354" y="3692"/>
                    <a:pt x="1387" y="3714"/>
                  </a:cubicBezTo>
                  <a:cubicBezTo>
                    <a:pt x="1398" y="3719"/>
                    <a:pt x="1414" y="3730"/>
                    <a:pt x="1414" y="3735"/>
                  </a:cubicBezTo>
                  <a:cubicBezTo>
                    <a:pt x="1409" y="3773"/>
                    <a:pt x="1447" y="3779"/>
                    <a:pt x="1463" y="3806"/>
                  </a:cubicBezTo>
                  <a:cubicBezTo>
                    <a:pt x="1496" y="3844"/>
                    <a:pt x="1550" y="3866"/>
                    <a:pt x="1550" y="3931"/>
                  </a:cubicBezTo>
                  <a:cubicBezTo>
                    <a:pt x="1534" y="3936"/>
                    <a:pt x="1517" y="3942"/>
                    <a:pt x="1501" y="3942"/>
                  </a:cubicBezTo>
                  <a:cubicBezTo>
                    <a:pt x="1479" y="3936"/>
                    <a:pt x="1463" y="3926"/>
                    <a:pt x="1447" y="3909"/>
                  </a:cubicBezTo>
                  <a:cubicBezTo>
                    <a:pt x="1441" y="3920"/>
                    <a:pt x="1419" y="3931"/>
                    <a:pt x="1419" y="3931"/>
                  </a:cubicBezTo>
                  <a:cubicBezTo>
                    <a:pt x="1404" y="3920"/>
                    <a:pt x="1386" y="3918"/>
                    <a:pt x="1367" y="3918"/>
                  </a:cubicBezTo>
                  <a:cubicBezTo>
                    <a:pt x="1356" y="3918"/>
                    <a:pt x="1345" y="3919"/>
                    <a:pt x="1334" y="3919"/>
                  </a:cubicBezTo>
                  <a:cubicBezTo>
                    <a:pt x="1318" y="3919"/>
                    <a:pt x="1303" y="3917"/>
                    <a:pt x="1289" y="3909"/>
                  </a:cubicBezTo>
                  <a:cubicBezTo>
                    <a:pt x="1278" y="3898"/>
                    <a:pt x="1256" y="3893"/>
                    <a:pt x="1251" y="3893"/>
                  </a:cubicBezTo>
                  <a:cubicBezTo>
                    <a:pt x="1239" y="3902"/>
                    <a:pt x="1229" y="3905"/>
                    <a:pt x="1221" y="3905"/>
                  </a:cubicBezTo>
                  <a:cubicBezTo>
                    <a:pt x="1199" y="3905"/>
                    <a:pt x="1188" y="3880"/>
                    <a:pt x="1180" y="3860"/>
                  </a:cubicBezTo>
                  <a:cubicBezTo>
                    <a:pt x="1169" y="3871"/>
                    <a:pt x="1169" y="3882"/>
                    <a:pt x="1153" y="3887"/>
                  </a:cubicBezTo>
                  <a:cubicBezTo>
                    <a:pt x="1142" y="3887"/>
                    <a:pt x="1137" y="3871"/>
                    <a:pt x="1115" y="3866"/>
                  </a:cubicBezTo>
                  <a:cubicBezTo>
                    <a:pt x="1061" y="3849"/>
                    <a:pt x="995" y="3871"/>
                    <a:pt x="947" y="3817"/>
                  </a:cubicBezTo>
                  <a:cubicBezTo>
                    <a:pt x="941" y="3811"/>
                    <a:pt x="925" y="3811"/>
                    <a:pt x="909" y="3811"/>
                  </a:cubicBezTo>
                  <a:cubicBezTo>
                    <a:pt x="887" y="3806"/>
                    <a:pt x="860" y="3795"/>
                    <a:pt x="838" y="3790"/>
                  </a:cubicBezTo>
                  <a:lnTo>
                    <a:pt x="838" y="3768"/>
                  </a:lnTo>
                  <a:lnTo>
                    <a:pt x="838" y="3741"/>
                  </a:lnTo>
                  <a:cubicBezTo>
                    <a:pt x="820" y="3745"/>
                    <a:pt x="803" y="3753"/>
                    <a:pt x="791" y="3753"/>
                  </a:cubicBezTo>
                  <a:cubicBezTo>
                    <a:pt x="788" y="3753"/>
                    <a:pt x="786" y="3753"/>
                    <a:pt x="783" y="3752"/>
                  </a:cubicBezTo>
                  <a:cubicBezTo>
                    <a:pt x="751" y="3735"/>
                    <a:pt x="724" y="3714"/>
                    <a:pt x="697" y="3692"/>
                  </a:cubicBezTo>
                  <a:cubicBezTo>
                    <a:pt x="653" y="3659"/>
                    <a:pt x="615" y="3610"/>
                    <a:pt x="571" y="3572"/>
                  </a:cubicBezTo>
                  <a:cubicBezTo>
                    <a:pt x="501" y="3523"/>
                    <a:pt x="446" y="3458"/>
                    <a:pt x="403" y="3387"/>
                  </a:cubicBezTo>
                  <a:lnTo>
                    <a:pt x="376" y="3387"/>
                  </a:lnTo>
                  <a:cubicBezTo>
                    <a:pt x="370" y="3366"/>
                    <a:pt x="370" y="3328"/>
                    <a:pt x="365" y="3328"/>
                  </a:cubicBezTo>
                  <a:cubicBezTo>
                    <a:pt x="338" y="3322"/>
                    <a:pt x="365" y="3295"/>
                    <a:pt x="338" y="3284"/>
                  </a:cubicBezTo>
                  <a:cubicBezTo>
                    <a:pt x="311" y="3268"/>
                    <a:pt x="316" y="3246"/>
                    <a:pt x="316" y="3224"/>
                  </a:cubicBezTo>
                  <a:cubicBezTo>
                    <a:pt x="316" y="3219"/>
                    <a:pt x="300" y="3208"/>
                    <a:pt x="289" y="3208"/>
                  </a:cubicBezTo>
                  <a:cubicBezTo>
                    <a:pt x="267" y="3208"/>
                    <a:pt x="267" y="3203"/>
                    <a:pt x="267" y="3175"/>
                  </a:cubicBezTo>
                  <a:cubicBezTo>
                    <a:pt x="262" y="3154"/>
                    <a:pt x="256" y="3132"/>
                    <a:pt x="251" y="3110"/>
                  </a:cubicBezTo>
                  <a:cubicBezTo>
                    <a:pt x="245" y="3067"/>
                    <a:pt x="224" y="3023"/>
                    <a:pt x="213" y="2980"/>
                  </a:cubicBezTo>
                  <a:cubicBezTo>
                    <a:pt x="213" y="2947"/>
                    <a:pt x="207" y="2914"/>
                    <a:pt x="196" y="2882"/>
                  </a:cubicBezTo>
                  <a:cubicBezTo>
                    <a:pt x="180" y="2855"/>
                    <a:pt x="207" y="2811"/>
                    <a:pt x="169" y="2789"/>
                  </a:cubicBezTo>
                  <a:cubicBezTo>
                    <a:pt x="169" y="2784"/>
                    <a:pt x="169" y="2768"/>
                    <a:pt x="175" y="2768"/>
                  </a:cubicBezTo>
                  <a:cubicBezTo>
                    <a:pt x="218" y="2751"/>
                    <a:pt x="180" y="2724"/>
                    <a:pt x="180" y="2719"/>
                  </a:cubicBezTo>
                  <a:cubicBezTo>
                    <a:pt x="175" y="2708"/>
                    <a:pt x="164" y="2697"/>
                    <a:pt x="164" y="2697"/>
                  </a:cubicBezTo>
                  <a:cubicBezTo>
                    <a:pt x="191" y="2670"/>
                    <a:pt x="158" y="2637"/>
                    <a:pt x="169" y="2621"/>
                  </a:cubicBezTo>
                  <a:cubicBezTo>
                    <a:pt x="191" y="2583"/>
                    <a:pt x="169" y="2567"/>
                    <a:pt x="164" y="2539"/>
                  </a:cubicBezTo>
                  <a:cubicBezTo>
                    <a:pt x="164" y="2529"/>
                    <a:pt x="169" y="2512"/>
                    <a:pt x="175" y="2507"/>
                  </a:cubicBezTo>
                  <a:cubicBezTo>
                    <a:pt x="180" y="2501"/>
                    <a:pt x="180" y="2496"/>
                    <a:pt x="180" y="2490"/>
                  </a:cubicBezTo>
                  <a:cubicBezTo>
                    <a:pt x="175" y="2474"/>
                    <a:pt x="164" y="2458"/>
                    <a:pt x="158" y="2442"/>
                  </a:cubicBezTo>
                  <a:cubicBezTo>
                    <a:pt x="142" y="2414"/>
                    <a:pt x="180" y="2420"/>
                    <a:pt x="191" y="2404"/>
                  </a:cubicBezTo>
                  <a:lnTo>
                    <a:pt x="158" y="2360"/>
                  </a:lnTo>
                  <a:cubicBezTo>
                    <a:pt x="196" y="2278"/>
                    <a:pt x="202" y="2186"/>
                    <a:pt x="186" y="2099"/>
                  </a:cubicBezTo>
                  <a:lnTo>
                    <a:pt x="218" y="2088"/>
                  </a:lnTo>
                  <a:cubicBezTo>
                    <a:pt x="191" y="2028"/>
                    <a:pt x="207" y="1958"/>
                    <a:pt x="256" y="1914"/>
                  </a:cubicBezTo>
                  <a:lnTo>
                    <a:pt x="224" y="1893"/>
                  </a:lnTo>
                  <a:cubicBezTo>
                    <a:pt x="240" y="1876"/>
                    <a:pt x="251" y="1860"/>
                    <a:pt x="262" y="1838"/>
                  </a:cubicBezTo>
                  <a:cubicBezTo>
                    <a:pt x="267" y="1822"/>
                    <a:pt x="262" y="1811"/>
                    <a:pt x="267" y="1789"/>
                  </a:cubicBezTo>
                  <a:cubicBezTo>
                    <a:pt x="278" y="1762"/>
                    <a:pt x="294" y="1740"/>
                    <a:pt x="300" y="1713"/>
                  </a:cubicBezTo>
                  <a:cubicBezTo>
                    <a:pt x="316" y="1686"/>
                    <a:pt x="321" y="1659"/>
                    <a:pt x="311" y="1632"/>
                  </a:cubicBezTo>
                  <a:cubicBezTo>
                    <a:pt x="305" y="1610"/>
                    <a:pt x="365" y="1615"/>
                    <a:pt x="338" y="1577"/>
                  </a:cubicBezTo>
                  <a:cubicBezTo>
                    <a:pt x="387" y="1545"/>
                    <a:pt x="365" y="1474"/>
                    <a:pt x="419" y="1441"/>
                  </a:cubicBezTo>
                  <a:cubicBezTo>
                    <a:pt x="441" y="1425"/>
                    <a:pt x="446" y="1382"/>
                    <a:pt x="457" y="1349"/>
                  </a:cubicBezTo>
                  <a:lnTo>
                    <a:pt x="430" y="1338"/>
                  </a:lnTo>
                  <a:cubicBezTo>
                    <a:pt x="523" y="1262"/>
                    <a:pt x="523" y="1262"/>
                    <a:pt x="512" y="1175"/>
                  </a:cubicBezTo>
                  <a:lnTo>
                    <a:pt x="512" y="1175"/>
                  </a:lnTo>
                  <a:lnTo>
                    <a:pt x="550" y="1191"/>
                  </a:lnTo>
                  <a:cubicBezTo>
                    <a:pt x="566" y="1153"/>
                    <a:pt x="582" y="1115"/>
                    <a:pt x="604" y="1072"/>
                  </a:cubicBezTo>
                  <a:cubicBezTo>
                    <a:pt x="631" y="1034"/>
                    <a:pt x="653" y="996"/>
                    <a:pt x="680" y="947"/>
                  </a:cubicBezTo>
                  <a:cubicBezTo>
                    <a:pt x="702" y="947"/>
                    <a:pt x="724" y="930"/>
                    <a:pt x="735" y="898"/>
                  </a:cubicBezTo>
                  <a:cubicBezTo>
                    <a:pt x="745" y="871"/>
                    <a:pt x="767" y="843"/>
                    <a:pt x="789" y="822"/>
                  </a:cubicBezTo>
                  <a:cubicBezTo>
                    <a:pt x="811" y="805"/>
                    <a:pt x="822" y="773"/>
                    <a:pt x="805" y="746"/>
                  </a:cubicBezTo>
                  <a:lnTo>
                    <a:pt x="805" y="746"/>
                  </a:lnTo>
                  <a:cubicBezTo>
                    <a:pt x="822" y="749"/>
                    <a:pt x="834" y="751"/>
                    <a:pt x="844" y="751"/>
                  </a:cubicBezTo>
                  <a:cubicBezTo>
                    <a:pt x="864" y="751"/>
                    <a:pt x="872" y="744"/>
                    <a:pt x="876" y="729"/>
                  </a:cubicBezTo>
                  <a:cubicBezTo>
                    <a:pt x="881" y="691"/>
                    <a:pt x="909" y="653"/>
                    <a:pt x="947" y="631"/>
                  </a:cubicBezTo>
                  <a:cubicBezTo>
                    <a:pt x="963" y="621"/>
                    <a:pt x="979" y="604"/>
                    <a:pt x="990" y="588"/>
                  </a:cubicBezTo>
                  <a:cubicBezTo>
                    <a:pt x="1017" y="539"/>
                    <a:pt x="1055" y="501"/>
                    <a:pt x="1099" y="474"/>
                  </a:cubicBezTo>
                  <a:cubicBezTo>
                    <a:pt x="1137" y="447"/>
                    <a:pt x="1169" y="414"/>
                    <a:pt x="1191" y="371"/>
                  </a:cubicBezTo>
                  <a:cubicBezTo>
                    <a:pt x="1191" y="360"/>
                    <a:pt x="1207" y="354"/>
                    <a:pt x="1218" y="349"/>
                  </a:cubicBezTo>
                  <a:cubicBezTo>
                    <a:pt x="1229" y="343"/>
                    <a:pt x="1240" y="338"/>
                    <a:pt x="1251" y="332"/>
                  </a:cubicBezTo>
                  <a:cubicBezTo>
                    <a:pt x="1316" y="278"/>
                    <a:pt x="1381" y="224"/>
                    <a:pt x="1452" y="169"/>
                  </a:cubicBezTo>
                  <a:lnTo>
                    <a:pt x="1474" y="169"/>
                  </a:lnTo>
                  <a:lnTo>
                    <a:pt x="1593" y="110"/>
                  </a:lnTo>
                  <a:cubicBezTo>
                    <a:pt x="1583" y="23"/>
                    <a:pt x="1506" y="33"/>
                    <a:pt x="145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08" name="Google Shape;6948;p123"/>
            <p:cNvSpPr/>
            <p:nvPr/>
          </p:nvSpPr>
          <p:spPr>
            <a:xfrm>
              <a:off x="2518827" y="1441000"/>
              <a:ext cx="438159" cy="774073"/>
            </a:xfrm>
            <a:custGeom>
              <a:avLst/>
              <a:gdLst/>
              <a:ahLst/>
              <a:cxnLst/>
              <a:rect l="l" t="t" r="r" b="b"/>
              <a:pathLst>
                <a:path w="3784" h="6685" extrusionOk="0">
                  <a:moveTo>
                    <a:pt x="2653" y="1"/>
                  </a:moveTo>
                  <a:lnTo>
                    <a:pt x="2631" y="44"/>
                  </a:lnTo>
                  <a:cubicBezTo>
                    <a:pt x="2669" y="120"/>
                    <a:pt x="2707" y="191"/>
                    <a:pt x="2794" y="213"/>
                  </a:cubicBezTo>
                  <a:cubicBezTo>
                    <a:pt x="2800" y="218"/>
                    <a:pt x="2805" y="229"/>
                    <a:pt x="2810" y="234"/>
                  </a:cubicBezTo>
                  <a:cubicBezTo>
                    <a:pt x="2843" y="251"/>
                    <a:pt x="2870" y="272"/>
                    <a:pt x="2897" y="294"/>
                  </a:cubicBezTo>
                  <a:cubicBezTo>
                    <a:pt x="2914" y="311"/>
                    <a:pt x="2946" y="294"/>
                    <a:pt x="2952" y="332"/>
                  </a:cubicBezTo>
                  <a:cubicBezTo>
                    <a:pt x="2952" y="349"/>
                    <a:pt x="3001" y="349"/>
                    <a:pt x="3028" y="365"/>
                  </a:cubicBezTo>
                  <a:cubicBezTo>
                    <a:pt x="3088" y="403"/>
                    <a:pt x="3137" y="457"/>
                    <a:pt x="3213" y="468"/>
                  </a:cubicBezTo>
                  <a:cubicBezTo>
                    <a:pt x="3229" y="474"/>
                    <a:pt x="3240" y="479"/>
                    <a:pt x="3251" y="484"/>
                  </a:cubicBezTo>
                  <a:lnTo>
                    <a:pt x="3338" y="539"/>
                  </a:lnTo>
                  <a:lnTo>
                    <a:pt x="3283" y="561"/>
                  </a:lnTo>
                  <a:lnTo>
                    <a:pt x="3251" y="533"/>
                  </a:lnTo>
                  <a:cubicBezTo>
                    <a:pt x="3218" y="550"/>
                    <a:pt x="3169" y="555"/>
                    <a:pt x="3153" y="577"/>
                  </a:cubicBezTo>
                  <a:cubicBezTo>
                    <a:pt x="3133" y="609"/>
                    <a:pt x="3100" y="627"/>
                    <a:pt x="3065" y="627"/>
                  </a:cubicBezTo>
                  <a:cubicBezTo>
                    <a:pt x="3053" y="627"/>
                    <a:pt x="3040" y="625"/>
                    <a:pt x="3028" y="620"/>
                  </a:cubicBezTo>
                  <a:cubicBezTo>
                    <a:pt x="3023" y="620"/>
                    <a:pt x="3018" y="619"/>
                    <a:pt x="3014" y="619"/>
                  </a:cubicBezTo>
                  <a:cubicBezTo>
                    <a:pt x="2981" y="619"/>
                    <a:pt x="2949" y="636"/>
                    <a:pt x="2930" y="669"/>
                  </a:cubicBezTo>
                  <a:cubicBezTo>
                    <a:pt x="2906" y="650"/>
                    <a:pt x="2889" y="640"/>
                    <a:pt x="2873" y="640"/>
                  </a:cubicBezTo>
                  <a:cubicBezTo>
                    <a:pt x="2850" y="640"/>
                    <a:pt x="2831" y="663"/>
                    <a:pt x="2805" y="713"/>
                  </a:cubicBezTo>
                  <a:cubicBezTo>
                    <a:pt x="2774" y="691"/>
                    <a:pt x="2757" y="679"/>
                    <a:pt x="2744" y="679"/>
                  </a:cubicBezTo>
                  <a:cubicBezTo>
                    <a:pt x="2727" y="679"/>
                    <a:pt x="2718" y="699"/>
                    <a:pt x="2696" y="745"/>
                  </a:cubicBezTo>
                  <a:cubicBezTo>
                    <a:pt x="2691" y="756"/>
                    <a:pt x="2680" y="762"/>
                    <a:pt x="2675" y="773"/>
                  </a:cubicBezTo>
                  <a:lnTo>
                    <a:pt x="2636" y="735"/>
                  </a:lnTo>
                  <a:cubicBezTo>
                    <a:pt x="2568" y="735"/>
                    <a:pt x="2531" y="809"/>
                    <a:pt x="2469" y="809"/>
                  </a:cubicBezTo>
                  <a:cubicBezTo>
                    <a:pt x="2462" y="809"/>
                    <a:pt x="2454" y="807"/>
                    <a:pt x="2446" y="805"/>
                  </a:cubicBezTo>
                  <a:lnTo>
                    <a:pt x="2424" y="854"/>
                  </a:lnTo>
                  <a:cubicBezTo>
                    <a:pt x="2410" y="850"/>
                    <a:pt x="2396" y="848"/>
                    <a:pt x="2382" y="848"/>
                  </a:cubicBezTo>
                  <a:cubicBezTo>
                    <a:pt x="2343" y="848"/>
                    <a:pt x="2306" y="864"/>
                    <a:pt x="2278" y="892"/>
                  </a:cubicBezTo>
                  <a:cubicBezTo>
                    <a:pt x="2256" y="914"/>
                    <a:pt x="2229" y="930"/>
                    <a:pt x="2196" y="936"/>
                  </a:cubicBezTo>
                  <a:cubicBezTo>
                    <a:pt x="2153" y="947"/>
                    <a:pt x="2109" y="963"/>
                    <a:pt x="2071" y="990"/>
                  </a:cubicBezTo>
                  <a:lnTo>
                    <a:pt x="2120" y="1034"/>
                  </a:lnTo>
                  <a:cubicBezTo>
                    <a:pt x="2077" y="1044"/>
                    <a:pt x="2033" y="1055"/>
                    <a:pt x="1990" y="1061"/>
                  </a:cubicBezTo>
                  <a:cubicBezTo>
                    <a:pt x="1987" y="1060"/>
                    <a:pt x="1985" y="1060"/>
                    <a:pt x="1983" y="1060"/>
                  </a:cubicBezTo>
                  <a:cubicBezTo>
                    <a:pt x="1936" y="1060"/>
                    <a:pt x="1939" y="1120"/>
                    <a:pt x="1892" y="1120"/>
                  </a:cubicBezTo>
                  <a:cubicBezTo>
                    <a:pt x="1881" y="1120"/>
                    <a:pt x="1870" y="1131"/>
                    <a:pt x="1859" y="1142"/>
                  </a:cubicBezTo>
                  <a:cubicBezTo>
                    <a:pt x="1821" y="1169"/>
                    <a:pt x="1767" y="1191"/>
                    <a:pt x="1756" y="1224"/>
                  </a:cubicBezTo>
                  <a:cubicBezTo>
                    <a:pt x="1740" y="1256"/>
                    <a:pt x="1718" y="1278"/>
                    <a:pt x="1691" y="1294"/>
                  </a:cubicBezTo>
                  <a:cubicBezTo>
                    <a:pt x="1647" y="1322"/>
                    <a:pt x="1609" y="1354"/>
                    <a:pt x="1576" y="1392"/>
                  </a:cubicBezTo>
                  <a:cubicBezTo>
                    <a:pt x="1522" y="1468"/>
                    <a:pt x="1424" y="1517"/>
                    <a:pt x="1375" y="1604"/>
                  </a:cubicBezTo>
                  <a:cubicBezTo>
                    <a:pt x="1316" y="1621"/>
                    <a:pt x="1299" y="1686"/>
                    <a:pt x="1256" y="1724"/>
                  </a:cubicBezTo>
                  <a:cubicBezTo>
                    <a:pt x="1223" y="1756"/>
                    <a:pt x="1191" y="1795"/>
                    <a:pt x="1163" y="1838"/>
                  </a:cubicBezTo>
                  <a:cubicBezTo>
                    <a:pt x="1136" y="1876"/>
                    <a:pt x="1109" y="1920"/>
                    <a:pt x="1082" y="1952"/>
                  </a:cubicBezTo>
                  <a:cubicBezTo>
                    <a:pt x="1060" y="1990"/>
                    <a:pt x="1022" y="2017"/>
                    <a:pt x="1011" y="2072"/>
                  </a:cubicBezTo>
                  <a:cubicBezTo>
                    <a:pt x="1006" y="2093"/>
                    <a:pt x="962" y="2104"/>
                    <a:pt x="946" y="2132"/>
                  </a:cubicBezTo>
                  <a:cubicBezTo>
                    <a:pt x="930" y="2159"/>
                    <a:pt x="930" y="2202"/>
                    <a:pt x="913" y="2224"/>
                  </a:cubicBezTo>
                  <a:cubicBezTo>
                    <a:pt x="870" y="2267"/>
                    <a:pt x="843" y="2311"/>
                    <a:pt x="815" y="2365"/>
                  </a:cubicBezTo>
                  <a:cubicBezTo>
                    <a:pt x="799" y="2409"/>
                    <a:pt x="761" y="2452"/>
                    <a:pt x="745" y="2501"/>
                  </a:cubicBezTo>
                  <a:cubicBezTo>
                    <a:pt x="718" y="2577"/>
                    <a:pt x="652" y="2632"/>
                    <a:pt x="652" y="2713"/>
                  </a:cubicBezTo>
                  <a:cubicBezTo>
                    <a:pt x="576" y="2806"/>
                    <a:pt x="560" y="2920"/>
                    <a:pt x="506" y="3018"/>
                  </a:cubicBezTo>
                  <a:cubicBezTo>
                    <a:pt x="527" y="3066"/>
                    <a:pt x="473" y="3077"/>
                    <a:pt x="462" y="3110"/>
                  </a:cubicBezTo>
                  <a:cubicBezTo>
                    <a:pt x="446" y="3175"/>
                    <a:pt x="430" y="3235"/>
                    <a:pt x="408" y="3295"/>
                  </a:cubicBezTo>
                  <a:cubicBezTo>
                    <a:pt x="381" y="3360"/>
                    <a:pt x="353" y="3431"/>
                    <a:pt x="332" y="3496"/>
                  </a:cubicBezTo>
                  <a:cubicBezTo>
                    <a:pt x="315" y="3550"/>
                    <a:pt x="299" y="3605"/>
                    <a:pt x="288" y="3659"/>
                  </a:cubicBezTo>
                  <a:cubicBezTo>
                    <a:pt x="277" y="3708"/>
                    <a:pt x="266" y="3762"/>
                    <a:pt x="250" y="3811"/>
                  </a:cubicBezTo>
                  <a:cubicBezTo>
                    <a:pt x="223" y="3866"/>
                    <a:pt x="239" y="3925"/>
                    <a:pt x="201" y="3969"/>
                  </a:cubicBezTo>
                  <a:cubicBezTo>
                    <a:pt x="190" y="4067"/>
                    <a:pt x="174" y="4159"/>
                    <a:pt x="152" y="4257"/>
                  </a:cubicBezTo>
                  <a:cubicBezTo>
                    <a:pt x="141" y="4322"/>
                    <a:pt x="93" y="4387"/>
                    <a:pt x="131" y="4458"/>
                  </a:cubicBezTo>
                  <a:cubicBezTo>
                    <a:pt x="103" y="4502"/>
                    <a:pt x="98" y="4550"/>
                    <a:pt x="109" y="4594"/>
                  </a:cubicBezTo>
                  <a:cubicBezTo>
                    <a:pt x="109" y="4659"/>
                    <a:pt x="87" y="4724"/>
                    <a:pt x="82" y="4784"/>
                  </a:cubicBezTo>
                  <a:cubicBezTo>
                    <a:pt x="65" y="4849"/>
                    <a:pt x="60" y="4920"/>
                    <a:pt x="65" y="4985"/>
                  </a:cubicBezTo>
                  <a:cubicBezTo>
                    <a:pt x="65" y="4991"/>
                    <a:pt x="65" y="4991"/>
                    <a:pt x="65" y="4996"/>
                  </a:cubicBezTo>
                  <a:cubicBezTo>
                    <a:pt x="54" y="5116"/>
                    <a:pt x="38" y="5241"/>
                    <a:pt x="38" y="5360"/>
                  </a:cubicBezTo>
                  <a:cubicBezTo>
                    <a:pt x="38" y="5480"/>
                    <a:pt x="6" y="5594"/>
                    <a:pt x="27" y="5714"/>
                  </a:cubicBezTo>
                  <a:cubicBezTo>
                    <a:pt x="38" y="5763"/>
                    <a:pt x="38" y="5812"/>
                    <a:pt x="27" y="5860"/>
                  </a:cubicBezTo>
                  <a:cubicBezTo>
                    <a:pt x="22" y="5909"/>
                    <a:pt x="0" y="5953"/>
                    <a:pt x="33" y="6002"/>
                  </a:cubicBezTo>
                  <a:cubicBezTo>
                    <a:pt x="22" y="6062"/>
                    <a:pt x="22" y="6127"/>
                    <a:pt x="33" y="6192"/>
                  </a:cubicBezTo>
                  <a:cubicBezTo>
                    <a:pt x="38" y="6252"/>
                    <a:pt x="6" y="6312"/>
                    <a:pt x="49" y="6371"/>
                  </a:cubicBezTo>
                  <a:cubicBezTo>
                    <a:pt x="49" y="6377"/>
                    <a:pt x="38" y="6382"/>
                    <a:pt x="38" y="6393"/>
                  </a:cubicBezTo>
                  <a:cubicBezTo>
                    <a:pt x="38" y="6404"/>
                    <a:pt x="33" y="6420"/>
                    <a:pt x="38" y="6426"/>
                  </a:cubicBezTo>
                  <a:cubicBezTo>
                    <a:pt x="60" y="6442"/>
                    <a:pt x="49" y="6464"/>
                    <a:pt x="49" y="6486"/>
                  </a:cubicBezTo>
                  <a:cubicBezTo>
                    <a:pt x="44" y="6529"/>
                    <a:pt x="44" y="6567"/>
                    <a:pt x="44" y="6605"/>
                  </a:cubicBezTo>
                  <a:cubicBezTo>
                    <a:pt x="44" y="6638"/>
                    <a:pt x="65" y="6665"/>
                    <a:pt x="93" y="6670"/>
                  </a:cubicBezTo>
                  <a:cubicBezTo>
                    <a:pt x="111" y="6679"/>
                    <a:pt x="125" y="6684"/>
                    <a:pt x="134" y="6684"/>
                  </a:cubicBezTo>
                  <a:cubicBezTo>
                    <a:pt x="150" y="6684"/>
                    <a:pt x="157" y="6671"/>
                    <a:pt x="163" y="6638"/>
                  </a:cubicBezTo>
                  <a:cubicBezTo>
                    <a:pt x="179" y="6589"/>
                    <a:pt x="185" y="6529"/>
                    <a:pt x="179" y="6480"/>
                  </a:cubicBezTo>
                  <a:cubicBezTo>
                    <a:pt x="158" y="6420"/>
                    <a:pt x="185" y="6371"/>
                    <a:pt x="174" y="6317"/>
                  </a:cubicBezTo>
                  <a:cubicBezTo>
                    <a:pt x="152" y="6241"/>
                    <a:pt x="152" y="6159"/>
                    <a:pt x="174" y="6089"/>
                  </a:cubicBezTo>
                  <a:cubicBezTo>
                    <a:pt x="179" y="6067"/>
                    <a:pt x="185" y="6045"/>
                    <a:pt x="174" y="6034"/>
                  </a:cubicBezTo>
                  <a:cubicBezTo>
                    <a:pt x="163" y="6029"/>
                    <a:pt x="174" y="6007"/>
                    <a:pt x="174" y="5991"/>
                  </a:cubicBezTo>
                  <a:cubicBezTo>
                    <a:pt x="174" y="5975"/>
                    <a:pt x="169" y="5958"/>
                    <a:pt x="169" y="5937"/>
                  </a:cubicBezTo>
                  <a:cubicBezTo>
                    <a:pt x="169" y="5926"/>
                    <a:pt x="163" y="5909"/>
                    <a:pt x="158" y="5899"/>
                  </a:cubicBezTo>
                  <a:cubicBezTo>
                    <a:pt x="141" y="5866"/>
                    <a:pt x="179" y="5877"/>
                    <a:pt x="179" y="5860"/>
                  </a:cubicBezTo>
                  <a:cubicBezTo>
                    <a:pt x="179" y="5850"/>
                    <a:pt x="158" y="5828"/>
                    <a:pt x="152" y="5822"/>
                  </a:cubicBezTo>
                  <a:cubicBezTo>
                    <a:pt x="152" y="5822"/>
                    <a:pt x="163" y="5812"/>
                    <a:pt x="163" y="5806"/>
                  </a:cubicBezTo>
                  <a:cubicBezTo>
                    <a:pt x="169" y="5774"/>
                    <a:pt x="174" y="5735"/>
                    <a:pt x="169" y="5697"/>
                  </a:cubicBezTo>
                  <a:cubicBezTo>
                    <a:pt x="163" y="5648"/>
                    <a:pt x="136" y="5594"/>
                    <a:pt x="185" y="5556"/>
                  </a:cubicBezTo>
                  <a:cubicBezTo>
                    <a:pt x="179" y="5513"/>
                    <a:pt x="136" y="5480"/>
                    <a:pt x="169" y="5442"/>
                  </a:cubicBezTo>
                  <a:lnTo>
                    <a:pt x="169" y="5442"/>
                  </a:lnTo>
                  <a:lnTo>
                    <a:pt x="196" y="5475"/>
                  </a:lnTo>
                  <a:cubicBezTo>
                    <a:pt x="190" y="5431"/>
                    <a:pt x="185" y="5404"/>
                    <a:pt x="179" y="5377"/>
                  </a:cubicBezTo>
                  <a:cubicBezTo>
                    <a:pt x="174" y="5360"/>
                    <a:pt x="169" y="5344"/>
                    <a:pt x="174" y="5333"/>
                  </a:cubicBezTo>
                  <a:cubicBezTo>
                    <a:pt x="190" y="5284"/>
                    <a:pt x="190" y="5235"/>
                    <a:pt x="179" y="5186"/>
                  </a:cubicBezTo>
                  <a:cubicBezTo>
                    <a:pt x="179" y="5143"/>
                    <a:pt x="163" y="5094"/>
                    <a:pt x="207" y="5056"/>
                  </a:cubicBezTo>
                  <a:cubicBezTo>
                    <a:pt x="212" y="5051"/>
                    <a:pt x="212" y="5040"/>
                    <a:pt x="212" y="5034"/>
                  </a:cubicBezTo>
                  <a:cubicBezTo>
                    <a:pt x="179" y="4996"/>
                    <a:pt x="228" y="4969"/>
                    <a:pt x="223" y="4936"/>
                  </a:cubicBezTo>
                  <a:lnTo>
                    <a:pt x="185" y="4926"/>
                  </a:lnTo>
                  <a:cubicBezTo>
                    <a:pt x="190" y="4898"/>
                    <a:pt x="190" y="4866"/>
                    <a:pt x="196" y="4855"/>
                  </a:cubicBezTo>
                  <a:cubicBezTo>
                    <a:pt x="245" y="4822"/>
                    <a:pt x="234" y="4784"/>
                    <a:pt x="228" y="4735"/>
                  </a:cubicBezTo>
                  <a:cubicBezTo>
                    <a:pt x="223" y="4670"/>
                    <a:pt x="228" y="4610"/>
                    <a:pt x="239" y="4550"/>
                  </a:cubicBezTo>
                  <a:cubicBezTo>
                    <a:pt x="245" y="4502"/>
                    <a:pt x="256" y="4463"/>
                    <a:pt x="261" y="4415"/>
                  </a:cubicBezTo>
                  <a:cubicBezTo>
                    <a:pt x="261" y="4393"/>
                    <a:pt x="250" y="4366"/>
                    <a:pt x="261" y="4349"/>
                  </a:cubicBezTo>
                  <a:cubicBezTo>
                    <a:pt x="305" y="4290"/>
                    <a:pt x="294" y="4224"/>
                    <a:pt x="305" y="4154"/>
                  </a:cubicBezTo>
                  <a:cubicBezTo>
                    <a:pt x="305" y="4126"/>
                    <a:pt x="315" y="4099"/>
                    <a:pt x="332" y="4072"/>
                  </a:cubicBezTo>
                  <a:cubicBezTo>
                    <a:pt x="359" y="4045"/>
                    <a:pt x="343" y="3985"/>
                    <a:pt x="353" y="3947"/>
                  </a:cubicBezTo>
                  <a:cubicBezTo>
                    <a:pt x="370" y="3909"/>
                    <a:pt x="348" y="3855"/>
                    <a:pt x="397" y="3828"/>
                  </a:cubicBezTo>
                  <a:cubicBezTo>
                    <a:pt x="375" y="3779"/>
                    <a:pt x="419" y="3741"/>
                    <a:pt x="430" y="3702"/>
                  </a:cubicBezTo>
                  <a:cubicBezTo>
                    <a:pt x="446" y="3626"/>
                    <a:pt x="473" y="3550"/>
                    <a:pt x="489" y="3474"/>
                  </a:cubicBezTo>
                  <a:cubicBezTo>
                    <a:pt x="495" y="3414"/>
                    <a:pt x="527" y="3355"/>
                    <a:pt x="582" y="3317"/>
                  </a:cubicBezTo>
                  <a:lnTo>
                    <a:pt x="544" y="3284"/>
                  </a:lnTo>
                  <a:cubicBezTo>
                    <a:pt x="555" y="3262"/>
                    <a:pt x="593" y="3273"/>
                    <a:pt x="593" y="3230"/>
                  </a:cubicBezTo>
                  <a:cubicBezTo>
                    <a:pt x="593" y="3164"/>
                    <a:pt x="652" y="3105"/>
                    <a:pt x="658" y="3028"/>
                  </a:cubicBezTo>
                  <a:cubicBezTo>
                    <a:pt x="663" y="3007"/>
                    <a:pt x="690" y="2985"/>
                    <a:pt x="707" y="2969"/>
                  </a:cubicBezTo>
                  <a:cubicBezTo>
                    <a:pt x="701" y="2952"/>
                    <a:pt x="690" y="2936"/>
                    <a:pt x="696" y="2931"/>
                  </a:cubicBezTo>
                  <a:cubicBezTo>
                    <a:pt x="783" y="2838"/>
                    <a:pt x="777" y="2697"/>
                    <a:pt x="870" y="2610"/>
                  </a:cubicBezTo>
                  <a:cubicBezTo>
                    <a:pt x="875" y="2604"/>
                    <a:pt x="870" y="2583"/>
                    <a:pt x="875" y="2572"/>
                  </a:cubicBezTo>
                  <a:cubicBezTo>
                    <a:pt x="886" y="2545"/>
                    <a:pt x="881" y="2512"/>
                    <a:pt x="924" y="2485"/>
                  </a:cubicBezTo>
                  <a:cubicBezTo>
                    <a:pt x="968" y="2458"/>
                    <a:pt x="940" y="2398"/>
                    <a:pt x="989" y="2365"/>
                  </a:cubicBezTo>
                  <a:cubicBezTo>
                    <a:pt x="1027" y="2344"/>
                    <a:pt x="1038" y="2284"/>
                    <a:pt x="1060" y="2246"/>
                  </a:cubicBezTo>
                  <a:cubicBezTo>
                    <a:pt x="1066" y="2235"/>
                    <a:pt x="1066" y="2219"/>
                    <a:pt x="1066" y="2219"/>
                  </a:cubicBezTo>
                  <a:cubicBezTo>
                    <a:pt x="1125" y="2213"/>
                    <a:pt x="1125" y="2159"/>
                    <a:pt x="1142" y="2121"/>
                  </a:cubicBezTo>
                  <a:cubicBezTo>
                    <a:pt x="1158" y="2099"/>
                    <a:pt x="1163" y="2077"/>
                    <a:pt x="1196" y="2066"/>
                  </a:cubicBezTo>
                  <a:cubicBezTo>
                    <a:pt x="1212" y="2066"/>
                    <a:pt x="1239" y="2028"/>
                    <a:pt x="1234" y="2023"/>
                  </a:cubicBezTo>
                  <a:cubicBezTo>
                    <a:pt x="1212" y="1979"/>
                    <a:pt x="1250" y="1974"/>
                    <a:pt x="1267" y="1952"/>
                  </a:cubicBezTo>
                  <a:cubicBezTo>
                    <a:pt x="1288" y="1920"/>
                    <a:pt x="1321" y="1892"/>
                    <a:pt x="1343" y="1860"/>
                  </a:cubicBezTo>
                  <a:cubicBezTo>
                    <a:pt x="1364" y="1838"/>
                    <a:pt x="1364" y="1805"/>
                    <a:pt x="1403" y="1800"/>
                  </a:cubicBezTo>
                  <a:cubicBezTo>
                    <a:pt x="1413" y="1800"/>
                    <a:pt x="1430" y="1784"/>
                    <a:pt x="1430" y="1778"/>
                  </a:cubicBezTo>
                  <a:cubicBezTo>
                    <a:pt x="1424" y="1735"/>
                    <a:pt x="1457" y="1729"/>
                    <a:pt x="1479" y="1729"/>
                  </a:cubicBezTo>
                  <a:cubicBezTo>
                    <a:pt x="1533" y="1724"/>
                    <a:pt x="1468" y="1680"/>
                    <a:pt x="1506" y="1664"/>
                  </a:cubicBezTo>
                  <a:cubicBezTo>
                    <a:pt x="1538" y="1653"/>
                    <a:pt x="1571" y="1631"/>
                    <a:pt x="1593" y="1610"/>
                  </a:cubicBezTo>
                  <a:cubicBezTo>
                    <a:pt x="1615" y="1593"/>
                    <a:pt x="1642" y="1566"/>
                    <a:pt x="1642" y="1550"/>
                  </a:cubicBezTo>
                  <a:cubicBezTo>
                    <a:pt x="1636" y="1506"/>
                    <a:pt x="1658" y="1490"/>
                    <a:pt x="1685" y="1468"/>
                  </a:cubicBezTo>
                  <a:lnTo>
                    <a:pt x="1712" y="1501"/>
                  </a:lnTo>
                  <a:cubicBezTo>
                    <a:pt x="1778" y="1457"/>
                    <a:pt x="1843" y="1403"/>
                    <a:pt x="1897" y="1349"/>
                  </a:cubicBezTo>
                  <a:cubicBezTo>
                    <a:pt x="1935" y="1305"/>
                    <a:pt x="1984" y="1289"/>
                    <a:pt x="2022" y="1245"/>
                  </a:cubicBezTo>
                  <a:cubicBezTo>
                    <a:pt x="2066" y="1213"/>
                    <a:pt x="2120" y="1186"/>
                    <a:pt x="2169" y="1164"/>
                  </a:cubicBezTo>
                  <a:cubicBezTo>
                    <a:pt x="2223" y="1137"/>
                    <a:pt x="2294" y="1126"/>
                    <a:pt x="2316" y="1050"/>
                  </a:cubicBezTo>
                  <a:cubicBezTo>
                    <a:pt x="2316" y="1050"/>
                    <a:pt x="2327" y="1044"/>
                    <a:pt x="2332" y="1044"/>
                  </a:cubicBezTo>
                  <a:cubicBezTo>
                    <a:pt x="2452" y="1039"/>
                    <a:pt x="2446" y="1039"/>
                    <a:pt x="2506" y="1006"/>
                  </a:cubicBezTo>
                  <a:cubicBezTo>
                    <a:pt x="2549" y="985"/>
                    <a:pt x="2598" y="963"/>
                    <a:pt x="2642" y="947"/>
                  </a:cubicBezTo>
                  <a:cubicBezTo>
                    <a:pt x="2723" y="919"/>
                    <a:pt x="2805" y="887"/>
                    <a:pt x="2892" y="860"/>
                  </a:cubicBezTo>
                  <a:cubicBezTo>
                    <a:pt x="2952" y="838"/>
                    <a:pt x="3012" y="822"/>
                    <a:pt x="3071" y="816"/>
                  </a:cubicBezTo>
                  <a:cubicBezTo>
                    <a:pt x="3104" y="811"/>
                    <a:pt x="3142" y="800"/>
                    <a:pt x="3169" y="783"/>
                  </a:cubicBezTo>
                  <a:cubicBezTo>
                    <a:pt x="3202" y="773"/>
                    <a:pt x="3234" y="767"/>
                    <a:pt x="3267" y="762"/>
                  </a:cubicBezTo>
                  <a:lnTo>
                    <a:pt x="3397" y="729"/>
                  </a:lnTo>
                  <a:lnTo>
                    <a:pt x="3517" y="702"/>
                  </a:lnTo>
                  <a:cubicBezTo>
                    <a:pt x="3522" y="713"/>
                    <a:pt x="3522" y="718"/>
                    <a:pt x="3522" y="718"/>
                  </a:cubicBezTo>
                  <a:cubicBezTo>
                    <a:pt x="3495" y="751"/>
                    <a:pt x="3463" y="783"/>
                    <a:pt x="3430" y="805"/>
                  </a:cubicBezTo>
                  <a:cubicBezTo>
                    <a:pt x="3381" y="832"/>
                    <a:pt x="3392" y="881"/>
                    <a:pt x="3365" y="919"/>
                  </a:cubicBezTo>
                  <a:cubicBezTo>
                    <a:pt x="3338" y="957"/>
                    <a:pt x="3283" y="974"/>
                    <a:pt x="3278" y="1028"/>
                  </a:cubicBezTo>
                  <a:cubicBezTo>
                    <a:pt x="3240" y="1039"/>
                    <a:pt x="3213" y="1077"/>
                    <a:pt x="3207" y="1115"/>
                  </a:cubicBezTo>
                  <a:cubicBezTo>
                    <a:pt x="3202" y="1137"/>
                    <a:pt x="3169" y="1148"/>
                    <a:pt x="3153" y="1164"/>
                  </a:cubicBezTo>
                  <a:cubicBezTo>
                    <a:pt x="3088" y="1240"/>
                    <a:pt x="3033" y="1332"/>
                    <a:pt x="2963" y="1403"/>
                  </a:cubicBezTo>
                  <a:cubicBezTo>
                    <a:pt x="2946" y="1419"/>
                    <a:pt x="2925" y="1441"/>
                    <a:pt x="2925" y="1457"/>
                  </a:cubicBezTo>
                  <a:cubicBezTo>
                    <a:pt x="2930" y="1490"/>
                    <a:pt x="2908" y="1501"/>
                    <a:pt x="2897" y="1523"/>
                  </a:cubicBezTo>
                  <a:cubicBezTo>
                    <a:pt x="2892" y="1550"/>
                    <a:pt x="2881" y="1577"/>
                    <a:pt x="2876" y="1604"/>
                  </a:cubicBezTo>
                  <a:cubicBezTo>
                    <a:pt x="2865" y="1626"/>
                    <a:pt x="2854" y="1642"/>
                    <a:pt x="2843" y="1669"/>
                  </a:cubicBezTo>
                  <a:cubicBezTo>
                    <a:pt x="2870" y="1669"/>
                    <a:pt x="2897" y="1664"/>
                    <a:pt x="2925" y="1659"/>
                  </a:cubicBezTo>
                  <a:cubicBezTo>
                    <a:pt x="2946" y="1653"/>
                    <a:pt x="2963" y="1642"/>
                    <a:pt x="2984" y="1631"/>
                  </a:cubicBezTo>
                  <a:cubicBezTo>
                    <a:pt x="3006" y="1621"/>
                    <a:pt x="3028" y="1615"/>
                    <a:pt x="3039" y="1583"/>
                  </a:cubicBezTo>
                  <a:cubicBezTo>
                    <a:pt x="3044" y="1566"/>
                    <a:pt x="3088" y="1555"/>
                    <a:pt x="3088" y="1550"/>
                  </a:cubicBezTo>
                  <a:cubicBezTo>
                    <a:pt x="3077" y="1501"/>
                    <a:pt x="3137" y="1512"/>
                    <a:pt x="3131" y="1490"/>
                  </a:cubicBezTo>
                  <a:cubicBezTo>
                    <a:pt x="3120" y="1447"/>
                    <a:pt x="3158" y="1447"/>
                    <a:pt x="3175" y="1425"/>
                  </a:cubicBezTo>
                  <a:cubicBezTo>
                    <a:pt x="3185" y="1414"/>
                    <a:pt x="3196" y="1398"/>
                    <a:pt x="3207" y="1381"/>
                  </a:cubicBezTo>
                  <a:cubicBezTo>
                    <a:pt x="3240" y="1332"/>
                    <a:pt x="3272" y="1289"/>
                    <a:pt x="3310" y="1245"/>
                  </a:cubicBezTo>
                  <a:cubicBezTo>
                    <a:pt x="3332" y="1213"/>
                    <a:pt x="3359" y="1186"/>
                    <a:pt x="3392" y="1159"/>
                  </a:cubicBezTo>
                  <a:cubicBezTo>
                    <a:pt x="3403" y="1142"/>
                    <a:pt x="3430" y="1131"/>
                    <a:pt x="3430" y="1126"/>
                  </a:cubicBezTo>
                  <a:cubicBezTo>
                    <a:pt x="3425" y="1104"/>
                    <a:pt x="3430" y="1082"/>
                    <a:pt x="3446" y="1082"/>
                  </a:cubicBezTo>
                  <a:cubicBezTo>
                    <a:pt x="3463" y="1077"/>
                    <a:pt x="3468" y="1082"/>
                    <a:pt x="3479" y="1061"/>
                  </a:cubicBezTo>
                  <a:cubicBezTo>
                    <a:pt x="3506" y="1006"/>
                    <a:pt x="3544" y="952"/>
                    <a:pt x="3582" y="908"/>
                  </a:cubicBezTo>
                  <a:cubicBezTo>
                    <a:pt x="3615" y="870"/>
                    <a:pt x="3642" y="838"/>
                    <a:pt x="3664" y="800"/>
                  </a:cubicBezTo>
                  <a:cubicBezTo>
                    <a:pt x="3691" y="762"/>
                    <a:pt x="3729" y="729"/>
                    <a:pt x="3762" y="702"/>
                  </a:cubicBezTo>
                  <a:cubicBezTo>
                    <a:pt x="3773" y="696"/>
                    <a:pt x="3778" y="686"/>
                    <a:pt x="3783" y="675"/>
                  </a:cubicBezTo>
                  <a:cubicBezTo>
                    <a:pt x="3756" y="626"/>
                    <a:pt x="3756" y="566"/>
                    <a:pt x="3691" y="561"/>
                  </a:cubicBezTo>
                  <a:cubicBezTo>
                    <a:pt x="3686" y="561"/>
                    <a:pt x="3680" y="544"/>
                    <a:pt x="3669" y="533"/>
                  </a:cubicBezTo>
                  <a:cubicBezTo>
                    <a:pt x="3652" y="521"/>
                    <a:pt x="3638" y="494"/>
                    <a:pt x="3615" y="494"/>
                  </a:cubicBezTo>
                  <a:cubicBezTo>
                    <a:pt x="3608" y="494"/>
                    <a:pt x="3601" y="496"/>
                    <a:pt x="3593" y="501"/>
                  </a:cubicBezTo>
                  <a:cubicBezTo>
                    <a:pt x="3588" y="501"/>
                    <a:pt x="3577" y="495"/>
                    <a:pt x="3577" y="495"/>
                  </a:cubicBezTo>
                  <a:cubicBezTo>
                    <a:pt x="3582" y="452"/>
                    <a:pt x="3544" y="457"/>
                    <a:pt x="3522" y="446"/>
                  </a:cubicBezTo>
                  <a:cubicBezTo>
                    <a:pt x="3495" y="436"/>
                    <a:pt x="3468" y="436"/>
                    <a:pt x="3441" y="425"/>
                  </a:cubicBezTo>
                  <a:cubicBezTo>
                    <a:pt x="3430" y="419"/>
                    <a:pt x="3408" y="408"/>
                    <a:pt x="3408" y="398"/>
                  </a:cubicBezTo>
                  <a:cubicBezTo>
                    <a:pt x="3408" y="365"/>
                    <a:pt x="3381" y="341"/>
                    <a:pt x="3353" y="341"/>
                  </a:cubicBezTo>
                  <a:cubicBezTo>
                    <a:pt x="3348" y="341"/>
                    <a:pt x="3343" y="342"/>
                    <a:pt x="3338" y="343"/>
                  </a:cubicBezTo>
                  <a:cubicBezTo>
                    <a:pt x="3316" y="343"/>
                    <a:pt x="3300" y="338"/>
                    <a:pt x="3289" y="327"/>
                  </a:cubicBezTo>
                  <a:cubicBezTo>
                    <a:pt x="3262" y="311"/>
                    <a:pt x="3234" y="305"/>
                    <a:pt x="3213" y="289"/>
                  </a:cubicBezTo>
                  <a:cubicBezTo>
                    <a:pt x="3175" y="278"/>
                    <a:pt x="3142" y="256"/>
                    <a:pt x="3115" y="234"/>
                  </a:cubicBezTo>
                  <a:cubicBezTo>
                    <a:pt x="3082" y="196"/>
                    <a:pt x="3044" y="169"/>
                    <a:pt x="2995" y="158"/>
                  </a:cubicBezTo>
                  <a:cubicBezTo>
                    <a:pt x="2984" y="153"/>
                    <a:pt x="2968" y="147"/>
                    <a:pt x="2957" y="142"/>
                  </a:cubicBezTo>
                  <a:cubicBezTo>
                    <a:pt x="2943" y="132"/>
                    <a:pt x="2954" y="97"/>
                    <a:pt x="2922" y="97"/>
                  </a:cubicBezTo>
                  <a:cubicBezTo>
                    <a:pt x="2918" y="97"/>
                    <a:pt x="2914" y="97"/>
                    <a:pt x="2908" y="99"/>
                  </a:cubicBezTo>
                  <a:cubicBezTo>
                    <a:pt x="2908" y="99"/>
                    <a:pt x="2907" y="99"/>
                    <a:pt x="2906" y="99"/>
                  </a:cubicBezTo>
                  <a:cubicBezTo>
                    <a:pt x="2896" y="99"/>
                    <a:pt x="2880" y="54"/>
                    <a:pt x="2859" y="44"/>
                  </a:cubicBezTo>
                  <a:cubicBezTo>
                    <a:pt x="2827" y="28"/>
                    <a:pt x="2794" y="17"/>
                    <a:pt x="2761" y="12"/>
                  </a:cubicBezTo>
                  <a:cubicBezTo>
                    <a:pt x="2734" y="6"/>
                    <a:pt x="2702" y="1"/>
                    <a:pt x="267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09" name="Google Shape;6949;p123"/>
            <p:cNvSpPr/>
            <p:nvPr/>
          </p:nvSpPr>
          <p:spPr>
            <a:xfrm>
              <a:off x="1240366" y="1457905"/>
              <a:ext cx="518866" cy="418127"/>
            </a:xfrm>
            <a:custGeom>
              <a:avLst/>
              <a:gdLst/>
              <a:ahLst/>
              <a:cxnLst/>
              <a:rect l="l" t="t" r="r" b="b"/>
              <a:pathLst>
                <a:path w="4481" h="3611" extrusionOk="0">
                  <a:moveTo>
                    <a:pt x="2364" y="1"/>
                  </a:moveTo>
                  <a:cubicBezTo>
                    <a:pt x="2336" y="1"/>
                    <a:pt x="2308" y="3"/>
                    <a:pt x="2279" y="7"/>
                  </a:cubicBezTo>
                  <a:cubicBezTo>
                    <a:pt x="2202" y="12"/>
                    <a:pt x="2126" y="23"/>
                    <a:pt x="2050" y="40"/>
                  </a:cubicBezTo>
                  <a:cubicBezTo>
                    <a:pt x="2007" y="50"/>
                    <a:pt x="1969" y="56"/>
                    <a:pt x="1925" y="61"/>
                  </a:cubicBezTo>
                  <a:cubicBezTo>
                    <a:pt x="1901" y="66"/>
                    <a:pt x="1871" y="89"/>
                    <a:pt x="1850" y="89"/>
                  </a:cubicBezTo>
                  <a:cubicBezTo>
                    <a:pt x="1848" y="89"/>
                    <a:pt x="1846" y="89"/>
                    <a:pt x="1844" y="88"/>
                  </a:cubicBezTo>
                  <a:cubicBezTo>
                    <a:pt x="1841" y="87"/>
                    <a:pt x="1838" y="87"/>
                    <a:pt x="1835" y="87"/>
                  </a:cubicBezTo>
                  <a:cubicBezTo>
                    <a:pt x="1815" y="87"/>
                    <a:pt x="1801" y="110"/>
                    <a:pt x="1783" y="110"/>
                  </a:cubicBezTo>
                  <a:cubicBezTo>
                    <a:pt x="1777" y="110"/>
                    <a:pt x="1770" y="107"/>
                    <a:pt x="1762" y="99"/>
                  </a:cubicBezTo>
                  <a:cubicBezTo>
                    <a:pt x="1749" y="122"/>
                    <a:pt x="1727" y="133"/>
                    <a:pt x="1705" y="133"/>
                  </a:cubicBezTo>
                  <a:cubicBezTo>
                    <a:pt x="1701" y="133"/>
                    <a:pt x="1696" y="133"/>
                    <a:pt x="1692" y="132"/>
                  </a:cubicBezTo>
                  <a:cubicBezTo>
                    <a:pt x="1657" y="132"/>
                    <a:pt x="1649" y="172"/>
                    <a:pt x="1620" y="172"/>
                  </a:cubicBezTo>
                  <a:cubicBezTo>
                    <a:pt x="1617" y="172"/>
                    <a:pt x="1614" y="171"/>
                    <a:pt x="1610" y="170"/>
                  </a:cubicBezTo>
                  <a:cubicBezTo>
                    <a:pt x="1605" y="169"/>
                    <a:pt x="1601" y="169"/>
                    <a:pt x="1596" y="169"/>
                  </a:cubicBezTo>
                  <a:cubicBezTo>
                    <a:pt x="1572" y="169"/>
                    <a:pt x="1546" y="179"/>
                    <a:pt x="1528" y="197"/>
                  </a:cubicBezTo>
                  <a:cubicBezTo>
                    <a:pt x="1501" y="224"/>
                    <a:pt x="1469" y="246"/>
                    <a:pt x="1436" y="257"/>
                  </a:cubicBezTo>
                  <a:cubicBezTo>
                    <a:pt x="1403" y="268"/>
                    <a:pt x="1376" y="279"/>
                    <a:pt x="1349" y="300"/>
                  </a:cubicBezTo>
                  <a:cubicBezTo>
                    <a:pt x="1311" y="344"/>
                    <a:pt x="1262" y="377"/>
                    <a:pt x="1208" y="398"/>
                  </a:cubicBezTo>
                  <a:cubicBezTo>
                    <a:pt x="1208" y="398"/>
                    <a:pt x="1202" y="398"/>
                    <a:pt x="1202" y="404"/>
                  </a:cubicBezTo>
                  <a:cubicBezTo>
                    <a:pt x="1170" y="464"/>
                    <a:pt x="1104" y="474"/>
                    <a:pt x="1056" y="512"/>
                  </a:cubicBezTo>
                  <a:cubicBezTo>
                    <a:pt x="1039" y="523"/>
                    <a:pt x="1017" y="529"/>
                    <a:pt x="1017" y="561"/>
                  </a:cubicBezTo>
                  <a:cubicBezTo>
                    <a:pt x="1017" y="572"/>
                    <a:pt x="1013" y="575"/>
                    <a:pt x="1008" y="575"/>
                  </a:cubicBezTo>
                  <a:cubicBezTo>
                    <a:pt x="998" y="575"/>
                    <a:pt x="984" y="567"/>
                    <a:pt x="974" y="567"/>
                  </a:cubicBezTo>
                  <a:cubicBezTo>
                    <a:pt x="969" y="589"/>
                    <a:pt x="963" y="616"/>
                    <a:pt x="947" y="621"/>
                  </a:cubicBezTo>
                  <a:cubicBezTo>
                    <a:pt x="871" y="659"/>
                    <a:pt x="838" y="752"/>
                    <a:pt x="757" y="779"/>
                  </a:cubicBezTo>
                  <a:lnTo>
                    <a:pt x="762" y="822"/>
                  </a:lnTo>
                  <a:lnTo>
                    <a:pt x="697" y="828"/>
                  </a:lnTo>
                  <a:cubicBezTo>
                    <a:pt x="680" y="877"/>
                    <a:pt x="642" y="909"/>
                    <a:pt x="648" y="958"/>
                  </a:cubicBezTo>
                  <a:cubicBezTo>
                    <a:pt x="648" y="964"/>
                    <a:pt x="637" y="974"/>
                    <a:pt x="632" y="974"/>
                  </a:cubicBezTo>
                  <a:cubicBezTo>
                    <a:pt x="577" y="991"/>
                    <a:pt x="539" y="1034"/>
                    <a:pt x="523" y="1083"/>
                  </a:cubicBezTo>
                  <a:cubicBezTo>
                    <a:pt x="517" y="1105"/>
                    <a:pt x="490" y="1110"/>
                    <a:pt x="496" y="1143"/>
                  </a:cubicBezTo>
                  <a:cubicBezTo>
                    <a:pt x="496" y="1147"/>
                    <a:pt x="494" y="1148"/>
                    <a:pt x="491" y="1148"/>
                  </a:cubicBezTo>
                  <a:cubicBezTo>
                    <a:pt x="486" y="1148"/>
                    <a:pt x="478" y="1144"/>
                    <a:pt x="470" y="1144"/>
                  </a:cubicBezTo>
                  <a:cubicBezTo>
                    <a:pt x="463" y="1144"/>
                    <a:pt x="456" y="1147"/>
                    <a:pt x="452" y="1159"/>
                  </a:cubicBezTo>
                  <a:cubicBezTo>
                    <a:pt x="447" y="1176"/>
                    <a:pt x="441" y="1186"/>
                    <a:pt x="430" y="1203"/>
                  </a:cubicBezTo>
                  <a:cubicBezTo>
                    <a:pt x="420" y="1219"/>
                    <a:pt x="403" y="1230"/>
                    <a:pt x="392" y="1246"/>
                  </a:cubicBezTo>
                  <a:cubicBezTo>
                    <a:pt x="387" y="1252"/>
                    <a:pt x="398" y="1263"/>
                    <a:pt x="403" y="1279"/>
                  </a:cubicBezTo>
                  <a:cubicBezTo>
                    <a:pt x="365" y="1290"/>
                    <a:pt x="333" y="1328"/>
                    <a:pt x="333" y="1371"/>
                  </a:cubicBezTo>
                  <a:cubicBezTo>
                    <a:pt x="310" y="1380"/>
                    <a:pt x="298" y="1413"/>
                    <a:pt x="266" y="1413"/>
                  </a:cubicBezTo>
                  <a:cubicBezTo>
                    <a:pt x="260" y="1413"/>
                    <a:pt x="253" y="1412"/>
                    <a:pt x="246" y="1409"/>
                  </a:cubicBezTo>
                  <a:cubicBezTo>
                    <a:pt x="235" y="1371"/>
                    <a:pt x="224" y="1333"/>
                    <a:pt x="218" y="1295"/>
                  </a:cubicBezTo>
                  <a:cubicBezTo>
                    <a:pt x="202" y="1257"/>
                    <a:pt x="197" y="1214"/>
                    <a:pt x="197" y="1176"/>
                  </a:cubicBezTo>
                  <a:cubicBezTo>
                    <a:pt x="202" y="1138"/>
                    <a:pt x="197" y="1099"/>
                    <a:pt x="186" y="1067"/>
                  </a:cubicBezTo>
                  <a:cubicBezTo>
                    <a:pt x="186" y="1061"/>
                    <a:pt x="191" y="1056"/>
                    <a:pt x="191" y="1051"/>
                  </a:cubicBezTo>
                  <a:cubicBezTo>
                    <a:pt x="213" y="1034"/>
                    <a:pt x="202" y="1018"/>
                    <a:pt x="197" y="996"/>
                  </a:cubicBezTo>
                  <a:cubicBezTo>
                    <a:pt x="186" y="947"/>
                    <a:pt x="164" y="893"/>
                    <a:pt x="170" y="860"/>
                  </a:cubicBezTo>
                  <a:cubicBezTo>
                    <a:pt x="175" y="828"/>
                    <a:pt x="159" y="790"/>
                    <a:pt x="164" y="757"/>
                  </a:cubicBezTo>
                  <a:cubicBezTo>
                    <a:pt x="180" y="724"/>
                    <a:pt x="175" y="686"/>
                    <a:pt x="153" y="654"/>
                  </a:cubicBezTo>
                  <a:cubicBezTo>
                    <a:pt x="142" y="643"/>
                    <a:pt x="153" y="621"/>
                    <a:pt x="153" y="599"/>
                  </a:cubicBezTo>
                  <a:cubicBezTo>
                    <a:pt x="159" y="589"/>
                    <a:pt x="159" y="578"/>
                    <a:pt x="164" y="561"/>
                  </a:cubicBezTo>
                  <a:cubicBezTo>
                    <a:pt x="159" y="491"/>
                    <a:pt x="153" y="415"/>
                    <a:pt x="148" y="344"/>
                  </a:cubicBezTo>
                  <a:cubicBezTo>
                    <a:pt x="131" y="349"/>
                    <a:pt x="115" y="360"/>
                    <a:pt x="99" y="366"/>
                  </a:cubicBezTo>
                  <a:cubicBezTo>
                    <a:pt x="77" y="366"/>
                    <a:pt x="61" y="371"/>
                    <a:pt x="44" y="371"/>
                  </a:cubicBezTo>
                  <a:cubicBezTo>
                    <a:pt x="44" y="387"/>
                    <a:pt x="44" y="404"/>
                    <a:pt x="39" y="409"/>
                  </a:cubicBezTo>
                  <a:cubicBezTo>
                    <a:pt x="17" y="431"/>
                    <a:pt x="12" y="458"/>
                    <a:pt x="17" y="485"/>
                  </a:cubicBezTo>
                  <a:cubicBezTo>
                    <a:pt x="17" y="507"/>
                    <a:pt x="23" y="529"/>
                    <a:pt x="23" y="550"/>
                  </a:cubicBezTo>
                  <a:cubicBezTo>
                    <a:pt x="17" y="572"/>
                    <a:pt x="1" y="610"/>
                    <a:pt x="12" y="621"/>
                  </a:cubicBezTo>
                  <a:cubicBezTo>
                    <a:pt x="28" y="637"/>
                    <a:pt x="34" y="665"/>
                    <a:pt x="17" y="681"/>
                  </a:cubicBezTo>
                  <a:cubicBezTo>
                    <a:pt x="17" y="692"/>
                    <a:pt x="12" y="703"/>
                    <a:pt x="12" y="703"/>
                  </a:cubicBezTo>
                  <a:cubicBezTo>
                    <a:pt x="44" y="724"/>
                    <a:pt x="28" y="746"/>
                    <a:pt x="23" y="784"/>
                  </a:cubicBezTo>
                  <a:cubicBezTo>
                    <a:pt x="17" y="822"/>
                    <a:pt x="50" y="855"/>
                    <a:pt x="28" y="898"/>
                  </a:cubicBezTo>
                  <a:cubicBezTo>
                    <a:pt x="28" y="898"/>
                    <a:pt x="44" y="904"/>
                    <a:pt x="44" y="909"/>
                  </a:cubicBezTo>
                  <a:cubicBezTo>
                    <a:pt x="50" y="942"/>
                    <a:pt x="50" y="969"/>
                    <a:pt x="44" y="996"/>
                  </a:cubicBezTo>
                  <a:cubicBezTo>
                    <a:pt x="28" y="1040"/>
                    <a:pt x="61" y="1089"/>
                    <a:pt x="34" y="1127"/>
                  </a:cubicBezTo>
                  <a:cubicBezTo>
                    <a:pt x="83" y="1143"/>
                    <a:pt x="39" y="1192"/>
                    <a:pt x="61" y="1219"/>
                  </a:cubicBezTo>
                  <a:cubicBezTo>
                    <a:pt x="34" y="1268"/>
                    <a:pt x="77" y="1301"/>
                    <a:pt x="88" y="1333"/>
                  </a:cubicBezTo>
                  <a:cubicBezTo>
                    <a:pt x="83" y="1371"/>
                    <a:pt x="77" y="1415"/>
                    <a:pt x="77" y="1453"/>
                  </a:cubicBezTo>
                  <a:cubicBezTo>
                    <a:pt x="77" y="1475"/>
                    <a:pt x="88" y="1513"/>
                    <a:pt x="93" y="1513"/>
                  </a:cubicBezTo>
                  <a:cubicBezTo>
                    <a:pt x="131" y="1518"/>
                    <a:pt x="121" y="1540"/>
                    <a:pt x="121" y="1562"/>
                  </a:cubicBezTo>
                  <a:cubicBezTo>
                    <a:pt x="121" y="1578"/>
                    <a:pt x="121" y="1600"/>
                    <a:pt x="121" y="1616"/>
                  </a:cubicBezTo>
                  <a:cubicBezTo>
                    <a:pt x="142" y="1643"/>
                    <a:pt x="164" y="1665"/>
                    <a:pt x="186" y="1692"/>
                  </a:cubicBezTo>
                  <a:cubicBezTo>
                    <a:pt x="197" y="1687"/>
                    <a:pt x="213" y="1681"/>
                    <a:pt x="218" y="1681"/>
                  </a:cubicBezTo>
                  <a:cubicBezTo>
                    <a:pt x="236" y="1690"/>
                    <a:pt x="252" y="1693"/>
                    <a:pt x="267" y="1693"/>
                  </a:cubicBezTo>
                  <a:cubicBezTo>
                    <a:pt x="300" y="1693"/>
                    <a:pt x="328" y="1678"/>
                    <a:pt x="354" y="1670"/>
                  </a:cubicBezTo>
                  <a:cubicBezTo>
                    <a:pt x="384" y="1666"/>
                    <a:pt x="410" y="1642"/>
                    <a:pt x="441" y="1642"/>
                  </a:cubicBezTo>
                  <a:cubicBezTo>
                    <a:pt x="450" y="1642"/>
                    <a:pt x="459" y="1644"/>
                    <a:pt x="468" y="1649"/>
                  </a:cubicBezTo>
                  <a:cubicBezTo>
                    <a:pt x="474" y="1649"/>
                    <a:pt x="485" y="1638"/>
                    <a:pt x="496" y="1632"/>
                  </a:cubicBezTo>
                  <a:cubicBezTo>
                    <a:pt x="507" y="1621"/>
                    <a:pt x="523" y="1616"/>
                    <a:pt x="534" y="1616"/>
                  </a:cubicBezTo>
                  <a:cubicBezTo>
                    <a:pt x="604" y="1600"/>
                    <a:pt x="675" y="1589"/>
                    <a:pt x="746" y="1572"/>
                  </a:cubicBezTo>
                  <a:cubicBezTo>
                    <a:pt x="773" y="1572"/>
                    <a:pt x="800" y="1567"/>
                    <a:pt x="827" y="1556"/>
                  </a:cubicBezTo>
                  <a:cubicBezTo>
                    <a:pt x="854" y="1545"/>
                    <a:pt x="887" y="1556"/>
                    <a:pt x="909" y="1523"/>
                  </a:cubicBezTo>
                  <a:cubicBezTo>
                    <a:pt x="914" y="1516"/>
                    <a:pt x="920" y="1514"/>
                    <a:pt x="925" y="1514"/>
                  </a:cubicBezTo>
                  <a:cubicBezTo>
                    <a:pt x="935" y="1514"/>
                    <a:pt x="945" y="1522"/>
                    <a:pt x="959" y="1522"/>
                  </a:cubicBezTo>
                  <a:cubicBezTo>
                    <a:pt x="967" y="1522"/>
                    <a:pt x="975" y="1520"/>
                    <a:pt x="985" y="1513"/>
                  </a:cubicBezTo>
                  <a:cubicBezTo>
                    <a:pt x="1017" y="1491"/>
                    <a:pt x="1066" y="1502"/>
                    <a:pt x="1099" y="1469"/>
                  </a:cubicBezTo>
                  <a:cubicBezTo>
                    <a:pt x="1103" y="1469"/>
                    <a:pt x="1106" y="1470"/>
                    <a:pt x="1110" y="1470"/>
                  </a:cubicBezTo>
                  <a:cubicBezTo>
                    <a:pt x="1175" y="1470"/>
                    <a:pt x="1227" y="1425"/>
                    <a:pt x="1289" y="1415"/>
                  </a:cubicBezTo>
                  <a:cubicBezTo>
                    <a:pt x="1311" y="1409"/>
                    <a:pt x="1327" y="1388"/>
                    <a:pt x="1349" y="1371"/>
                  </a:cubicBezTo>
                  <a:cubicBezTo>
                    <a:pt x="1360" y="1366"/>
                    <a:pt x="1360" y="1344"/>
                    <a:pt x="1365" y="1333"/>
                  </a:cubicBezTo>
                  <a:lnTo>
                    <a:pt x="1322" y="1279"/>
                  </a:lnTo>
                  <a:lnTo>
                    <a:pt x="1170" y="1317"/>
                  </a:lnTo>
                  <a:cubicBezTo>
                    <a:pt x="1153" y="1317"/>
                    <a:pt x="1137" y="1322"/>
                    <a:pt x="1121" y="1322"/>
                  </a:cubicBezTo>
                  <a:cubicBezTo>
                    <a:pt x="1104" y="1328"/>
                    <a:pt x="1088" y="1322"/>
                    <a:pt x="1077" y="1333"/>
                  </a:cubicBezTo>
                  <a:cubicBezTo>
                    <a:pt x="1063" y="1348"/>
                    <a:pt x="1043" y="1357"/>
                    <a:pt x="1023" y="1357"/>
                  </a:cubicBezTo>
                  <a:cubicBezTo>
                    <a:pt x="1012" y="1357"/>
                    <a:pt x="1001" y="1355"/>
                    <a:pt x="990" y="1350"/>
                  </a:cubicBezTo>
                  <a:cubicBezTo>
                    <a:pt x="985" y="1348"/>
                    <a:pt x="978" y="1348"/>
                    <a:pt x="970" y="1348"/>
                  </a:cubicBezTo>
                  <a:cubicBezTo>
                    <a:pt x="946" y="1348"/>
                    <a:pt x="917" y="1354"/>
                    <a:pt x="909" y="1366"/>
                  </a:cubicBezTo>
                  <a:cubicBezTo>
                    <a:pt x="887" y="1406"/>
                    <a:pt x="853" y="1410"/>
                    <a:pt x="824" y="1410"/>
                  </a:cubicBezTo>
                  <a:cubicBezTo>
                    <a:pt x="818" y="1410"/>
                    <a:pt x="811" y="1409"/>
                    <a:pt x="805" y="1409"/>
                  </a:cubicBezTo>
                  <a:cubicBezTo>
                    <a:pt x="768" y="1413"/>
                    <a:pt x="734" y="1440"/>
                    <a:pt x="693" y="1440"/>
                  </a:cubicBezTo>
                  <a:cubicBezTo>
                    <a:pt x="680" y="1440"/>
                    <a:pt x="667" y="1437"/>
                    <a:pt x="653" y="1431"/>
                  </a:cubicBezTo>
                  <a:cubicBezTo>
                    <a:pt x="650" y="1430"/>
                    <a:pt x="647" y="1429"/>
                    <a:pt x="643" y="1429"/>
                  </a:cubicBezTo>
                  <a:cubicBezTo>
                    <a:pt x="619" y="1429"/>
                    <a:pt x="595" y="1459"/>
                    <a:pt x="566" y="1464"/>
                  </a:cubicBezTo>
                  <a:cubicBezTo>
                    <a:pt x="561" y="1465"/>
                    <a:pt x="555" y="1465"/>
                    <a:pt x="549" y="1465"/>
                  </a:cubicBezTo>
                  <a:cubicBezTo>
                    <a:pt x="541" y="1465"/>
                    <a:pt x="532" y="1464"/>
                    <a:pt x="524" y="1464"/>
                  </a:cubicBezTo>
                  <a:cubicBezTo>
                    <a:pt x="506" y="1464"/>
                    <a:pt x="489" y="1467"/>
                    <a:pt x="474" y="1485"/>
                  </a:cubicBezTo>
                  <a:cubicBezTo>
                    <a:pt x="463" y="1496"/>
                    <a:pt x="447" y="1496"/>
                    <a:pt x="436" y="1496"/>
                  </a:cubicBezTo>
                  <a:cubicBezTo>
                    <a:pt x="490" y="1442"/>
                    <a:pt x="490" y="1350"/>
                    <a:pt x="572" y="1328"/>
                  </a:cubicBezTo>
                  <a:lnTo>
                    <a:pt x="555" y="1301"/>
                  </a:lnTo>
                  <a:cubicBezTo>
                    <a:pt x="577" y="1284"/>
                    <a:pt x="604" y="1284"/>
                    <a:pt x="604" y="1246"/>
                  </a:cubicBezTo>
                  <a:cubicBezTo>
                    <a:pt x="610" y="1219"/>
                    <a:pt x="626" y="1192"/>
                    <a:pt x="648" y="1176"/>
                  </a:cubicBezTo>
                  <a:cubicBezTo>
                    <a:pt x="680" y="1159"/>
                    <a:pt x="702" y="1132"/>
                    <a:pt x="713" y="1099"/>
                  </a:cubicBezTo>
                  <a:cubicBezTo>
                    <a:pt x="719" y="1056"/>
                    <a:pt x="767" y="1056"/>
                    <a:pt x="784" y="1029"/>
                  </a:cubicBezTo>
                  <a:cubicBezTo>
                    <a:pt x="789" y="1018"/>
                    <a:pt x="795" y="1013"/>
                    <a:pt x="795" y="1007"/>
                  </a:cubicBezTo>
                  <a:cubicBezTo>
                    <a:pt x="795" y="964"/>
                    <a:pt x="827" y="947"/>
                    <a:pt x="865" y="920"/>
                  </a:cubicBezTo>
                  <a:cubicBezTo>
                    <a:pt x="903" y="898"/>
                    <a:pt x="920" y="855"/>
                    <a:pt x="958" y="828"/>
                  </a:cubicBezTo>
                  <a:cubicBezTo>
                    <a:pt x="979" y="806"/>
                    <a:pt x="990" y="773"/>
                    <a:pt x="1012" y="762"/>
                  </a:cubicBezTo>
                  <a:cubicBezTo>
                    <a:pt x="1099" y="714"/>
                    <a:pt x="1143" y="621"/>
                    <a:pt x="1235" y="589"/>
                  </a:cubicBezTo>
                  <a:cubicBezTo>
                    <a:pt x="1273" y="507"/>
                    <a:pt x="1371" y="502"/>
                    <a:pt x="1420" y="431"/>
                  </a:cubicBezTo>
                  <a:lnTo>
                    <a:pt x="1431" y="431"/>
                  </a:lnTo>
                  <a:cubicBezTo>
                    <a:pt x="1440" y="435"/>
                    <a:pt x="1448" y="438"/>
                    <a:pt x="1455" y="438"/>
                  </a:cubicBezTo>
                  <a:cubicBezTo>
                    <a:pt x="1465" y="438"/>
                    <a:pt x="1473" y="433"/>
                    <a:pt x="1480" y="420"/>
                  </a:cubicBezTo>
                  <a:cubicBezTo>
                    <a:pt x="1481" y="420"/>
                    <a:pt x="1482" y="420"/>
                    <a:pt x="1483" y="420"/>
                  </a:cubicBezTo>
                  <a:cubicBezTo>
                    <a:pt x="1526" y="420"/>
                    <a:pt x="1538" y="347"/>
                    <a:pt x="1579" y="347"/>
                  </a:cubicBezTo>
                  <a:cubicBezTo>
                    <a:pt x="1586" y="347"/>
                    <a:pt x="1595" y="349"/>
                    <a:pt x="1605" y="355"/>
                  </a:cubicBezTo>
                  <a:cubicBezTo>
                    <a:pt x="1610" y="355"/>
                    <a:pt x="1615" y="344"/>
                    <a:pt x="1615" y="344"/>
                  </a:cubicBezTo>
                  <a:cubicBezTo>
                    <a:pt x="1612" y="323"/>
                    <a:pt x="1617" y="319"/>
                    <a:pt x="1626" y="319"/>
                  </a:cubicBezTo>
                  <a:cubicBezTo>
                    <a:pt x="1633" y="319"/>
                    <a:pt x="1643" y="322"/>
                    <a:pt x="1653" y="322"/>
                  </a:cubicBezTo>
                  <a:cubicBezTo>
                    <a:pt x="1658" y="323"/>
                    <a:pt x="1662" y="323"/>
                    <a:pt x="1666" y="323"/>
                  </a:cubicBezTo>
                  <a:cubicBezTo>
                    <a:pt x="1694" y="323"/>
                    <a:pt x="1722" y="308"/>
                    <a:pt x="1740" y="290"/>
                  </a:cubicBezTo>
                  <a:cubicBezTo>
                    <a:pt x="1755" y="271"/>
                    <a:pt x="1770" y="255"/>
                    <a:pt x="1788" y="255"/>
                  </a:cubicBezTo>
                  <a:cubicBezTo>
                    <a:pt x="1797" y="255"/>
                    <a:pt x="1806" y="259"/>
                    <a:pt x="1817" y="268"/>
                  </a:cubicBezTo>
                  <a:cubicBezTo>
                    <a:pt x="1864" y="239"/>
                    <a:pt x="1916" y="223"/>
                    <a:pt x="1971" y="223"/>
                  </a:cubicBezTo>
                  <a:cubicBezTo>
                    <a:pt x="1979" y="223"/>
                    <a:pt x="1988" y="224"/>
                    <a:pt x="1996" y="224"/>
                  </a:cubicBezTo>
                  <a:cubicBezTo>
                    <a:pt x="2001" y="224"/>
                    <a:pt x="2007" y="219"/>
                    <a:pt x="2007" y="219"/>
                  </a:cubicBezTo>
                  <a:cubicBezTo>
                    <a:pt x="2004" y="198"/>
                    <a:pt x="2010" y="194"/>
                    <a:pt x="2019" y="194"/>
                  </a:cubicBezTo>
                  <a:cubicBezTo>
                    <a:pt x="2026" y="194"/>
                    <a:pt x="2034" y="197"/>
                    <a:pt x="2039" y="197"/>
                  </a:cubicBezTo>
                  <a:cubicBezTo>
                    <a:pt x="2056" y="200"/>
                    <a:pt x="2082" y="202"/>
                    <a:pt x="2106" y="202"/>
                  </a:cubicBezTo>
                  <a:cubicBezTo>
                    <a:pt x="2136" y="202"/>
                    <a:pt x="2164" y="198"/>
                    <a:pt x="2170" y="186"/>
                  </a:cubicBezTo>
                  <a:cubicBezTo>
                    <a:pt x="2175" y="170"/>
                    <a:pt x="2186" y="165"/>
                    <a:pt x="2202" y="165"/>
                  </a:cubicBezTo>
                  <a:cubicBezTo>
                    <a:pt x="2208" y="163"/>
                    <a:pt x="2214" y="162"/>
                    <a:pt x="2220" y="162"/>
                  </a:cubicBezTo>
                  <a:cubicBezTo>
                    <a:pt x="2242" y="162"/>
                    <a:pt x="2264" y="172"/>
                    <a:pt x="2287" y="172"/>
                  </a:cubicBezTo>
                  <a:cubicBezTo>
                    <a:pt x="2297" y="172"/>
                    <a:pt x="2307" y="170"/>
                    <a:pt x="2317" y="165"/>
                  </a:cubicBezTo>
                  <a:cubicBezTo>
                    <a:pt x="2317" y="164"/>
                    <a:pt x="2318" y="164"/>
                    <a:pt x="2319" y="164"/>
                  </a:cubicBezTo>
                  <a:cubicBezTo>
                    <a:pt x="2328" y="164"/>
                    <a:pt x="2355" y="186"/>
                    <a:pt x="2355" y="186"/>
                  </a:cubicBezTo>
                  <a:cubicBezTo>
                    <a:pt x="2368" y="173"/>
                    <a:pt x="2381" y="169"/>
                    <a:pt x="2393" y="169"/>
                  </a:cubicBezTo>
                  <a:cubicBezTo>
                    <a:pt x="2411" y="169"/>
                    <a:pt x="2428" y="177"/>
                    <a:pt x="2445" y="177"/>
                  </a:cubicBezTo>
                  <a:cubicBezTo>
                    <a:pt x="2449" y="177"/>
                    <a:pt x="2454" y="177"/>
                    <a:pt x="2458" y="175"/>
                  </a:cubicBezTo>
                  <a:cubicBezTo>
                    <a:pt x="2463" y="174"/>
                    <a:pt x="2468" y="173"/>
                    <a:pt x="2473" y="173"/>
                  </a:cubicBezTo>
                  <a:cubicBezTo>
                    <a:pt x="2493" y="173"/>
                    <a:pt x="2514" y="183"/>
                    <a:pt x="2535" y="183"/>
                  </a:cubicBezTo>
                  <a:cubicBezTo>
                    <a:pt x="2544" y="183"/>
                    <a:pt x="2553" y="181"/>
                    <a:pt x="2561" y="175"/>
                  </a:cubicBezTo>
                  <a:cubicBezTo>
                    <a:pt x="2599" y="208"/>
                    <a:pt x="2659" y="186"/>
                    <a:pt x="2697" y="219"/>
                  </a:cubicBezTo>
                  <a:cubicBezTo>
                    <a:pt x="2701" y="221"/>
                    <a:pt x="2705" y="221"/>
                    <a:pt x="2710" y="221"/>
                  </a:cubicBezTo>
                  <a:cubicBezTo>
                    <a:pt x="2719" y="221"/>
                    <a:pt x="2730" y="219"/>
                    <a:pt x="2741" y="219"/>
                  </a:cubicBezTo>
                  <a:cubicBezTo>
                    <a:pt x="2779" y="224"/>
                    <a:pt x="2828" y="213"/>
                    <a:pt x="2855" y="241"/>
                  </a:cubicBezTo>
                  <a:cubicBezTo>
                    <a:pt x="2877" y="268"/>
                    <a:pt x="2904" y="284"/>
                    <a:pt x="2936" y="290"/>
                  </a:cubicBezTo>
                  <a:cubicBezTo>
                    <a:pt x="2969" y="300"/>
                    <a:pt x="3002" y="328"/>
                    <a:pt x="3034" y="328"/>
                  </a:cubicBezTo>
                  <a:cubicBezTo>
                    <a:pt x="3078" y="328"/>
                    <a:pt x="3083" y="377"/>
                    <a:pt x="3116" y="387"/>
                  </a:cubicBezTo>
                  <a:cubicBezTo>
                    <a:pt x="3154" y="398"/>
                    <a:pt x="3186" y="415"/>
                    <a:pt x="3219" y="436"/>
                  </a:cubicBezTo>
                  <a:cubicBezTo>
                    <a:pt x="3279" y="485"/>
                    <a:pt x="3339" y="540"/>
                    <a:pt x="3398" y="589"/>
                  </a:cubicBezTo>
                  <a:cubicBezTo>
                    <a:pt x="3469" y="648"/>
                    <a:pt x="3534" y="719"/>
                    <a:pt x="3589" y="795"/>
                  </a:cubicBezTo>
                  <a:cubicBezTo>
                    <a:pt x="3605" y="817"/>
                    <a:pt x="3621" y="833"/>
                    <a:pt x="3643" y="849"/>
                  </a:cubicBezTo>
                  <a:cubicBezTo>
                    <a:pt x="3654" y="860"/>
                    <a:pt x="3676" y="866"/>
                    <a:pt x="3681" y="866"/>
                  </a:cubicBezTo>
                  <a:cubicBezTo>
                    <a:pt x="3686" y="871"/>
                    <a:pt x="3676" y="893"/>
                    <a:pt x="3681" y="898"/>
                  </a:cubicBezTo>
                  <a:cubicBezTo>
                    <a:pt x="3697" y="920"/>
                    <a:pt x="3714" y="947"/>
                    <a:pt x="3730" y="969"/>
                  </a:cubicBezTo>
                  <a:cubicBezTo>
                    <a:pt x="3746" y="996"/>
                    <a:pt x="3752" y="1023"/>
                    <a:pt x="3784" y="1034"/>
                  </a:cubicBezTo>
                  <a:cubicBezTo>
                    <a:pt x="3768" y="1067"/>
                    <a:pt x="3806" y="1083"/>
                    <a:pt x="3811" y="1110"/>
                  </a:cubicBezTo>
                  <a:cubicBezTo>
                    <a:pt x="3817" y="1127"/>
                    <a:pt x="3828" y="1143"/>
                    <a:pt x="3844" y="1154"/>
                  </a:cubicBezTo>
                  <a:cubicBezTo>
                    <a:pt x="3866" y="1170"/>
                    <a:pt x="3888" y="1197"/>
                    <a:pt x="3893" y="1225"/>
                  </a:cubicBezTo>
                  <a:cubicBezTo>
                    <a:pt x="3909" y="1268"/>
                    <a:pt x="3926" y="1311"/>
                    <a:pt x="3947" y="1355"/>
                  </a:cubicBezTo>
                  <a:cubicBezTo>
                    <a:pt x="3969" y="1382"/>
                    <a:pt x="3985" y="1415"/>
                    <a:pt x="3996" y="1453"/>
                  </a:cubicBezTo>
                  <a:cubicBezTo>
                    <a:pt x="4029" y="1529"/>
                    <a:pt x="4034" y="1616"/>
                    <a:pt x="4083" y="1687"/>
                  </a:cubicBezTo>
                  <a:cubicBezTo>
                    <a:pt x="4083" y="1692"/>
                    <a:pt x="4083" y="1703"/>
                    <a:pt x="4083" y="1708"/>
                  </a:cubicBezTo>
                  <a:cubicBezTo>
                    <a:pt x="4094" y="1763"/>
                    <a:pt x="4132" y="1812"/>
                    <a:pt x="4110" y="1871"/>
                  </a:cubicBezTo>
                  <a:cubicBezTo>
                    <a:pt x="4110" y="1877"/>
                    <a:pt x="4116" y="1888"/>
                    <a:pt x="4121" y="1893"/>
                  </a:cubicBezTo>
                  <a:cubicBezTo>
                    <a:pt x="4143" y="1909"/>
                    <a:pt x="4149" y="1942"/>
                    <a:pt x="4143" y="1969"/>
                  </a:cubicBezTo>
                  <a:cubicBezTo>
                    <a:pt x="4143" y="1980"/>
                    <a:pt x="4149" y="1991"/>
                    <a:pt x="4154" y="2002"/>
                  </a:cubicBezTo>
                  <a:cubicBezTo>
                    <a:pt x="4165" y="2056"/>
                    <a:pt x="4176" y="2111"/>
                    <a:pt x="4187" y="2159"/>
                  </a:cubicBezTo>
                  <a:cubicBezTo>
                    <a:pt x="4208" y="2236"/>
                    <a:pt x="4219" y="2312"/>
                    <a:pt x="4219" y="2382"/>
                  </a:cubicBezTo>
                  <a:cubicBezTo>
                    <a:pt x="4219" y="2393"/>
                    <a:pt x="4230" y="2404"/>
                    <a:pt x="4230" y="2415"/>
                  </a:cubicBezTo>
                  <a:cubicBezTo>
                    <a:pt x="4241" y="2458"/>
                    <a:pt x="4268" y="2502"/>
                    <a:pt x="4252" y="2545"/>
                  </a:cubicBezTo>
                  <a:cubicBezTo>
                    <a:pt x="4235" y="2583"/>
                    <a:pt x="4257" y="2616"/>
                    <a:pt x="4257" y="2654"/>
                  </a:cubicBezTo>
                  <a:cubicBezTo>
                    <a:pt x="4257" y="2747"/>
                    <a:pt x="4290" y="2834"/>
                    <a:pt x="4274" y="2926"/>
                  </a:cubicBezTo>
                  <a:cubicBezTo>
                    <a:pt x="4295" y="2948"/>
                    <a:pt x="4268" y="2986"/>
                    <a:pt x="4279" y="2997"/>
                  </a:cubicBezTo>
                  <a:cubicBezTo>
                    <a:pt x="4301" y="3029"/>
                    <a:pt x="4306" y="3067"/>
                    <a:pt x="4295" y="3100"/>
                  </a:cubicBezTo>
                  <a:cubicBezTo>
                    <a:pt x="4279" y="3143"/>
                    <a:pt x="4295" y="3192"/>
                    <a:pt x="4284" y="3236"/>
                  </a:cubicBezTo>
                  <a:cubicBezTo>
                    <a:pt x="4279" y="3268"/>
                    <a:pt x="4295" y="3306"/>
                    <a:pt x="4284" y="3339"/>
                  </a:cubicBezTo>
                  <a:cubicBezTo>
                    <a:pt x="4274" y="3366"/>
                    <a:pt x="4290" y="3410"/>
                    <a:pt x="4290" y="3442"/>
                  </a:cubicBezTo>
                  <a:cubicBezTo>
                    <a:pt x="4290" y="3470"/>
                    <a:pt x="4284" y="3497"/>
                    <a:pt x="4274" y="3524"/>
                  </a:cubicBezTo>
                  <a:lnTo>
                    <a:pt x="4333" y="3611"/>
                  </a:lnTo>
                  <a:cubicBezTo>
                    <a:pt x="4333" y="3605"/>
                    <a:pt x="4339" y="3595"/>
                    <a:pt x="4344" y="3595"/>
                  </a:cubicBezTo>
                  <a:cubicBezTo>
                    <a:pt x="4399" y="3573"/>
                    <a:pt x="4437" y="3524"/>
                    <a:pt x="4442" y="3464"/>
                  </a:cubicBezTo>
                  <a:cubicBezTo>
                    <a:pt x="4453" y="3426"/>
                    <a:pt x="4458" y="3383"/>
                    <a:pt x="4458" y="3339"/>
                  </a:cubicBezTo>
                  <a:cubicBezTo>
                    <a:pt x="4458" y="3317"/>
                    <a:pt x="4442" y="3274"/>
                    <a:pt x="4453" y="3268"/>
                  </a:cubicBezTo>
                  <a:cubicBezTo>
                    <a:pt x="4480" y="3241"/>
                    <a:pt x="4442" y="3225"/>
                    <a:pt x="4453" y="3203"/>
                  </a:cubicBezTo>
                  <a:cubicBezTo>
                    <a:pt x="4458" y="3187"/>
                    <a:pt x="4447" y="3160"/>
                    <a:pt x="4469" y="3138"/>
                  </a:cubicBezTo>
                  <a:cubicBezTo>
                    <a:pt x="4431" y="3078"/>
                    <a:pt x="4480" y="3007"/>
                    <a:pt x="4431" y="2948"/>
                  </a:cubicBezTo>
                  <a:cubicBezTo>
                    <a:pt x="4431" y="2942"/>
                    <a:pt x="4431" y="2920"/>
                    <a:pt x="4431" y="2910"/>
                  </a:cubicBezTo>
                  <a:cubicBezTo>
                    <a:pt x="4475" y="2910"/>
                    <a:pt x="4453" y="2882"/>
                    <a:pt x="4453" y="2866"/>
                  </a:cubicBezTo>
                  <a:cubicBezTo>
                    <a:pt x="4447" y="2850"/>
                    <a:pt x="4431" y="2834"/>
                    <a:pt x="4420" y="2812"/>
                  </a:cubicBezTo>
                  <a:cubicBezTo>
                    <a:pt x="4469" y="2795"/>
                    <a:pt x="4447" y="2752"/>
                    <a:pt x="4447" y="2719"/>
                  </a:cubicBezTo>
                  <a:cubicBezTo>
                    <a:pt x="4447" y="2692"/>
                    <a:pt x="4442" y="2665"/>
                    <a:pt x="4437" y="2638"/>
                  </a:cubicBezTo>
                  <a:cubicBezTo>
                    <a:pt x="4431" y="2611"/>
                    <a:pt x="4431" y="2578"/>
                    <a:pt x="4437" y="2545"/>
                  </a:cubicBezTo>
                  <a:cubicBezTo>
                    <a:pt x="4442" y="2518"/>
                    <a:pt x="4442" y="2486"/>
                    <a:pt x="4399" y="2486"/>
                  </a:cubicBezTo>
                  <a:lnTo>
                    <a:pt x="4426" y="2420"/>
                  </a:lnTo>
                  <a:lnTo>
                    <a:pt x="4377" y="2366"/>
                  </a:lnTo>
                  <a:cubicBezTo>
                    <a:pt x="4388" y="2333"/>
                    <a:pt x="4388" y="2301"/>
                    <a:pt x="4377" y="2274"/>
                  </a:cubicBezTo>
                  <a:cubicBezTo>
                    <a:pt x="4371" y="2257"/>
                    <a:pt x="4361" y="2241"/>
                    <a:pt x="4355" y="2225"/>
                  </a:cubicBezTo>
                  <a:cubicBezTo>
                    <a:pt x="4361" y="2214"/>
                    <a:pt x="4377" y="2203"/>
                    <a:pt x="4388" y="2187"/>
                  </a:cubicBezTo>
                  <a:lnTo>
                    <a:pt x="4322" y="2083"/>
                  </a:lnTo>
                  <a:lnTo>
                    <a:pt x="4339" y="2024"/>
                  </a:lnTo>
                  <a:lnTo>
                    <a:pt x="4312" y="2024"/>
                  </a:lnTo>
                  <a:lnTo>
                    <a:pt x="4284" y="1980"/>
                  </a:lnTo>
                  <a:lnTo>
                    <a:pt x="4322" y="1958"/>
                  </a:lnTo>
                  <a:cubicBezTo>
                    <a:pt x="4355" y="1915"/>
                    <a:pt x="4301" y="1882"/>
                    <a:pt x="4312" y="1839"/>
                  </a:cubicBezTo>
                  <a:lnTo>
                    <a:pt x="4246" y="1817"/>
                  </a:lnTo>
                  <a:lnTo>
                    <a:pt x="4301" y="1768"/>
                  </a:lnTo>
                  <a:lnTo>
                    <a:pt x="4241" y="1687"/>
                  </a:lnTo>
                  <a:lnTo>
                    <a:pt x="4274" y="1649"/>
                  </a:lnTo>
                  <a:cubicBezTo>
                    <a:pt x="4246" y="1605"/>
                    <a:pt x="4219" y="1572"/>
                    <a:pt x="4230" y="1523"/>
                  </a:cubicBezTo>
                  <a:lnTo>
                    <a:pt x="4230" y="1523"/>
                  </a:lnTo>
                  <a:lnTo>
                    <a:pt x="4192" y="1529"/>
                  </a:lnTo>
                  <a:lnTo>
                    <a:pt x="4203" y="1464"/>
                  </a:lnTo>
                  <a:cubicBezTo>
                    <a:pt x="4181" y="1437"/>
                    <a:pt x="4159" y="1415"/>
                    <a:pt x="4143" y="1388"/>
                  </a:cubicBezTo>
                  <a:cubicBezTo>
                    <a:pt x="4132" y="1377"/>
                    <a:pt x="4127" y="1360"/>
                    <a:pt x="4132" y="1350"/>
                  </a:cubicBezTo>
                  <a:cubicBezTo>
                    <a:pt x="4149" y="1322"/>
                    <a:pt x="4132" y="1306"/>
                    <a:pt x="4110" y="1290"/>
                  </a:cubicBezTo>
                  <a:cubicBezTo>
                    <a:pt x="4094" y="1273"/>
                    <a:pt x="4083" y="1257"/>
                    <a:pt x="4083" y="1235"/>
                  </a:cubicBezTo>
                  <a:cubicBezTo>
                    <a:pt x="4078" y="1225"/>
                    <a:pt x="4089" y="1208"/>
                    <a:pt x="4094" y="1197"/>
                  </a:cubicBezTo>
                  <a:cubicBezTo>
                    <a:pt x="4067" y="1154"/>
                    <a:pt x="4034" y="1105"/>
                    <a:pt x="4002" y="1051"/>
                  </a:cubicBezTo>
                  <a:cubicBezTo>
                    <a:pt x="3985" y="1018"/>
                    <a:pt x="3964" y="980"/>
                    <a:pt x="3920" y="974"/>
                  </a:cubicBezTo>
                  <a:cubicBezTo>
                    <a:pt x="3942" y="915"/>
                    <a:pt x="3942" y="909"/>
                    <a:pt x="3893" y="898"/>
                  </a:cubicBezTo>
                  <a:cubicBezTo>
                    <a:pt x="3888" y="898"/>
                    <a:pt x="3882" y="893"/>
                    <a:pt x="3871" y="893"/>
                  </a:cubicBezTo>
                  <a:cubicBezTo>
                    <a:pt x="3882" y="877"/>
                    <a:pt x="3888" y="866"/>
                    <a:pt x="3898" y="855"/>
                  </a:cubicBezTo>
                  <a:cubicBezTo>
                    <a:pt x="3860" y="817"/>
                    <a:pt x="3839" y="757"/>
                    <a:pt x="3773" y="752"/>
                  </a:cubicBezTo>
                  <a:lnTo>
                    <a:pt x="3817" y="724"/>
                  </a:lnTo>
                  <a:lnTo>
                    <a:pt x="3811" y="708"/>
                  </a:lnTo>
                  <a:lnTo>
                    <a:pt x="3741" y="708"/>
                  </a:lnTo>
                  <a:cubicBezTo>
                    <a:pt x="3735" y="692"/>
                    <a:pt x="3741" y="659"/>
                    <a:pt x="3703" y="654"/>
                  </a:cubicBezTo>
                  <a:cubicBezTo>
                    <a:pt x="3697" y="654"/>
                    <a:pt x="3665" y="632"/>
                    <a:pt x="3686" y="605"/>
                  </a:cubicBezTo>
                  <a:lnTo>
                    <a:pt x="3610" y="561"/>
                  </a:lnTo>
                  <a:cubicBezTo>
                    <a:pt x="3605" y="545"/>
                    <a:pt x="3605" y="523"/>
                    <a:pt x="3599" y="491"/>
                  </a:cubicBezTo>
                  <a:cubicBezTo>
                    <a:pt x="3589" y="518"/>
                    <a:pt x="3589" y="534"/>
                    <a:pt x="3578" y="572"/>
                  </a:cubicBezTo>
                  <a:cubicBezTo>
                    <a:pt x="3567" y="534"/>
                    <a:pt x="3556" y="502"/>
                    <a:pt x="3545" y="469"/>
                  </a:cubicBezTo>
                  <a:cubicBezTo>
                    <a:pt x="3529" y="447"/>
                    <a:pt x="3513" y="431"/>
                    <a:pt x="3491" y="420"/>
                  </a:cubicBezTo>
                  <a:cubicBezTo>
                    <a:pt x="3464" y="409"/>
                    <a:pt x="3436" y="404"/>
                    <a:pt x="3409" y="393"/>
                  </a:cubicBezTo>
                  <a:lnTo>
                    <a:pt x="3436" y="371"/>
                  </a:lnTo>
                  <a:cubicBezTo>
                    <a:pt x="3420" y="371"/>
                    <a:pt x="3409" y="366"/>
                    <a:pt x="3398" y="360"/>
                  </a:cubicBezTo>
                  <a:cubicBezTo>
                    <a:pt x="3387" y="349"/>
                    <a:pt x="3387" y="328"/>
                    <a:pt x="3377" y="322"/>
                  </a:cubicBezTo>
                  <a:cubicBezTo>
                    <a:pt x="3306" y="284"/>
                    <a:pt x="3235" y="235"/>
                    <a:pt x="3175" y="186"/>
                  </a:cubicBezTo>
                  <a:cubicBezTo>
                    <a:pt x="3175" y="181"/>
                    <a:pt x="3175" y="181"/>
                    <a:pt x="3170" y="181"/>
                  </a:cubicBezTo>
                  <a:cubicBezTo>
                    <a:pt x="3121" y="170"/>
                    <a:pt x="3072" y="154"/>
                    <a:pt x="3029" y="137"/>
                  </a:cubicBezTo>
                  <a:cubicBezTo>
                    <a:pt x="2985" y="110"/>
                    <a:pt x="2942" y="94"/>
                    <a:pt x="2893" y="83"/>
                  </a:cubicBezTo>
                  <a:cubicBezTo>
                    <a:pt x="2838" y="78"/>
                    <a:pt x="2790" y="61"/>
                    <a:pt x="2741" y="45"/>
                  </a:cubicBezTo>
                  <a:cubicBezTo>
                    <a:pt x="2692" y="29"/>
                    <a:pt x="2637" y="23"/>
                    <a:pt x="2588" y="18"/>
                  </a:cubicBezTo>
                  <a:cubicBezTo>
                    <a:pt x="2575" y="15"/>
                    <a:pt x="2560" y="15"/>
                    <a:pt x="2544" y="15"/>
                  </a:cubicBezTo>
                  <a:cubicBezTo>
                    <a:pt x="2529" y="15"/>
                    <a:pt x="2512" y="15"/>
                    <a:pt x="2496" y="12"/>
                  </a:cubicBezTo>
                  <a:cubicBezTo>
                    <a:pt x="2452" y="6"/>
                    <a:pt x="2409" y="1"/>
                    <a:pt x="23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10" name="Google Shape;6950;p123"/>
            <p:cNvSpPr/>
            <p:nvPr/>
          </p:nvSpPr>
          <p:spPr>
            <a:xfrm>
              <a:off x="2673642" y="2020534"/>
              <a:ext cx="873770" cy="881528"/>
            </a:xfrm>
            <a:custGeom>
              <a:avLst/>
              <a:gdLst/>
              <a:ahLst/>
              <a:cxnLst/>
              <a:rect l="l" t="t" r="r" b="b"/>
              <a:pathLst>
                <a:path w="7546" h="7613" extrusionOk="0">
                  <a:moveTo>
                    <a:pt x="3881" y="136"/>
                  </a:moveTo>
                  <a:cubicBezTo>
                    <a:pt x="3883" y="136"/>
                    <a:pt x="3885" y="136"/>
                    <a:pt x="3887" y="138"/>
                  </a:cubicBezTo>
                  <a:cubicBezTo>
                    <a:pt x="3911" y="142"/>
                    <a:pt x="3938" y="155"/>
                    <a:pt x="3957" y="155"/>
                  </a:cubicBezTo>
                  <a:cubicBezTo>
                    <a:pt x="3964" y="155"/>
                    <a:pt x="3970" y="153"/>
                    <a:pt x="3974" y="149"/>
                  </a:cubicBezTo>
                  <a:cubicBezTo>
                    <a:pt x="3984" y="144"/>
                    <a:pt x="3993" y="143"/>
                    <a:pt x="4002" y="143"/>
                  </a:cubicBezTo>
                  <a:cubicBezTo>
                    <a:pt x="4024" y="143"/>
                    <a:pt x="4041" y="154"/>
                    <a:pt x="4061" y="154"/>
                  </a:cubicBezTo>
                  <a:cubicBezTo>
                    <a:pt x="4121" y="165"/>
                    <a:pt x="4180" y="171"/>
                    <a:pt x="4235" y="181"/>
                  </a:cubicBezTo>
                  <a:cubicBezTo>
                    <a:pt x="4237" y="182"/>
                    <a:pt x="4240" y="182"/>
                    <a:pt x="4242" y="182"/>
                  </a:cubicBezTo>
                  <a:cubicBezTo>
                    <a:pt x="4262" y="182"/>
                    <a:pt x="4285" y="171"/>
                    <a:pt x="4306" y="171"/>
                  </a:cubicBezTo>
                  <a:cubicBezTo>
                    <a:pt x="4322" y="171"/>
                    <a:pt x="4338" y="178"/>
                    <a:pt x="4349" y="203"/>
                  </a:cubicBezTo>
                  <a:cubicBezTo>
                    <a:pt x="4352" y="209"/>
                    <a:pt x="4360" y="210"/>
                    <a:pt x="4369" y="210"/>
                  </a:cubicBezTo>
                  <a:cubicBezTo>
                    <a:pt x="4379" y="210"/>
                    <a:pt x="4390" y="209"/>
                    <a:pt x="4398" y="209"/>
                  </a:cubicBezTo>
                  <a:cubicBezTo>
                    <a:pt x="4406" y="206"/>
                    <a:pt x="4414" y="205"/>
                    <a:pt x="4422" y="205"/>
                  </a:cubicBezTo>
                  <a:cubicBezTo>
                    <a:pt x="4430" y="205"/>
                    <a:pt x="4439" y="206"/>
                    <a:pt x="4447" y="209"/>
                  </a:cubicBezTo>
                  <a:cubicBezTo>
                    <a:pt x="4470" y="220"/>
                    <a:pt x="4492" y="234"/>
                    <a:pt x="4517" y="234"/>
                  </a:cubicBezTo>
                  <a:cubicBezTo>
                    <a:pt x="4528" y="234"/>
                    <a:pt x="4539" y="231"/>
                    <a:pt x="4550" y="225"/>
                  </a:cubicBezTo>
                  <a:cubicBezTo>
                    <a:pt x="4594" y="241"/>
                    <a:pt x="4648" y="252"/>
                    <a:pt x="4697" y="258"/>
                  </a:cubicBezTo>
                  <a:cubicBezTo>
                    <a:pt x="4740" y="268"/>
                    <a:pt x="4784" y="274"/>
                    <a:pt x="4833" y="285"/>
                  </a:cubicBezTo>
                  <a:lnTo>
                    <a:pt x="4931" y="306"/>
                  </a:lnTo>
                  <a:lnTo>
                    <a:pt x="4958" y="306"/>
                  </a:lnTo>
                  <a:cubicBezTo>
                    <a:pt x="4972" y="302"/>
                    <a:pt x="4987" y="299"/>
                    <a:pt x="5001" y="299"/>
                  </a:cubicBezTo>
                  <a:cubicBezTo>
                    <a:pt x="5019" y="299"/>
                    <a:pt x="5035" y="303"/>
                    <a:pt x="5050" y="312"/>
                  </a:cubicBezTo>
                  <a:cubicBezTo>
                    <a:pt x="5072" y="328"/>
                    <a:pt x="5110" y="312"/>
                    <a:pt x="5105" y="355"/>
                  </a:cubicBezTo>
                  <a:cubicBezTo>
                    <a:pt x="5134" y="365"/>
                    <a:pt x="5163" y="383"/>
                    <a:pt x="5188" y="383"/>
                  </a:cubicBezTo>
                  <a:cubicBezTo>
                    <a:pt x="5191" y="383"/>
                    <a:pt x="5194" y="383"/>
                    <a:pt x="5197" y="383"/>
                  </a:cubicBezTo>
                  <a:cubicBezTo>
                    <a:pt x="5246" y="383"/>
                    <a:pt x="5300" y="399"/>
                    <a:pt x="5344" y="431"/>
                  </a:cubicBezTo>
                  <a:cubicBezTo>
                    <a:pt x="5371" y="442"/>
                    <a:pt x="5398" y="464"/>
                    <a:pt x="5420" y="491"/>
                  </a:cubicBezTo>
                  <a:cubicBezTo>
                    <a:pt x="5442" y="529"/>
                    <a:pt x="5496" y="529"/>
                    <a:pt x="5529" y="562"/>
                  </a:cubicBezTo>
                  <a:cubicBezTo>
                    <a:pt x="5605" y="627"/>
                    <a:pt x="5708" y="649"/>
                    <a:pt x="5773" y="725"/>
                  </a:cubicBezTo>
                  <a:cubicBezTo>
                    <a:pt x="5776" y="725"/>
                    <a:pt x="5778" y="725"/>
                    <a:pt x="5781" y="725"/>
                  </a:cubicBezTo>
                  <a:cubicBezTo>
                    <a:pt x="5833" y="725"/>
                    <a:pt x="5840" y="780"/>
                    <a:pt x="5876" y="801"/>
                  </a:cubicBezTo>
                  <a:cubicBezTo>
                    <a:pt x="5920" y="823"/>
                    <a:pt x="5958" y="845"/>
                    <a:pt x="5991" y="877"/>
                  </a:cubicBezTo>
                  <a:cubicBezTo>
                    <a:pt x="6061" y="942"/>
                    <a:pt x="6154" y="991"/>
                    <a:pt x="6230" y="1051"/>
                  </a:cubicBezTo>
                  <a:cubicBezTo>
                    <a:pt x="6273" y="1089"/>
                    <a:pt x="6306" y="1138"/>
                    <a:pt x="6349" y="1176"/>
                  </a:cubicBezTo>
                  <a:cubicBezTo>
                    <a:pt x="6382" y="1203"/>
                    <a:pt x="6409" y="1241"/>
                    <a:pt x="6436" y="1274"/>
                  </a:cubicBezTo>
                  <a:cubicBezTo>
                    <a:pt x="6453" y="1290"/>
                    <a:pt x="6480" y="1312"/>
                    <a:pt x="6485" y="1334"/>
                  </a:cubicBezTo>
                  <a:cubicBezTo>
                    <a:pt x="6502" y="1377"/>
                    <a:pt x="6561" y="1383"/>
                    <a:pt x="6567" y="1437"/>
                  </a:cubicBezTo>
                  <a:cubicBezTo>
                    <a:pt x="6567" y="1443"/>
                    <a:pt x="6578" y="1453"/>
                    <a:pt x="6588" y="1459"/>
                  </a:cubicBezTo>
                  <a:cubicBezTo>
                    <a:pt x="6632" y="1464"/>
                    <a:pt x="6643" y="1502"/>
                    <a:pt x="6665" y="1524"/>
                  </a:cubicBezTo>
                  <a:cubicBezTo>
                    <a:pt x="6708" y="1573"/>
                    <a:pt x="6752" y="1622"/>
                    <a:pt x="6790" y="1665"/>
                  </a:cubicBezTo>
                  <a:cubicBezTo>
                    <a:pt x="6800" y="1682"/>
                    <a:pt x="6811" y="1693"/>
                    <a:pt x="6817" y="1709"/>
                  </a:cubicBezTo>
                  <a:cubicBezTo>
                    <a:pt x="6828" y="1736"/>
                    <a:pt x="6828" y="1774"/>
                    <a:pt x="6866" y="1785"/>
                  </a:cubicBezTo>
                  <a:cubicBezTo>
                    <a:pt x="6877" y="1785"/>
                    <a:pt x="6871" y="1823"/>
                    <a:pt x="6882" y="1834"/>
                  </a:cubicBezTo>
                  <a:cubicBezTo>
                    <a:pt x="6947" y="1883"/>
                    <a:pt x="6953" y="1975"/>
                    <a:pt x="7023" y="2024"/>
                  </a:cubicBezTo>
                  <a:cubicBezTo>
                    <a:pt x="7029" y="2068"/>
                    <a:pt x="7094" y="2089"/>
                    <a:pt x="7083" y="2144"/>
                  </a:cubicBezTo>
                  <a:cubicBezTo>
                    <a:pt x="7078" y="2155"/>
                    <a:pt x="7089" y="2166"/>
                    <a:pt x="7094" y="2176"/>
                  </a:cubicBezTo>
                  <a:cubicBezTo>
                    <a:pt x="7127" y="2220"/>
                    <a:pt x="7148" y="2269"/>
                    <a:pt x="7165" y="2318"/>
                  </a:cubicBezTo>
                  <a:cubicBezTo>
                    <a:pt x="7165" y="2367"/>
                    <a:pt x="7197" y="2399"/>
                    <a:pt x="7203" y="2443"/>
                  </a:cubicBezTo>
                  <a:cubicBezTo>
                    <a:pt x="7203" y="2486"/>
                    <a:pt x="7224" y="2530"/>
                    <a:pt x="7224" y="2579"/>
                  </a:cubicBezTo>
                  <a:cubicBezTo>
                    <a:pt x="7224" y="2584"/>
                    <a:pt x="7230" y="2590"/>
                    <a:pt x="7230" y="2595"/>
                  </a:cubicBezTo>
                  <a:cubicBezTo>
                    <a:pt x="7295" y="2655"/>
                    <a:pt x="7268" y="2753"/>
                    <a:pt x="7322" y="2823"/>
                  </a:cubicBezTo>
                  <a:cubicBezTo>
                    <a:pt x="7328" y="2834"/>
                    <a:pt x="7328" y="2845"/>
                    <a:pt x="7322" y="2850"/>
                  </a:cubicBezTo>
                  <a:cubicBezTo>
                    <a:pt x="7301" y="2883"/>
                    <a:pt x="7317" y="2899"/>
                    <a:pt x="7339" y="2921"/>
                  </a:cubicBezTo>
                  <a:cubicBezTo>
                    <a:pt x="7344" y="2921"/>
                    <a:pt x="7344" y="2927"/>
                    <a:pt x="7344" y="2927"/>
                  </a:cubicBezTo>
                  <a:cubicBezTo>
                    <a:pt x="7349" y="2959"/>
                    <a:pt x="7355" y="2986"/>
                    <a:pt x="7360" y="3014"/>
                  </a:cubicBezTo>
                  <a:cubicBezTo>
                    <a:pt x="7371" y="3041"/>
                    <a:pt x="7393" y="3057"/>
                    <a:pt x="7404" y="3095"/>
                  </a:cubicBezTo>
                  <a:cubicBezTo>
                    <a:pt x="7420" y="3128"/>
                    <a:pt x="7442" y="3166"/>
                    <a:pt x="7431" y="3193"/>
                  </a:cubicBezTo>
                  <a:cubicBezTo>
                    <a:pt x="7426" y="3226"/>
                    <a:pt x="7431" y="3264"/>
                    <a:pt x="7453" y="3291"/>
                  </a:cubicBezTo>
                  <a:cubicBezTo>
                    <a:pt x="7458" y="3312"/>
                    <a:pt x="7420" y="3340"/>
                    <a:pt x="7458" y="3351"/>
                  </a:cubicBezTo>
                  <a:cubicBezTo>
                    <a:pt x="7464" y="3351"/>
                    <a:pt x="7453" y="3405"/>
                    <a:pt x="7453" y="3421"/>
                  </a:cubicBezTo>
                  <a:cubicBezTo>
                    <a:pt x="7447" y="3437"/>
                    <a:pt x="7409" y="3459"/>
                    <a:pt x="7458" y="3470"/>
                  </a:cubicBezTo>
                  <a:lnTo>
                    <a:pt x="7458" y="3476"/>
                  </a:lnTo>
                  <a:cubicBezTo>
                    <a:pt x="7415" y="3503"/>
                    <a:pt x="7447" y="3541"/>
                    <a:pt x="7436" y="3573"/>
                  </a:cubicBezTo>
                  <a:cubicBezTo>
                    <a:pt x="7420" y="3601"/>
                    <a:pt x="7426" y="3633"/>
                    <a:pt x="7447" y="3655"/>
                  </a:cubicBezTo>
                  <a:cubicBezTo>
                    <a:pt x="7447" y="3666"/>
                    <a:pt x="7447" y="3677"/>
                    <a:pt x="7447" y="3682"/>
                  </a:cubicBezTo>
                  <a:cubicBezTo>
                    <a:pt x="7426" y="3715"/>
                    <a:pt x="7426" y="3753"/>
                    <a:pt x="7431" y="3791"/>
                  </a:cubicBezTo>
                  <a:cubicBezTo>
                    <a:pt x="7447" y="3818"/>
                    <a:pt x="7404" y="3845"/>
                    <a:pt x="7426" y="3878"/>
                  </a:cubicBezTo>
                  <a:cubicBezTo>
                    <a:pt x="7442" y="3900"/>
                    <a:pt x="7398" y="3916"/>
                    <a:pt x="7409" y="3948"/>
                  </a:cubicBezTo>
                  <a:cubicBezTo>
                    <a:pt x="7409" y="3992"/>
                    <a:pt x="7404" y="4041"/>
                    <a:pt x="7398" y="4084"/>
                  </a:cubicBezTo>
                  <a:cubicBezTo>
                    <a:pt x="7398" y="4106"/>
                    <a:pt x="7398" y="4128"/>
                    <a:pt x="7382" y="4144"/>
                  </a:cubicBezTo>
                  <a:cubicBezTo>
                    <a:pt x="7377" y="4150"/>
                    <a:pt x="7377" y="4160"/>
                    <a:pt x="7382" y="4171"/>
                  </a:cubicBezTo>
                  <a:cubicBezTo>
                    <a:pt x="7404" y="4193"/>
                    <a:pt x="7404" y="4209"/>
                    <a:pt x="7377" y="4231"/>
                  </a:cubicBezTo>
                  <a:cubicBezTo>
                    <a:pt x="7366" y="4237"/>
                    <a:pt x="7366" y="4253"/>
                    <a:pt x="7366" y="4264"/>
                  </a:cubicBezTo>
                  <a:cubicBezTo>
                    <a:pt x="7382" y="4302"/>
                    <a:pt x="7339" y="4340"/>
                    <a:pt x="7366" y="4378"/>
                  </a:cubicBezTo>
                  <a:cubicBezTo>
                    <a:pt x="7371" y="4378"/>
                    <a:pt x="7366" y="4394"/>
                    <a:pt x="7360" y="4400"/>
                  </a:cubicBezTo>
                  <a:cubicBezTo>
                    <a:pt x="7322" y="4438"/>
                    <a:pt x="7333" y="4497"/>
                    <a:pt x="7322" y="4546"/>
                  </a:cubicBezTo>
                  <a:cubicBezTo>
                    <a:pt x="7301" y="4612"/>
                    <a:pt x="7290" y="4671"/>
                    <a:pt x="7279" y="4731"/>
                  </a:cubicBezTo>
                  <a:cubicBezTo>
                    <a:pt x="7263" y="4791"/>
                    <a:pt x="7246" y="4840"/>
                    <a:pt x="7224" y="4894"/>
                  </a:cubicBezTo>
                  <a:cubicBezTo>
                    <a:pt x="7219" y="4905"/>
                    <a:pt x="7219" y="4921"/>
                    <a:pt x="7224" y="4932"/>
                  </a:cubicBezTo>
                  <a:cubicBezTo>
                    <a:pt x="7235" y="4960"/>
                    <a:pt x="7224" y="4981"/>
                    <a:pt x="7208" y="5003"/>
                  </a:cubicBezTo>
                  <a:cubicBezTo>
                    <a:pt x="7197" y="5019"/>
                    <a:pt x="7176" y="5046"/>
                    <a:pt x="7181" y="5063"/>
                  </a:cubicBezTo>
                  <a:cubicBezTo>
                    <a:pt x="7197" y="5106"/>
                    <a:pt x="7170" y="5128"/>
                    <a:pt x="7154" y="5155"/>
                  </a:cubicBezTo>
                  <a:cubicBezTo>
                    <a:pt x="7138" y="5199"/>
                    <a:pt x="7116" y="5242"/>
                    <a:pt x="7099" y="5286"/>
                  </a:cubicBezTo>
                  <a:cubicBezTo>
                    <a:pt x="7083" y="5351"/>
                    <a:pt x="7051" y="5411"/>
                    <a:pt x="7002" y="5460"/>
                  </a:cubicBezTo>
                  <a:cubicBezTo>
                    <a:pt x="6991" y="5476"/>
                    <a:pt x="6985" y="5487"/>
                    <a:pt x="6980" y="5503"/>
                  </a:cubicBezTo>
                  <a:cubicBezTo>
                    <a:pt x="6974" y="5525"/>
                    <a:pt x="6964" y="5547"/>
                    <a:pt x="6953" y="5563"/>
                  </a:cubicBezTo>
                  <a:cubicBezTo>
                    <a:pt x="6926" y="5585"/>
                    <a:pt x="6909" y="5617"/>
                    <a:pt x="6909" y="5650"/>
                  </a:cubicBezTo>
                  <a:cubicBezTo>
                    <a:pt x="6909" y="5661"/>
                    <a:pt x="6893" y="5672"/>
                    <a:pt x="6887" y="5682"/>
                  </a:cubicBezTo>
                  <a:cubicBezTo>
                    <a:pt x="6849" y="5731"/>
                    <a:pt x="6817" y="5786"/>
                    <a:pt x="6790" y="5846"/>
                  </a:cubicBezTo>
                  <a:cubicBezTo>
                    <a:pt x="6779" y="5867"/>
                    <a:pt x="6768" y="5889"/>
                    <a:pt x="6752" y="5905"/>
                  </a:cubicBezTo>
                  <a:cubicBezTo>
                    <a:pt x="6714" y="5949"/>
                    <a:pt x="6681" y="5992"/>
                    <a:pt x="6654" y="6041"/>
                  </a:cubicBezTo>
                  <a:cubicBezTo>
                    <a:pt x="6632" y="6068"/>
                    <a:pt x="6610" y="6096"/>
                    <a:pt x="6588" y="6117"/>
                  </a:cubicBezTo>
                  <a:cubicBezTo>
                    <a:pt x="6556" y="6161"/>
                    <a:pt x="6523" y="6199"/>
                    <a:pt x="6491" y="6237"/>
                  </a:cubicBezTo>
                  <a:cubicBezTo>
                    <a:pt x="6442" y="6313"/>
                    <a:pt x="6382" y="6384"/>
                    <a:pt x="6306" y="6438"/>
                  </a:cubicBezTo>
                  <a:cubicBezTo>
                    <a:pt x="6268" y="6525"/>
                    <a:pt x="6170" y="6552"/>
                    <a:pt x="6121" y="6623"/>
                  </a:cubicBezTo>
                  <a:cubicBezTo>
                    <a:pt x="6116" y="6628"/>
                    <a:pt x="6116" y="6634"/>
                    <a:pt x="6110" y="6639"/>
                  </a:cubicBezTo>
                  <a:cubicBezTo>
                    <a:pt x="6083" y="6661"/>
                    <a:pt x="6045" y="6666"/>
                    <a:pt x="6023" y="6704"/>
                  </a:cubicBezTo>
                  <a:cubicBezTo>
                    <a:pt x="6007" y="6737"/>
                    <a:pt x="5974" y="6742"/>
                    <a:pt x="5936" y="6770"/>
                  </a:cubicBezTo>
                  <a:cubicBezTo>
                    <a:pt x="5893" y="6797"/>
                    <a:pt x="5844" y="6808"/>
                    <a:pt x="5806" y="6840"/>
                  </a:cubicBezTo>
                  <a:cubicBezTo>
                    <a:pt x="5768" y="6867"/>
                    <a:pt x="5730" y="6895"/>
                    <a:pt x="5692" y="6927"/>
                  </a:cubicBezTo>
                  <a:cubicBezTo>
                    <a:pt x="5675" y="6938"/>
                    <a:pt x="5654" y="6949"/>
                    <a:pt x="5632" y="6960"/>
                  </a:cubicBezTo>
                  <a:cubicBezTo>
                    <a:pt x="5567" y="7003"/>
                    <a:pt x="5507" y="7041"/>
                    <a:pt x="5436" y="7079"/>
                  </a:cubicBezTo>
                  <a:cubicBezTo>
                    <a:pt x="5409" y="7101"/>
                    <a:pt x="5376" y="7118"/>
                    <a:pt x="5344" y="7123"/>
                  </a:cubicBezTo>
                  <a:cubicBezTo>
                    <a:pt x="5306" y="7139"/>
                    <a:pt x="5268" y="7156"/>
                    <a:pt x="5230" y="7177"/>
                  </a:cubicBezTo>
                  <a:cubicBezTo>
                    <a:pt x="5159" y="7210"/>
                    <a:pt x="5083" y="7237"/>
                    <a:pt x="5007" y="7264"/>
                  </a:cubicBezTo>
                  <a:cubicBezTo>
                    <a:pt x="4893" y="7313"/>
                    <a:pt x="4778" y="7340"/>
                    <a:pt x="4664" y="7384"/>
                  </a:cubicBezTo>
                  <a:cubicBezTo>
                    <a:pt x="4588" y="7411"/>
                    <a:pt x="4507" y="7433"/>
                    <a:pt x="4420" y="7444"/>
                  </a:cubicBezTo>
                  <a:cubicBezTo>
                    <a:pt x="4366" y="7460"/>
                    <a:pt x="4308" y="7467"/>
                    <a:pt x="4253" y="7467"/>
                  </a:cubicBezTo>
                  <a:cubicBezTo>
                    <a:pt x="4236" y="7467"/>
                    <a:pt x="4219" y="7467"/>
                    <a:pt x="4202" y="7465"/>
                  </a:cubicBezTo>
                  <a:cubicBezTo>
                    <a:pt x="4132" y="7509"/>
                    <a:pt x="4050" y="7476"/>
                    <a:pt x="3979" y="7503"/>
                  </a:cubicBezTo>
                  <a:cubicBezTo>
                    <a:pt x="3966" y="7509"/>
                    <a:pt x="3951" y="7512"/>
                    <a:pt x="3936" y="7512"/>
                  </a:cubicBezTo>
                  <a:cubicBezTo>
                    <a:pt x="3921" y="7512"/>
                    <a:pt x="3906" y="7509"/>
                    <a:pt x="3892" y="7503"/>
                  </a:cubicBezTo>
                  <a:cubicBezTo>
                    <a:pt x="3862" y="7500"/>
                    <a:pt x="3832" y="7492"/>
                    <a:pt x="3802" y="7492"/>
                  </a:cubicBezTo>
                  <a:cubicBezTo>
                    <a:pt x="3779" y="7492"/>
                    <a:pt x="3756" y="7497"/>
                    <a:pt x="3735" y="7514"/>
                  </a:cubicBezTo>
                  <a:cubicBezTo>
                    <a:pt x="3732" y="7517"/>
                    <a:pt x="3728" y="7518"/>
                    <a:pt x="3724" y="7518"/>
                  </a:cubicBezTo>
                  <a:cubicBezTo>
                    <a:pt x="3720" y="7518"/>
                    <a:pt x="3716" y="7517"/>
                    <a:pt x="3713" y="7514"/>
                  </a:cubicBezTo>
                  <a:cubicBezTo>
                    <a:pt x="3704" y="7501"/>
                    <a:pt x="3692" y="7498"/>
                    <a:pt x="3680" y="7498"/>
                  </a:cubicBezTo>
                  <a:cubicBezTo>
                    <a:pt x="3667" y="7498"/>
                    <a:pt x="3652" y="7502"/>
                    <a:pt x="3638" y="7502"/>
                  </a:cubicBezTo>
                  <a:cubicBezTo>
                    <a:pt x="3628" y="7502"/>
                    <a:pt x="3619" y="7500"/>
                    <a:pt x="3610" y="7493"/>
                  </a:cubicBezTo>
                  <a:cubicBezTo>
                    <a:pt x="3594" y="7499"/>
                    <a:pt x="3579" y="7501"/>
                    <a:pt x="3563" y="7501"/>
                  </a:cubicBezTo>
                  <a:cubicBezTo>
                    <a:pt x="3524" y="7501"/>
                    <a:pt x="3485" y="7487"/>
                    <a:pt x="3447" y="7487"/>
                  </a:cubicBezTo>
                  <a:cubicBezTo>
                    <a:pt x="3442" y="7489"/>
                    <a:pt x="3437" y="7489"/>
                    <a:pt x="3431" y="7489"/>
                  </a:cubicBezTo>
                  <a:cubicBezTo>
                    <a:pt x="3418" y="7489"/>
                    <a:pt x="3404" y="7486"/>
                    <a:pt x="3392" y="7482"/>
                  </a:cubicBezTo>
                  <a:cubicBezTo>
                    <a:pt x="3294" y="7433"/>
                    <a:pt x="3186" y="7455"/>
                    <a:pt x="3082" y="7433"/>
                  </a:cubicBezTo>
                  <a:cubicBezTo>
                    <a:pt x="3044" y="7427"/>
                    <a:pt x="3001" y="7438"/>
                    <a:pt x="2968" y="7406"/>
                  </a:cubicBezTo>
                  <a:cubicBezTo>
                    <a:pt x="2966" y="7405"/>
                    <a:pt x="2963" y="7404"/>
                    <a:pt x="2961" y="7404"/>
                  </a:cubicBezTo>
                  <a:cubicBezTo>
                    <a:pt x="2949" y="7404"/>
                    <a:pt x="2932" y="7411"/>
                    <a:pt x="2919" y="7411"/>
                  </a:cubicBezTo>
                  <a:cubicBezTo>
                    <a:pt x="2911" y="7415"/>
                    <a:pt x="2895" y="7423"/>
                    <a:pt x="2889" y="7423"/>
                  </a:cubicBezTo>
                  <a:cubicBezTo>
                    <a:pt x="2888" y="7423"/>
                    <a:pt x="2887" y="7423"/>
                    <a:pt x="2887" y="7422"/>
                  </a:cubicBezTo>
                  <a:cubicBezTo>
                    <a:pt x="2843" y="7368"/>
                    <a:pt x="2767" y="7395"/>
                    <a:pt x="2724" y="7346"/>
                  </a:cubicBezTo>
                  <a:cubicBezTo>
                    <a:pt x="2722" y="7344"/>
                    <a:pt x="2719" y="7343"/>
                    <a:pt x="2717" y="7343"/>
                  </a:cubicBezTo>
                  <a:cubicBezTo>
                    <a:pt x="2711" y="7343"/>
                    <a:pt x="2704" y="7346"/>
                    <a:pt x="2696" y="7346"/>
                  </a:cubicBezTo>
                  <a:cubicBezTo>
                    <a:pt x="2653" y="7335"/>
                    <a:pt x="2609" y="7330"/>
                    <a:pt x="2566" y="7319"/>
                  </a:cubicBezTo>
                  <a:cubicBezTo>
                    <a:pt x="2561" y="7319"/>
                    <a:pt x="2561" y="7308"/>
                    <a:pt x="2550" y="7291"/>
                  </a:cubicBezTo>
                  <a:cubicBezTo>
                    <a:pt x="2541" y="7279"/>
                    <a:pt x="2537" y="7276"/>
                    <a:pt x="2529" y="7276"/>
                  </a:cubicBezTo>
                  <a:cubicBezTo>
                    <a:pt x="2523" y="7276"/>
                    <a:pt x="2515" y="7278"/>
                    <a:pt x="2501" y="7281"/>
                  </a:cubicBezTo>
                  <a:cubicBezTo>
                    <a:pt x="2496" y="7283"/>
                    <a:pt x="2492" y="7284"/>
                    <a:pt x="2487" y="7284"/>
                  </a:cubicBezTo>
                  <a:cubicBezTo>
                    <a:pt x="2481" y="7284"/>
                    <a:pt x="2475" y="7282"/>
                    <a:pt x="2468" y="7275"/>
                  </a:cubicBezTo>
                  <a:cubicBezTo>
                    <a:pt x="2448" y="7251"/>
                    <a:pt x="2420" y="7236"/>
                    <a:pt x="2389" y="7236"/>
                  </a:cubicBezTo>
                  <a:cubicBezTo>
                    <a:pt x="2377" y="7236"/>
                    <a:pt x="2366" y="7238"/>
                    <a:pt x="2354" y="7243"/>
                  </a:cubicBezTo>
                  <a:cubicBezTo>
                    <a:pt x="2351" y="7243"/>
                    <a:pt x="2348" y="7244"/>
                    <a:pt x="2346" y="7244"/>
                  </a:cubicBezTo>
                  <a:cubicBezTo>
                    <a:pt x="2328" y="7244"/>
                    <a:pt x="2315" y="7229"/>
                    <a:pt x="2311" y="7210"/>
                  </a:cubicBezTo>
                  <a:cubicBezTo>
                    <a:pt x="2304" y="7195"/>
                    <a:pt x="2302" y="7188"/>
                    <a:pt x="2296" y="7188"/>
                  </a:cubicBezTo>
                  <a:cubicBezTo>
                    <a:pt x="2291" y="7188"/>
                    <a:pt x="2284" y="7192"/>
                    <a:pt x="2272" y="7199"/>
                  </a:cubicBezTo>
                  <a:cubicBezTo>
                    <a:pt x="2270" y="7202"/>
                    <a:pt x="2264" y="7203"/>
                    <a:pt x="2259" y="7203"/>
                  </a:cubicBezTo>
                  <a:cubicBezTo>
                    <a:pt x="2253" y="7203"/>
                    <a:pt x="2248" y="7202"/>
                    <a:pt x="2245" y="7199"/>
                  </a:cubicBezTo>
                  <a:cubicBezTo>
                    <a:pt x="2234" y="7184"/>
                    <a:pt x="2225" y="7164"/>
                    <a:pt x="2208" y="7164"/>
                  </a:cubicBezTo>
                  <a:cubicBezTo>
                    <a:pt x="2201" y="7164"/>
                    <a:pt x="2192" y="7167"/>
                    <a:pt x="2180" y="7177"/>
                  </a:cubicBezTo>
                  <a:cubicBezTo>
                    <a:pt x="2175" y="7177"/>
                    <a:pt x="2153" y="7161"/>
                    <a:pt x="2137" y="7156"/>
                  </a:cubicBezTo>
                  <a:lnTo>
                    <a:pt x="2071" y="7112"/>
                  </a:lnTo>
                  <a:cubicBezTo>
                    <a:pt x="2065" y="7115"/>
                    <a:pt x="2060" y="7116"/>
                    <a:pt x="2054" y="7116"/>
                  </a:cubicBezTo>
                  <a:cubicBezTo>
                    <a:pt x="2041" y="7116"/>
                    <a:pt x="2030" y="7108"/>
                    <a:pt x="2022" y="7096"/>
                  </a:cubicBezTo>
                  <a:lnTo>
                    <a:pt x="1810" y="6938"/>
                  </a:lnTo>
                  <a:cubicBezTo>
                    <a:pt x="1800" y="6927"/>
                    <a:pt x="1783" y="6922"/>
                    <a:pt x="1767" y="6916"/>
                  </a:cubicBezTo>
                  <a:cubicBezTo>
                    <a:pt x="1740" y="6916"/>
                    <a:pt x="1762" y="6900"/>
                    <a:pt x="1762" y="6895"/>
                  </a:cubicBezTo>
                  <a:cubicBezTo>
                    <a:pt x="1745" y="6878"/>
                    <a:pt x="1729" y="6862"/>
                    <a:pt x="1713" y="6851"/>
                  </a:cubicBezTo>
                  <a:cubicBezTo>
                    <a:pt x="1680" y="6829"/>
                    <a:pt x="1647" y="6802"/>
                    <a:pt x="1620" y="6775"/>
                  </a:cubicBezTo>
                  <a:cubicBezTo>
                    <a:pt x="1604" y="6759"/>
                    <a:pt x="1582" y="6753"/>
                    <a:pt x="1566" y="6737"/>
                  </a:cubicBezTo>
                  <a:cubicBezTo>
                    <a:pt x="1550" y="6715"/>
                    <a:pt x="1511" y="6726"/>
                    <a:pt x="1506" y="6688"/>
                  </a:cubicBezTo>
                  <a:cubicBezTo>
                    <a:pt x="1506" y="6666"/>
                    <a:pt x="1479" y="6645"/>
                    <a:pt x="1463" y="6623"/>
                  </a:cubicBezTo>
                  <a:cubicBezTo>
                    <a:pt x="1457" y="6617"/>
                    <a:pt x="1452" y="6612"/>
                    <a:pt x="1446" y="6607"/>
                  </a:cubicBezTo>
                  <a:cubicBezTo>
                    <a:pt x="1437" y="6620"/>
                    <a:pt x="1429" y="6624"/>
                    <a:pt x="1424" y="6624"/>
                  </a:cubicBezTo>
                  <a:cubicBezTo>
                    <a:pt x="1411" y="6624"/>
                    <a:pt x="1408" y="6598"/>
                    <a:pt x="1408" y="6590"/>
                  </a:cubicBezTo>
                  <a:cubicBezTo>
                    <a:pt x="1408" y="6547"/>
                    <a:pt x="1381" y="6530"/>
                    <a:pt x="1354" y="6514"/>
                  </a:cubicBezTo>
                  <a:cubicBezTo>
                    <a:pt x="1316" y="6492"/>
                    <a:pt x="1278" y="6482"/>
                    <a:pt x="1261" y="6433"/>
                  </a:cubicBezTo>
                  <a:cubicBezTo>
                    <a:pt x="1256" y="6427"/>
                    <a:pt x="1251" y="6422"/>
                    <a:pt x="1245" y="6422"/>
                  </a:cubicBezTo>
                  <a:cubicBezTo>
                    <a:pt x="1207" y="6411"/>
                    <a:pt x="1191" y="6378"/>
                    <a:pt x="1169" y="6351"/>
                  </a:cubicBezTo>
                  <a:cubicBezTo>
                    <a:pt x="1131" y="6297"/>
                    <a:pt x="1087" y="6248"/>
                    <a:pt x="1039" y="6210"/>
                  </a:cubicBezTo>
                  <a:cubicBezTo>
                    <a:pt x="1017" y="6188"/>
                    <a:pt x="1000" y="6166"/>
                    <a:pt x="990" y="6145"/>
                  </a:cubicBezTo>
                  <a:cubicBezTo>
                    <a:pt x="968" y="6101"/>
                    <a:pt x="968" y="6101"/>
                    <a:pt x="908" y="6058"/>
                  </a:cubicBezTo>
                  <a:cubicBezTo>
                    <a:pt x="903" y="6058"/>
                    <a:pt x="897" y="6047"/>
                    <a:pt x="897" y="6047"/>
                  </a:cubicBezTo>
                  <a:cubicBezTo>
                    <a:pt x="897" y="5987"/>
                    <a:pt x="843" y="5965"/>
                    <a:pt x="810" y="5927"/>
                  </a:cubicBezTo>
                  <a:cubicBezTo>
                    <a:pt x="788" y="5905"/>
                    <a:pt x="772" y="5878"/>
                    <a:pt x="772" y="5851"/>
                  </a:cubicBezTo>
                  <a:cubicBezTo>
                    <a:pt x="772" y="5813"/>
                    <a:pt x="756" y="5786"/>
                    <a:pt x="729" y="5764"/>
                  </a:cubicBezTo>
                  <a:cubicBezTo>
                    <a:pt x="674" y="5726"/>
                    <a:pt x="642" y="5666"/>
                    <a:pt x="631" y="5601"/>
                  </a:cubicBezTo>
                  <a:cubicBezTo>
                    <a:pt x="625" y="5590"/>
                    <a:pt x="625" y="5574"/>
                    <a:pt x="615" y="5568"/>
                  </a:cubicBezTo>
                  <a:cubicBezTo>
                    <a:pt x="566" y="5530"/>
                    <a:pt x="549" y="5470"/>
                    <a:pt x="517" y="5422"/>
                  </a:cubicBezTo>
                  <a:cubicBezTo>
                    <a:pt x="468" y="5345"/>
                    <a:pt x="430" y="5269"/>
                    <a:pt x="403" y="5188"/>
                  </a:cubicBezTo>
                  <a:cubicBezTo>
                    <a:pt x="397" y="5161"/>
                    <a:pt x="386" y="5128"/>
                    <a:pt x="375" y="5106"/>
                  </a:cubicBezTo>
                  <a:cubicBezTo>
                    <a:pt x="354" y="5079"/>
                    <a:pt x="348" y="5046"/>
                    <a:pt x="348" y="5014"/>
                  </a:cubicBezTo>
                  <a:cubicBezTo>
                    <a:pt x="343" y="4981"/>
                    <a:pt x="337" y="4949"/>
                    <a:pt x="321" y="4921"/>
                  </a:cubicBezTo>
                  <a:cubicBezTo>
                    <a:pt x="316" y="4905"/>
                    <a:pt x="288" y="4878"/>
                    <a:pt x="288" y="4873"/>
                  </a:cubicBezTo>
                  <a:cubicBezTo>
                    <a:pt x="310" y="4840"/>
                    <a:pt x="272" y="4840"/>
                    <a:pt x="272" y="4829"/>
                  </a:cubicBezTo>
                  <a:cubicBezTo>
                    <a:pt x="267" y="4769"/>
                    <a:pt x="256" y="4709"/>
                    <a:pt x="234" y="4650"/>
                  </a:cubicBezTo>
                  <a:cubicBezTo>
                    <a:pt x="229" y="4601"/>
                    <a:pt x="245" y="4541"/>
                    <a:pt x="201" y="4497"/>
                  </a:cubicBezTo>
                  <a:cubicBezTo>
                    <a:pt x="196" y="4487"/>
                    <a:pt x="191" y="4470"/>
                    <a:pt x="196" y="4459"/>
                  </a:cubicBezTo>
                  <a:cubicBezTo>
                    <a:pt x="207" y="4438"/>
                    <a:pt x="201" y="4411"/>
                    <a:pt x="180" y="4400"/>
                  </a:cubicBezTo>
                  <a:cubicBezTo>
                    <a:pt x="196" y="4383"/>
                    <a:pt x="201" y="4367"/>
                    <a:pt x="180" y="4351"/>
                  </a:cubicBezTo>
                  <a:cubicBezTo>
                    <a:pt x="174" y="4345"/>
                    <a:pt x="169" y="4340"/>
                    <a:pt x="169" y="4329"/>
                  </a:cubicBezTo>
                  <a:cubicBezTo>
                    <a:pt x="185" y="4264"/>
                    <a:pt x="136" y="4193"/>
                    <a:pt x="136" y="4128"/>
                  </a:cubicBezTo>
                  <a:cubicBezTo>
                    <a:pt x="136" y="4057"/>
                    <a:pt x="136" y="3992"/>
                    <a:pt x="125" y="3921"/>
                  </a:cubicBezTo>
                  <a:cubicBezTo>
                    <a:pt x="114" y="3851"/>
                    <a:pt x="131" y="3775"/>
                    <a:pt x="114" y="3709"/>
                  </a:cubicBezTo>
                  <a:cubicBezTo>
                    <a:pt x="114" y="3660"/>
                    <a:pt x="125" y="3611"/>
                    <a:pt x="136" y="3568"/>
                  </a:cubicBezTo>
                  <a:cubicBezTo>
                    <a:pt x="136" y="3524"/>
                    <a:pt x="136" y="3481"/>
                    <a:pt x="142" y="3437"/>
                  </a:cubicBezTo>
                  <a:cubicBezTo>
                    <a:pt x="158" y="3394"/>
                    <a:pt x="120" y="3356"/>
                    <a:pt x="142" y="3318"/>
                  </a:cubicBezTo>
                  <a:lnTo>
                    <a:pt x="142" y="3296"/>
                  </a:lnTo>
                  <a:cubicBezTo>
                    <a:pt x="142" y="3264"/>
                    <a:pt x="180" y="3247"/>
                    <a:pt x="169" y="3209"/>
                  </a:cubicBezTo>
                  <a:cubicBezTo>
                    <a:pt x="163" y="3177"/>
                    <a:pt x="163" y="3149"/>
                    <a:pt x="174" y="3122"/>
                  </a:cubicBezTo>
                  <a:cubicBezTo>
                    <a:pt x="174" y="3111"/>
                    <a:pt x="180" y="3095"/>
                    <a:pt x="180" y="3095"/>
                  </a:cubicBezTo>
                  <a:cubicBezTo>
                    <a:pt x="207" y="3090"/>
                    <a:pt x="201" y="3073"/>
                    <a:pt x="191" y="3062"/>
                  </a:cubicBezTo>
                  <a:cubicBezTo>
                    <a:pt x="185" y="3052"/>
                    <a:pt x="180" y="3041"/>
                    <a:pt x="174" y="3030"/>
                  </a:cubicBezTo>
                  <a:cubicBezTo>
                    <a:pt x="185" y="3024"/>
                    <a:pt x="201" y="3024"/>
                    <a:pt x="201" y="3019"/>
                  </a:cubicBezTo>
                  <a:cubicBezTo>
                    <a:pt x="207" y="2997"/>
                    <a:pt x="207" y="2975"/>
                    <a:pt x="207" y="2954"/>
                  </a:cubicBezTo>
                  <a:cubicBezTo>
                    <a:pt x="212" y="2927"/>
                    <a:pt x="218" y="2899"/>
                    <a:pt x="223" y="2872"/>
                  </a:cubicBezTo>
                  <a:cubicBezTo>
                    <a:pt x="239" y="2834"/>
                    <a:pt x="250" y="2791"/>
                    <a:pt x="250" y="2747"/>
                  </a:cubicBezTo>
                  <a:cubicBezTo>
                    <a:pt x="250" y="2720"/>
                    <a:pt x="239" y="2676"/>
                    <a:pt x="294" y="2676"/>
                  </a:cubicBezTo>
                  <a:cubicBezTo>
                    <a:pt x="299" y="2676"/>
                    <a:pt x="305" y="2666"/>
                    <a:pt x="305" y="2666"/>
                  </a:cubicBezTo>
                  <a:cubicBezTo>
                    <a:pt x="288" y="2622"/>
                    <a:pt x="332" y="2595"/>
                    <a:pt x="332" y="2551"/>
                  </a:cubicBezTo>
                  <a:cubicBezTo>
                    <a:pt x="332" y="2470"/>
                    <a:pt x="359" y="2388"/>
                    <a:pt x="413" y="2329"/>
                  </a:cubicBezTo>
                  <a:cubicBezTo>
                    <a:pt x="430" y="2312"/>
                    <a:pt x="441" y="2291"/>
                    <a:pt x="441" y="2269"/>
                  </a:cubicBezTo>
                  <a:cubicBezTo>
                    <a:pt x="446" y="2225"/>
                    <a:pt x="468" y="2187"/>
                    <a:pt x="495" y="2155"/>
                  </a:cubicBezTo>
                  <a:cubicBezTo>
                    <a:pt x="511" y="2138"/>
                    <a:pt x="528" y="2122"/>
                    <a:pt x="533" y="2100"/>
                  </a:cubicBezTo>
                  <a:cubicBezTo>
                    <a:pt x="549" y="2046"/>
                    <a:pt x="587" y="1992"/>
                    <a:pt x="631" y="1959"/>
                  </a:cubicBezTo>
                  <a:cubicBezTo>
                    <a:pt x="636" y="1954"/>
                    <a:pt x="642" y="1954"/>
                    <a:pt x="642" y="1948"/>
                  </a:cubicBezTo>
                  <a:cubicBezTo>
                    <a:pt x="647" y="1905"/>
                    <a:pt x="674" y="1867"/>
                    <a:pt x="712" y="1839"/>
                  </a:cubicBezTo>
                  <a:cubicBezTo>
                    <a:pt x="707" y="1790"/>
                    <a:pt x="756" y="1769"/>
                    <a:pt x="772" y="1725"/>
                  </a:cubicBezTo>
                  <a:cubicBezTo>
                    <a:pt x="783" y="1693"/>
                    <a:pt x="805" y="1665"/>
                    <a:pt x="827" y="1638"/>
                  </a:cubicBezTo>
                  <a:cubicBezTo>
                    <a:pt x="903" y="1562"/>
                    <a:pt x="957" y="1470"/>
                    <a:pt x="1033" y="1394"/>
                  </a:cubicBezTo>
                  <a:cubicBezTo>
                    <a:pt x="1066" y="1366"/>
                    <a:pt x="1082" y="1318"/>
                    <a:pt x="1126" y="1290"/>
                  </a:cubicBezTo>
                  <a:cubicBezTo>
                    <a:pt x="1158" y="1263"/>
                    <a:pt x="1185" y="1236"/>
                    <a:pt x="1212" y="1198"/>
                  </a:cubicBezTo>
                  <a:cubicBezTo>
                    <a:pt x="1267" y="1144"/>
                    <a:pt x="1321" y="1089"/>
                    <a:pt x="1381" y="1046"/>
                  </a:cubicBezTo>
                  <a:cubicBezTo>
                    <a:pt x="1463" y="975"/>
                    <a:pt x="1544" y="915"/>
                    <a:pt x="1636" y="866"/>
                  </a:cubicBezTo>
                  <a:cubicBezTo>
                    <a:pt x="1680" y="839"/>
                    <a:pt x="1723" y="812"/>
                    <a:pt x="1767" y="779"/>
                  </a:cubicBezTo>
                  <a:cubicBezTo>
                    <a:pt x="1843" y="725"/>
                    <a:pt x="1914" y="671"/>
                    <a:pt x="1995" y="622"/>
                  </a:cubicBezTo>
                  <a:cubicBezTo>
                    <a:pt x="2093" y="567"/>
                    <a:pt x="2191" y="518"/>
                    <a:pt x="2294" y="480"/>
                  </a:cubicBezTo>
                  <a:cubicBezTo>
                    <a:pt x="2365" y="459"/>
                    <a:pt x="2425" y="431"/>
                    <a:pt x="2495" y="404"/>
                  </a:cubicBezTo>
                  <a:cubicBezTo>
                    <a:pt x="2550" y="377"/>
                    <a:pt x="2604" y="361"/>
                    <a:pt x="2658" y="350"/>
                  </a:cubicBezTo>
                  <a:cubicBezTo>
                    <a:pt x="2696" y="350"/>
                    <a:pt x="2735" y="339"/>
                    <a:pt x="2767" y="317"/>
                  </a:cubicBezTo>
                  <a:cubicBezTo>
                    <a:pt x="2776" y="308"/>
                    <a:pt x="2792" y="300"/>
                    <a:pt x="2804" y="300"/>
                  </a:cubicBezTo>
                  <a:cubicBezTo>
                    <a:pt x="2806" y="300"/>
                    <a:pt x="2809" y="300"/>
                    <a:pt x="2811" y="301"/>
                  </a:cubicBezTo>
                  <a:cubicBezTo>
                    <a:pt x="2820" y="304"/>
                    <a:pt x="2829" y="305"/>
                    <a:pt x="2838" y="305"/>
                  </a:cubicBezTo>
                  <a:cubicBezTo>
                    <a:pt x="2880" y="305"/>
                    <a:pt x="2916" y="277"/>
                    <a:pt x="2952" y="268"/>
                  </a:cubicBezTo>
                  <a:cubicBezTo>
                    <a:pt x="3001" y="263"/>
                    <a:pt x="3044" y="252"/>
                    <a:pt x="3088" y="236"/>
                  </a:cubicBezTo>
                  <a:cubicBezTo>
                    <a:pt x="3120" y="220"/>
                    <a:pt x="3159" y="209"/>
                    <a:pt x="3197" y="203"/>
                  </a:cubicBezTo>
                  <a:cubicBezTo>
                    <a:pt x="3235" y="203"/>
                    <a:pt x="3273" y="209"/>
                    <a:pt x="3311" y="209"/>
                  </a:cubicBezTo>
                  <a:cubicBezTo>
                    <a:pt x="3332" y="203"/>
                    <a:pt x="3354" y="198"/>
                    <a:pt x="3381" y="192"/>
                  </a:cubicBezTo>
                  <a:cubicBezTo>
                    <a:pt x="3436" y="181"/>
                    <a:pt x="3490" y="176"/>
                    <a:pt x="3544" y="171"/>
                  </a:cubicBezTo>
                  <a:cubicBezTo>
                    <a:pt x="3573" y="171"/>
                    <a:pt x="3602" y="161"/>
                    <a:pt x="3630" y="161"/>
                  </a:cubicBezTo>
                  <a:cubicBezTo>
                    <a:pt x="3643" y="161"/>
                    <a:pt x="3657" y="163"/>
                    <a:pt x="3669" y="171"/>
                  </a:cubicBezTo>
                  <a:cubicBezTo>
                    <a:pt x="3694" y="157"/>
                    <a:pt x="3721" y="155"/>
                    <a:pt x="3748" y="155"/>
                  </a:cubicBezTo>
                  <a:cubicBezTo>
                    <a:pt x="3762" y="155"/>
                    <a:pt x="3777" y="155"/>
                    <a:pt x="3791" y="155"/>
                  </a:cubicBezTo>
                  <a:cubicBezTo>
                    <a:pt x="3816" y="155"/>
                    <a:pt x="3841" y="154"/>
                    <a:pt x="3865" y="143"/>
                  </a:cubicBezTo>
                  <a:cubicBezTo>
                    <a:pt x="3869" y="140"/>
                    <a:pt x="3876" y="136"/>
                    <a:pt x="3881" y="136"/>
                  </a:cubicBezTo>
                  <a:close/>
                  <a:moveTo>
                    <a:pt x="3529" y="1"/>
                  </a:moveTo>
                  <a:cubicBezTo>
                    <a:pt x="3504" y="1"/>
                    <a:pt x="3479" y="5"/>
                    <a:pt x="3457" y="13"/>
                  </a:cubicBezTo>
                  <a:cubicBezTo>
                    <a:pt x="3424" y="21"/>
                    <a:pt x="3393" y="40"/>
                    <a:pt x="3361" y="40"/>
                  </a:cubicBezTo>
                  <a:cubicBezTo>
                    <a:pt x="3351" y="40"/>
                    <a:pt x="3342" y="38"/>
                    <a:pt x="3332" y="35"/>
                  </a:cubicBezTo>
                  <a:cubicBezTo>
                    <a:pt x="3332" y="34"/>
                    <a:pt x="3331" y="34"/>
                    <a:pt x="3330" y="34"/>
                  </a:cubicBezTo>
                  <a:cubicBezTo>
                    <a:pt x="3324" y="34"/>
                    <a:pt x="3315" y="46"/>
                    <a:pt x="3305" y="46"/>
                  </a:cubicBezTo>
                  <a:cubicBezTo>
                    <a:pt x="3289" y="46"/>
                    <a:pt x="3278" y="51"/>
                    <a:pt x="3262" y="51"/>
                  </a:cubicBezTo>
                  <a:lnTo>
                    <a:pt x="3197" y="51"/>
                  </a:lnTo>
                  <a:cubicBezTo>
                    <a:pt x="3150" y="51"/>
                    <a:pt x="3107" y="87"/>
                    <a:pt x="3058" y="87"/>
                  </a:cubicBezTo>
                  <a:cubicBezTo>
                    <a:pt x="3050" y="87"/>
                    <a:pt x="3042" y="86"/>
                    <a:pt x="3033" y="84"/>
                  </a:cubicBezTo>
                  <a:cubicBezTo>
                    <a:pt x="3028" y="84"/>
                    <a:pt x="3023" y="84"/>
                    <a:pt x="3023" y="89"/>
                  </a:cubicBezTo>
                  <a:cubicBezTo>
                    <a:pt x="2995" y="122"/>
                    <a:pt x="2957" y="122"/>
                    <a:pt x="2930" y="122"/>
                  </a:cubicBezTo>
                  <a:cubicBezTo>
                    <a:pt x="2881" y="122"/>
                    <a:pt x="2832" y="133"/>
                    <a:pt x="2794" y="160"/>
                  </a:cubicBezTo>
                  <a:cubicBezTo>
                    <a:pt x="2773" y="171"/>
                    <a:pt x="2751" y="181"/>
                    <a:pt x="2724" y="181"/>
                  </a:cubicBezTo>
                  <a:cubicBezTo>
                    <a:pt x="2709" y="179"/>
                    <a:pt x="2697" y="171"/>
                    <a:pt x="2687" y="171"/>
                  </a:cubicBezTo>
                  <a:cubicBezTo>
                    <a:pt x="2678" y="171"/>
                    <a:pt x="2672" y="177"/>
                    <a:pt x="2669" y="198"/>
                  </a:cubicBezTo>
                  <a:cubicBezTo>
                    <a:pt x="2661" y="193"/>
                    <a:pt x="2655" y="191"/>
                    <a:pt x="2649" y="191"/>
                  </a:cubicBezTo>
                  <a:cubicBezTo>
                    <a:pt x="2635" y="191"/>
                    <a:pt x="2626" y="203"/>
                    <a:pt x="2615" y="214"/>
                  </a:cubicBezTo>
                  <a:cubicBezTo>
                    <a:pt x="2599" y="230"/>
                    <a:pt x="2566" y="220"/>
                    <a:pt x="2544" y="230"/>
                  </a:cubicBezTo>
                  <a:cubicBezTo>
                    <a:pt x="2501" y="241"/>
                    <a:pt x="2457" y="258"/>
                    <a:pt x="2414" y="279"/>
                  </a:cubicBezTo>
                  <a:cubicBezTo>
                    <a:pt x="2370" y="296"/>
                    <a:pt x="2327" y="317"/>
                    <a:pt x="2283" y="339"/>
                  </a:cubicBezTo>
                  <a:cubicBezTo>
                    <a:pt x="2251" y="350"/>
                    <a:pt x="2224" y="361"/>
                    <a:pt x="2196" y="377"/>
                  </a:cubicBezTo>
                  <a:cubicBezTo>
                    <a:pt x="2126" y="442"/>
                    <a:pt x="2028" y="448"/>
                    <a:pt x="1957" y="508"/>
                  </a:cubicBezTo>
                  <a:cubicBezTo>
                    <a:pt x="1908" y="546"/>
                    <a:pt x="1848" y="546"/>
                    <a:pt x="1800" y="578"/>
                  </a:cubicBezTo>
                  <a:cubicBezTo>
                    <a:pt x="1740" y="627"/>
                    <a:pt x="1664" y="649"/>
                    <a:pt x="1631" y="720"/>
                  </a:cubicBezTo>
                  <a:cubicBezTo>
                    <a:pt x="1626" y="730"/>
                    <a:pt x="1609" y="730"/>
                    <a:pt x="1604" y="736"/>
                  </a:cubicBezTo>
                  <a:cubicBezTo>
                    <a:pt x="1560" y="763"/>
                    <a:pt x="1522" y="785"/>
                    <a:pt x="1479" y="817"/>
                  </a:cubicBezTo>
                  <a:cubicBezTo>
                    <a:pt x="1435" y="850"/>
                    <a:pt x="1408" y="894"/>
                    <a:pt x="1348" y="904"/>
                  </a:cubicBezTo>
                  <a:cubicBezTo>
                    <a:pt x="1348" y="904"/>
                    <a:pt x="1343" y="910"/>
                    <a:pt x="1338" y="915"/>
                  </a:cubicBezTo>
                  <a:cubicBezTo>
                    <a:pt x="1299" y="970"/>
                    <a:pt x="1229" y="991"/>
                    <a:pt x="1212" y="1062"/>
                  </a:cubicBezTo>
                  <a:cubicBezTo>
                    <a:pt x="1164" y="1084"/>
                    <a:pt x="1131" y="1122"/>
                    <a:pt x="1109" y="1171"/>
                  </a:cubicBezTo>
                  <a:cubicBezTo>
                    <a:pt x="1104" y="1193"/>
                    <a:pt x="1066" y="1198"/>
                    <a:pt x="1055" y="1220"/>
                  </a:cubicBezTo>
                  <a:cubicBezTo>
                    <a:pt x="1011" y="1296"/>
                    <a:pt x="930" y="1350"/>
                    <a:pt x="881" y="1415"/>
                  </a:cubicBezTo>
                  <a:cubicBezTo>
                    <a:pt x="837" y="1475"/>
                    <a:pt x="778" y="1530"/>
                    <a:pt x="723" y="1589"/>
                  </a:cubicBezTo>
                  <a:cubicBezTo>
                    <a:pt x="674" y="1644"/>
                    <a:pt x="631" y="1709"/>
                    <a:pt x="609" y="1780"/>
                  </a:cubicBezTo>
                  <a:cubicBezTo>
                    <a:pt x="598" y="1818"/>
                    <a:pt x="576" y="1856"/>
                    <a:pt x="544" y="1883"/>
                  </a:cubicBezTo>
                  <a:cubicBezTo>
                    <a:pt x="479" y="1926"/>
                    <a:pt x="479" y="2008"/>
                    <a:pt x="424" y="2057"/>
                  </a:cubicBezTo>
                  <a:cubicBezTo>
                    <a:pt x="397" y="2089"/>
                    <a:pt x="381" y="2127"/>
                    <a:pt x="370" y="2166"/>
                  </a:cubicBezTo>
                  <a:cubicBezTo>
                    <a:pt x="359" y="2204"/>
                    <a:pt x="343" y="2242"/>
                    <a:pt x="321" y="2274"/>
                  </a:cubicBezTo>
                  <a:cubicBezTo>
                    <a:pt x="288" y="2312"/>
                    <a:pt x="299" y="2356"/>
                    <a:pt x="283" y="2394"/>
                  </a:cubicBezTo>
                  <a:cubicBezTo>
                    <a:pt x="239" y="2481"/>
                    <a:pt x="201" y="2573"/>
                    <a:pt x="174" y="2671"/>
                  </a:cubicBezTo>
                  <a:cubicBezTo>
                    <a:pt x="153" y="2720"/>
                    <a:pt x="136" y="2769"/>
                    <a:pt x="120" y="2823"/>
                  </a:cubicBezTo>
                  <a:cubicBezTo>
                    <a:pt x="104" y="2878"/>
                    <a:pt x="93" y="2937"/>
                    <a:pt x="82" y="2992"/>
                  </a:cubicBezTo>
                  <a:cubicBezTo>
                    <a:pt x="82" y="3030"/>
                    <a:pt x="76" y="3062"/>
                    <a:pt x="66" y="3100"/>
                  </a:cubicBezTo>
                  <a:cubicBezTo>
                    <a:pt x="49" y="3133"/>
                    <a:pt x="98" y="3171"/>
                    <a:pt x="49" y="3198"/>
                  </a:cubicBezTo>
                  <a:cubicBezTo>
                    <a:pt x="60" y="3242"/>
                    <a:pt x="49" y="3285"/>
                    <a:pt x="22" y="3323"/>
                  </a:cubicBezTo>
                  <a:lnTo>
                    <a:pt x="22" y="3329"/>
                  </a:lnTo>
                  <a:cubicBezTo>
                    <a:pt x="60" y="3334"/>
                    <a:pt x="27" y="3367"/>
                    <a:pt x="33" y="3383"/>
                  </a:cubicBezTo>
                  <a:cubicBezTo>
                    <a:pt x="44" y="3410"/>
                    <a:pt x="38" y="3437"/>
                    <a:pt x="33" y="3459"/>
                  </a:cubicBezTo>
                  <a:cubicBezTo>
                    <a:pt x="11" y="3579"/>
                    <a:pt x="0" y="3698"/>
                    <a:pt x="0" y="3813"/>
                  </a:cubicBezTo>
                  <a:cubicBezTo>
                    <a:pt x="0" y="3845"/>
                    <a:pt x="11" y="3878"/>
                    <a:pt x="11" y="3910"/>
                  </a:cubicBezTo>
                  <a:cubicBezTo>
                    <a:pt x="6" y="3954"/>
                    <a:pt x="6" y="3997"/>
                    <a:pt x="11" y="4035"/>
                  </a:cubicBezTo>
                  <a:cubicBezTo>
                    <a:pt x="27" y="4073"/>
                    <a:pt x="27" y="4112"/>
                    <a:pt x="27" y="4150"/>
                  </a:cubicBezTo>
                  <a:cubicBezTo>
                    <a:pt x="22" y="4188"/>
                    <a:pt x="22" y="4220"/>
                    <a:pt x="33" y="4258"/>
                  </a:cubicBezTo>
                  <a:cubicBezTo>
                    <a:pt x="38" y="4285"/>
                    <a:pt x="55" y="4307"/>
                    <a:pt x="38" y="4340"/>
                  </a:cubicBezTo>
                  <a:cubicBezTo>
                    <a:pt x="33" y="4345"/>
                    <a:pt x="44" y="4356"/>
                    <a:pt x="44" y="4367"/>
                  </a:cubicBezTo>
                  <a:cubicBezTo>
                    <a:pt x="55" y="4383"/>
                    <a:pt x="60" y="4400"/>
                    <a:pt x="60" y="4416"/>
                  </a:cubicBezTo>
                  <a:cubicBezTo>
                    <a:pt x="60" y="4476"/>
                    <a:pt x="76" y="4536"/>
                    <a:pt x="98" y="4590"/>
                  </a:cubicBezTo>
                  <a:cubicBezTo>
                    <a:pt x="98" y="4601"/>
                    <a:pt x="98" y="4612"/>
                    <a:pt x="98" y="4623"/>
                  </a:cubicBezTo>
                  <a:cubicBezTo>
                    <a:pt x="98" y="4688"/>
                    <a:pt x="109" y="4748"/>
                    <a:pt x="131" y="4807"/>
                  </a:cubicBezTo>
                  <a:cubicBezTo>
                    <a:pt x="142" y="4851"/>
                    <a:pt x="153" y="4900"/>
                    <a:pt x="180" y="4938"/>
                  </a:cubicBezTo>
                  <a:cubicBezTo>
                    <a:pt x="158" y="4987"/>
                    <a:pt x="212" y="5019"/>
                    <a:pt x="212" y="5068"/>
                  </a:cubicBezTo>
                  <a:cubicBezTo>
                    <a:pt x="212" y="5090"/>
                    <a:pt x="223" y="5117"/>
                    <a:pt x="234" y="5139"/>
                  </a:cubicBezTo>
                  <a:cubicBezTo>
                    <a:pt x="261" y="5215"/>
                    <a:pt x="283" y="5291"/>
                    <a:pt x="321" y="5362"/>
                  </a:cubicBezTo>
                  <a:cubicBezTo>
                    <a:pt x="337" y="5394"/>
                    <a:pt x="354" y="5432"/>
                    <a:pt x="370" y="5460"/>
                  </a:cubicBezTo>
                  <a:cubicBezTo>
                    <a:pt x="381" y="5492"/>
                    <a:pt x="375" y="5525"/>
                    <a:pt x="413" y="5547"/>
                  </a:cubicBezTo>
                  <a:cubicBezTo>
                    <a:pt x="457" y="5563"/>
                    <a:pt x="435" y="5601"/>
                    <a:pt x="462" y="5634"/>
                  </a:cubicBezTo>
                  <a:cubicBezTo>
                    <a:pt x="490" y="5661"/>
                    <a:pt x="506" y="5704"/>
                    <a:pt x="533" y="5737"/>
                  </a:cubicBezTo>
                  <a:cubicBezTo>
                    <a:pt x="560" y="5769"/>
                    <a:pt x="549" y="5829"/>
                    <a:pt x="598" y="5846"/>
                  </a:cubicBezTo>
                  <a:cubicBezTo>
                    <a:pt x="609" y="5851"/>
                    <a:pt x="615" y="5873"/>
                    <a:pt x="620" y="5889"/>
                  </a:cubicBezTo>
                  <a:cubicBezTo>
                    <a:pt x="625" y="5911"/>
                    <a:pt x="636" y="5927"/>
                    <a:pt x="647" y="5949"/>
                  </a:cubicBezTo>
                  <a:cubicBezTo>
                    <a:pt x="712" y="6025"/>
                    <a:pt x="756" y="6112"/>
                    <a:pt x="827" y="6188"/>
                  </a:cubicBezTo>
                  <a:cubicBezTo>
                    <a:pt x="897" y="6270"/>
                    <a:pt x="968" y="6351"/>
                    <a:pt x="1033" y="6443"/>
                  </a:cubicBezTo>
                  <a:cubicBezTo>
                    <a:pt x="1055" y="6471"/>
                    <a:pt x="1093" y="6465"/>
                    <a:pt x="1104" y="6492"/>
                  </a:cubicBezTo>
                  <a:cubicBezTo>
                    <a:pt x="1126" y="6558"/>
                    <a:pt x="1207" y="6563"/>
                    <a:pt x="1229" y="6634"/>
                  </a:cubicBezTo>
                  <a:cubicBezTo>
                    <a:pt x="1310" y="6699"/>
                    <a:pt x="1386" y="6775"/>
                    <a:pt x="1457" y="6851"/>
                  </a:cubicBezTo>
                  <a:cubicBezTo>
                    <a:pt x="1501" y="6889"/>
                    <a:pt x="1544" y="6927"/>
                    <a:pt x="1593" y="6965"/>
                  </a:cubicBezTo>
                  <a:cubicBezTo>
                    <a:pt x="1609" y="6976"/>
                    <a:pt x="1631" y="6982"/>
                    <a:pt x="1647" y="6993"/>
                  </a:cubicBezTo>
                  <a:cubicBezTo>
                    <a:pt x="1718" y="7058"/>
                    <a:pt x="1800" y="7107"/>
                    <a:pt x="1887" y="7139"/>
                  </a:cubicBezTo>
                  <a:cubicBezTo>
                    <a:pt x="1892" y="7139"/>
                    <a:pt x="1900" y="7138"/>
                    <a:pt x="1909" y="7138"/>
                  </a:cubicBezTo>
                  <a:cubicBezTo>
                    <a:pt x="1926" y="7138"/>
                    <a:pt x="1943" y="7143"/>
                    <a:pt x="1935" y="7172"/>
                  </a:cubicBezTo>
                  <a:cubicBezTo>
                    <a:pt x="1946" y="7177"/>
                    <a:pt x="1957" y="7183"/>
                    <a:pt x="1968" y="7183"/>
                  </a:cubicBezTo>
                  <a:cubicBezTo>
                    <a:pt x="1975" y="7183"/>
                    <a:pt x="1983" y="7180"/>
                    <a:pt x="1990" y="7180"/>
                  </a:cubicBezTo>
                  <a:cubicBezTo>
                    <a:pt x="1993" y="7180"/>
                    <a:pt x="1997" y="7181"/>
                    <a:pt x="2001" y="7183"/>
                  </a:cubicBezTo>
                  <a:cubicBezTo>
                    <a:pt x="2044" y="7205"/>
                    <a:pt x="2093" y="7226"/>
                    <a:pt x="2137" y="7253"/>
                  </a:cubicBezTo>
                  <a:cubicBezTo>
                    <a:pt x="2170" y="7273"/>
                    <a:pt x="2203" y="7304"/>
                    <a:pt x="2248" y="7304"/>
                  </a:cubicBezTo>
                  <a:cubicBezTo>
                    <a:pt x="2254" y="7304"/>
                    <a:pt x="2260" y="7304"/>
                    <a:pt x="2267" y="7302"/>
                  </a:cubicBezTo>
                  <a:cubicBezTo>
                    <a:pt x="2272" y="7302"/>
                    <a:pt x="2283" y="7319"/>
                    <a:pt x="2294" y="7324"/>
                  </a:cubicBezTo>
                  <a:cubicBezTo>
                    <a:pt x="2302" y="7328"/>
                    <a:pt x="2310" y="7332"/>
                    <a:pt x="2317" y="7332"/>
                  </a:cubicBezTo>
                  <a:cubicBezTo>
                    <a:pt x="2320" y="7332"/>
                    <a:pt x="2324" y="7331"/>
                    <a:pt x="2327" y="7330"/>
                  </a:cubicBezTo>
                  <a:cubicBezTo>
                    <a:pt x="2332" y="7327"/>
                    <a:pt x="2337" y="7326"/>
                    <a:pt x="2341" y="7326"/>
                  </a:cubicBezTo>
                  <a:cubicBezTo>
                    <a:pt x="2356" y="7326"/>
                    <a:pt x="2367" y="7337"/>
                    <a:pt x="2376" y="7346"/>
                  </a:cubicBezTo>
                  <a:cubicBezTo>
                    <a:pt x="2387" y="7351"/>
                    <a:pt x="2403" y="7362"/>
                    <a:pt x="2408" y="7362"/>
                  </a:cubicBezTo>
                  <a:cubicBezTo>
                    <a:pt x="2414" y="7360"/>
                    <a:pt x="2420" y="7360"/>
                    <a:pt x="2425" y="7360"/>
                  </a:cubicBezTo>
                  <a:cubicBezTo>
                    <a:pt x="2450" y="7360"/>
                    <a:pt x="2461" y="7381"/>
                    <a:pt x="2479" y="7395"/>
                  </a:cubicBezTo>
                  <a:cubicBezTo>
                    <a:pt x="2487" y="7403"/>
                    <a:pt x="2498" y="7408"/>
                    <a:pt x="2507" y="7408"/>
                  </a:cubicBezTo>
                  <a:cubicBezTo>
                    <a:pt x="2511" y="7408"/>
                    <a:pt x="2514" y="7407"/>
                    <a:pt x="2517" y="7406"/>
                  </a:cubicBezTo>
                  <a:cubicBezTo>
                    <a:pt x="2525" y="7400"/>
                    <a:pt x="2533" y="7397"/>
                    <a:pt x="2541" y="7397"/>
                  </a:cubicBezTo>
                  <a:cubicBezTo>
                    <a:pt x="2548" y="7397"/>
                    <a:pt x="2555" y="7400"/>
                    <a:pt x="2561" y="7406"/>
                  </a:cubicBezTo>
                  <a:cubicBezTo>
                    <a:pt x="2577" y="7417"/>
                    <a:pt x="2593" y="7433"/>
                    <a:pt x="2609" y="7433"/>
                  </a:cubicBezTo>
                  <a:cubicBezTo>
                    <a:pt x="2642" y="7433"/>
                    <a:pt x="2675" y="7433"/>
                    <a:pt x="2691" y="7471"/>
                  </a:cubicBezTo>
                  <a:cubicBezTo>
                    <a:pt x="2693" y="7478"/>
                    <a:pt x="2697" y="7481"/>
                    <a:pt x="2701" y="7481"/>
                  </a:cubicBezTo>
                  <a:cubicBezTo>
                    <a:pt x="2707" y="7481"/>
                    <a:pt x="2716" y="7475"/>
                    <a:pt x="2729" y="7465"/>
                  </a:cubicBezTo>
                  <a:cubicBezTo>
                    <a:pt x="2737" y="7460"/>
                    <a:pt x="2744" y="7457"/>
                    <a:pt x="2751" y="7457"/>
                  </a:cubicBezTo>
                  <a:cubicBezTo>
                    <a:pt x="2765" y="7457"/>
                    <a:pt x="2776" y="7466"/>
                    <a:pt x="2783" y="7476"/>
                  </a:cubicBezTo>
                  <a:cubicBezTo>
                    <a:pt x="2799" y="7499"/>
                    <a:pt x="2806" y="7509"/>
                    <a:pt x="2812" y="7509"/>
                  </a:cubicBezTo>
                  <a:cubicBezTo>
                    <a:pt x="2815" y="7509"/>
                    <a:pt x="2818" y="7507"/>
                    <a:pt x="2821" y="7503"/>
                  </a:cubicBezTo>
                  <a:cubicBezTo>
                    <a:pt x="2834" y="7495"/>
                    <a:pt x="2845" y="7492"/>
                    <a:pt x="2855" y="7492"/>
                  </a:cubicBezTo>
                  <a:cubicBezTo>
                    <a:pt x="2871" y="7492"/>
                    <a:pt x="2886" y="7500"/>
                    <a:pt x="2903" y="7503"/>
                  </a:cubicBezTo>
                  <a:cubicBezTo>
                    <a:pt x="2922" y="7507"/>
                    <a:pt x="2936" y="7541"/>
                    <a:pt x="2956" y="7541"/>
                  </a:cubicBezTo>
                  <a:cubicBezTo>
                    <a:pt x="2964" y="7541"/>
                    <a:pt x="2973" y="7536"/>
                    <a:pt x="2985" y="7520"/>
                  </a:cubicBezTo>
                  <a:cubicBezTo>
                    <a:pt x="2985" y="7520"/>
                    <a:pt x="2990" y="7531"/>
                    <a:pt x="2995" y="7531"/>
                  </a:cubicBezTo>
                  <a:cubicBezTo>
                    <a:pt x="3023" y="7542"/>
                    <a:pt x="3055" y="7552"/>
                    <a:pt x="3082" y="7563"/>
                  </a:cubicBezTo>
                  <a:cubicBezTo>
                    <a:pt x="3120" y="7569"/>
                    <a:pt x="3153" y="7563"/>
                    <a:pt x="3197" y="7574"/>
                  </a:cubicBezTo>
                  <a:cubicBezTo>
                    <a:pt x="3240" y="7580"/>
                    <a:pt x="3284" y="7585"/>
                    <a:pt x="3327" y="7596"/>
                  </a:cubicBezTo>
                  <a:cubicBezTo>
                    <a:pt x="3343" y="7599"/>
                    <a:pt x="3358" y="7600"/>
                    <a:pt x="3373" y="7600"/>
                  </a:cubicBezTo>
                  <a:cubicBezTo>
                    <a:pt x="3387" y="7600"/>
                    <a:pt x="3400" y="7599"/>
                    <a:pt x="3414" y="7596"/>
                  </a:cubicBezTo>
                  <a:cubicBezTo>
                    <a:pt x="3416" y="7596"/>
                    <a:pt x="3418" y="7595"/>
                    <a:pt x="3420" y="7595"/>
                  </a:cubicBezTo>
                  <a:cubicBezTo>
                    <a:pt x="3437" y="7595"/>
                    <a:pt x="3456" y="7609"/>
                    <a:pt x="3475" y="7609"/>
                  </a:cubicBezTo>
                  <a:cubicBezTo>
                    <a:pt x="3484" y="7609"/>
                    <a:pt x="3493" y="7606"/>
                    <a:pt x="3501" y="7596"/>
                  </a:cubicBezTo>
                  <a:cubicBezTo>
                    <a:pt x="3531" y="7607"/>
                    <a:pt x="3561" y="7612"/>
                    <a:pt x="3590" y="7612"/>
                  </a:cubicBezTo>
                  <a:cubicBezTo>
                    <a:pt x="3619" y="7612"/>
                    <a:pt x="3648" y="7607"/>
                    <a:pt x="3675" y="7596"/>
                  </a:cubicBezTo>
                  <a:lnTo>
                    <a:pt x="3702" y="7596"/>
                  </a:lnTo>
                  <a:cubicBezTo>
                    <a:pt x="3716" y="7594"/>
                    <a:pt x="3731" y="7594"/>
                    <a:pt x="3746" y="7594"/>
                  </a:cubicBezTo>
                  <a:cubicBezTo>
                    <a:pt x="3782" y="7594"/>
                    <a:pt x="3820" y="7597"/>
                    <a:pt x="3854" y="7601"/>
                  </a:cubicBezTo>
                  <a:cubicBezTo>
                    <a:pt x="3860" y="7604"/>
                    <a:pt x="3866" y="7605"/>
                    <a:pt x="3872" y="7605"/>
                  </a:cubicBezTo>
                  <a:cubicBezTo>
                    <a:pt x="3896" y="7605"/>
                    <a:pt x="3915" y="7587"/>
                    <a:pt x="3937" y="7587"/>
                  </a:cubicBezTo>
                  <a:cubicBezTo>
                    <a:pt x="3942" y="7587"/>
                    <a:pt x="3947" y="7588"/>
                    <a:pt x="3952" y="7590"/>
                  </a:cubicBezTo>
                  <a:cubicBezTo>
                    <a:pt x="3967" y="7600"/>
                    <a:pt x="3981" y="7603"/>
                    <a:pt x="3994" y="7603"/>
                  </a:cubicBezTo>
                  <a:cubicBezTo>
                    <a:pt x="4021" y="7603"/>
                    <a:pt x="4046" y="7590"/>
                    <a:pt x="4072" y="7590"/>
                  </a:cubicBezTo>
                  <a:cubicBezTo>
                    <a:pt x="4075" y="7592"/>
                    <a:pt x="4079" y="7592"/>
                    <a:pt x="4082" y="7592"/>
                  </a:cubicBezTo>
                  <a:cubicBezTo>
                    <a:pt x="4091" y="7592"/>
                    <a:pt x="4100" y="7589"/>
                    <a:pt x="4108" y="7589"/>
                  </a:cubicBezTo>
                  <a:cubicBezTo>
                    <a:pt x="4110" y="7589"/>
                    <a:pt x="4113" y="7589"/>
                    <a:pt x="4115" y="7590"/>
                  </a:cubicBezTo>
                  <a:cubicBezTo>
                    <a:pt x="4127" y="7595"/>
                    <a:pt x="4140" y="7598"/>
                    <a:pt x="4151" y="7598"/>
                  </a:cubicBezTo>
                  <a:cubicBezTo>
                    <a:pt x="4166" y="7598"/>
                    <a:pt x="4179" y="7594"/>
                    <a:pt x="4191" y="7585"/>
                  </a:cubicBezTo>
                  <a:cubicBezTo>
                    <a:pt x="4207" y="7577"/>
                    <a:pt x="4226" y="7572"/>
                    <a:pt x="4244" y="7572"/>
                  </a:cubicBezTo>
                  <a:cubicBezTo>
                    <a:pt x="4250" y="7572"/>
                    <a:pt x="4256" y="7573"/>
                    <a:pt x="4262" y="7574"/>
                  </a:cubicBezTo>
                  <a:cubicBezTo>
                    <a:pt x="4272" y="7577"/>
                    <a:pt x="4284" y="7580"/>
                    <a:pt x="4297" y="7580"/>
                  </a:cubicBezTo>
                  <a:cubicBezTo>
                    <a:pt x="4312" y="7580"/>
                    <a:pt x="4326" y="7575"/>
                    <a:pt x="4338" y="7558"/>
                  </a:cubicBezTo>
                  <a:cubicBezTo>
                    <a:pt x="4338" y="7556"/>
                    <a:pt x="4339" y="7555"/>
                    <a:pt x="4341" y="7555"/>
                  </a:cubicBezTo>
                  <a:cubicBezTo>
                    <a:pt x="4345" y="7555"/>
                    <a:pt x="4353" y="7558"/>
                    <a:pt x="4360" y="7558"/>
                  </a:cubicBezTo>
                  <a:cubicBezTo>
                    <a:pt x="4369" y="7559"/>
                    <a:pt x="4378" y="7559"/>
                    <a:pt x="4387" y="7559"/>
                  </a:cubicBezTo>
                  <a:cubicBezTo>
                    <a:pt x="4432" y="7559"/>
                    <a:pt x="4478" y="7548"/>
                    <a:pt x="4523" y="7525"/>
                  </a:cubicBezTo>
                  <a:cubicBezTo>
                    <a:pt x="4539" y="7516"/>
                    <a:pt x="4558" y="7515"/>
                    <a:pt x="4577" y="7515"/>
                  </a:cubicBezTo>
                  <a:cubicBezTo>
                    <a:pt x="4584" y="7515"/>
                    <a:pt x="4591" y="7515"/>
                    <a:pt x="4597" y="7515"/>
                  </a:cubicBezTo>
                  <a:cubicBezTo>
                    <a:pt x="4628" y="7515"/>
                    <a:pt x="4657" y="7512"/>
                    <a:pt x="4675" y="7476"/>
                  </a:cubicBezTo>
                  <a:cubicBezTo>
                    <a:pt x="4675" y="7476"/>
                    <a:pt x="4686" y="7482"/>
                    <a:pt x="4691" y="7482"/>
                  </a:cubicBezTo>
                  <a:cubicBezTo>
                    <a:pt x="4697" y="7484"/>
                    <a:pt x="4702" y="7484"/>
                    <a:pt x="4708" y="7484"/>
                  </a:cubicBezTo>
                  <a:cubicBezTo>
                    <a:pt x="4719" y="7484"/>
                    <a:pt x="4729" y="7482"/>
                    <a:pt x="4740" y="7482"/>
                  </a:cubicBezTo>
                  <a:cubicBezTo>
                    <a:pt x="4811" y="7460"/>
                    <a:pt x="4876" y="7438"/>
                    <a:pt x="4936" y="7406"/>
                  </a:cubicBezTo>
                  <a:cubicBezTo>
                    <a:pt x="4985" y="7389"/>
                    <a:pt x="5034" y="7368"/>
                    <a:pt x="5083" y="7351"/>
                  </a:cubicBezTo>
                  <a:cubicBezTo>
                    <a:pt x="5093" y="7357"/>
                    <a:pt x="5102" y="7359"/>
                    <a:pt x="5110" y="7359"/>
                  </a:cubicBezTo>
                  <a:cubicBezTo>
                    <a:pt x="5132" y="7359"/>
                    <a:pt x="5147" y="7343"/>
                    <a:pt x="5159" y="7335"/>
                  </a:cubicBezTo>
                  <a:cubicBezTo>
                    <a:pt x="5170" y="7324"/>
                    <a:pt x="5181" y="7308"/>
                    <a:pt x="5186" y="7308"/>
                  </a:cubicBezTo>
                  <a:cubicBezTo>
                    <a:pt x="5189" y="7308"/>
                    <a:pt x="5192" y="7308"/>
                    <a:pt x="5194" y="7308"/>
                  </a:cubicBezTo>
                  <a:cubicBezTo>
                    <a:pt x="5244" y="7308"/>
                    <a:pt x="5274" y="7263"/>
                    <a:pt x="5300" y="7248"/>
                  </a:cubicBezTo>
                  <a:cubicBezTo>
                    <a:pt x="5333" y="7232"/>
                    <a:pt x="5360" y="7205"/>
                    <a:pt x="5387" y="7205"/>
                  </a:cubicBezTo>
                  <a:cubicBezTo>
                    <a:pt x="5425" y="7205"/>
                    <a:pt x="5436" y="7177"/>
                    <a:pt x="5458" y="7161"/>
                  </a:cubicBezTo>
                  <a:cubicBezTo>
                    <a:pt x="5485" y="7145"/>
                    <a:pt x="5518" y="7145"/>
                    <a:pt x="5545" y="7123"/>
                  </a:cubicBezTo>
                  <a:cubicBezTo>
                    <a:pt x="5583" y="7090"/>
                    <a:pt x="5626" y="7063"/>
                    <a:pt x="5670" y="7041"/>
                  </a:cubicBezTo>
                  <a:cubicBezTo>
                    <a:pt x="5806" y="6982"/>
                    <a:pt x="5931" y="6895"/>
                    <a:pt x="6039" y="6797"/>
                  </a:cubicBezTo>
                  <a:cubicBezTo>
                    <a:pt x="6050" y="6786"/>
                    <a:pt x="6061" y="6781"/>
                    <a:pt x="6072" y="6775"/>
                  </a:cubicBezTo>
                  <a:cubicBezTo>
                    <a:pt x="6116" y="6759"/>
                    <a:pt x="6154" y="6732"/>
                    <a:pt x="6186" y="6694"/>
                  </a:cubicBezTo>
                  <a:cubicBezTo>
                    <a:pt x="6224" y="6650"/>
                    <a:pt x="6273" y="6612"/>
                    <a:pt x="6322" y="6579"/>
                  </a:cubicBezTo>
                  <a:cubicBezTo>
                    <a:pt x="6371" y="6547"/>
                    <a:pt x="6398" y="6492"/>
                    <a:pt x="6453" y="6471"/>
                  </a:cubicBezTo>
                  <a:cubicBezTo>
                    <a:pt x="6458" y="6465"/>
                    <a:pt x="6458" y="6460"/>
                    <a:pt x="6463" y="6454"/>
                  </a:cubicBezTo>
                  <a:cubicBezTo>
                    <a:pt x="6502" y="6362"/>
                    <a:pt x="6599" y="6318"/>
                    <a:pt x="6654" y="6231"/>
                  </a:cubicBezTo>
                  <a:cubicBezTo>
                    <a:pt x="6703" y="6177"/>
                    <a:pt x="6752" y="6112"/>
                    <a:pt x="6795" y="6052"/>
                  </a:cubicBezTo>
                  <a:cubicBezTo>
                    <a:pt x="6811" y="6009"/>
                    <a:pt x="6849" y="5981"/>
                    <a:pt x="6871" y="5943"/>
                  </a:cubicBezTo>
                  <a:cubicBezTo>
                    <a:pt x="6909" y="5884"/>
                    <a:pt x="6942" y="5829"/>
                    <a:pt x="6974" y="5769"/>
                  </a:cubicBezTo>
                  <a:cubicBezTo>
                    <a:pt x="7012" y="5699"/>
                    <a:pt x="7045" y="5623"/>
                    <a:pt x="7089" y="5557"/>
                  </a:cubicBezTo>
                  <a:cubicBezTo>
                    <a:pt x="7110" y="5519"/>
                    <a:pt x="7143" y="5487"/>
                    <a:pt x="7143" y="5438"/>
                  </a:cubicBezTo>
                  <a:cubicBezTo>
                    <a:pt x="7143" y="5427"/>
                    <a:pt x="7148" y="5411"/>
                    <a:pt x="7154" y="5405"/>
                  </a:cubicBezTo>
                  <a:cubicBezTo>
                    <a:pt x="7181" y="5389"/>
                    <a:pt x="7186" y="5367"/>
                    <a:pt x="7192" y="5340"/>
                  </a:cubicBezTo>
                  <a:cubicBezTo>
                    <a:pt x="7214" y="5286"/>
                    <a:pt x="7230" y="5231"/>
                    <a:pt x="7257" y="5182"/>
                  </a:cubicBezTo>
                  <a:cubicBezTo>
                    <a:pt x="7268" y="5150"/>
                    <a:pt x="7273" y="5123"/>
                    <a:pt x="7290" y="5085"/>
                  </a:cubicBezTo>
                  <a:cubicBezTo>
                    <a:pt x="7301" y="5046"/>
                    <a:pt x="7317" y="5014"/>
                    <a:pt x="7328" y="4976"/>
                  </a:cubicBezTo>
                  <a:cubicBezTo>
                    <a:pt x="7344" y="4938"/>
                    <a:pt x="7355" y="4900"/>
                    <a:pt x="7349" y="4867"/>
                  </a:cubicBezTo>
                  <a:cubicBezTo>
                    <a:pt x="7344" y="4818"/>
                    <a:pt x="7377" y="4802"/>
                    <a:pt x="7393" y="4769"/>
                  </a:cubicBezTo>
                  <a:cubicBezTo>
                    <a:pt x="7393" y="4758"/>
                    <a:pt x="7398" y="4742"/>
                    <a:pt x="7398" y="4731"/>
                  </a:cubicBezTo>
                  <a:cubicBezTo>
                    <a:pt x="7398" y="4688"/>
                    <a:pt x="7388" y="4639"/>
                    <a:pt x="7409" y="4606"/>
                  </a:cubicBezTo>
                  <a:cubicBezTo>
                    <a:pt x="7431" y="4557"/>
                    <a:pt x="7442" y="4508"/>
                    <a:pt x="7442" y="4454"/>
                  </a:cubicBezTo>
                  <a:cubicBezTo>
                    <a:pt x="7469" y="4334"/>
                    <a:pt x="7491" y="4209"/>
                    <a:pt x="7513" y="4084"/>
                  </a:cubicBezTo>
                  <a:cubicBezTo>
                    <a:pt x="7518" y="4068"/>
                    <a:pt x="7518" y="4052"/>
                    <a:pt x="7518" y="4035"/>
                  </a:cubicBezTo>
                  <a:cubicBezTo>
                    <a:pt x="7518" y="3976"/>
                    <a:pt x="7523" y="3916"/>
                    <a:pt x="7523" y="3861"/>
                  </a:cubicBezTo>
                  <a:cubicBezTo>
                    <a:pt x="7534" y="3775"/>
                    <a:pt x="7540" y="3682"/>
                    <a:pt x="7540" y="3595"/>
                  </a:cubicBezTo>
                  <a:cubicBezTo>
                    <a:pt x="7534" y="3519"/>
                    <a:pt x="7540" y="3437"/>
                    <a:pt x="7534" y="3356"/>
                  </a:cubicBezTo>
                  <a:cubicBezTo>
                    <a:pt x="7534" y="3285"/>
                    <a:pt x="7545" y="3220"/>
                    <a:pt x="7534" y="3149"/>
                  </a:cubicBezTo>
                  <a:cubicBezTo>
                    <a:pt x="7529" y="3106"/>
                    <a:pt x="7523" y="3062"/>
                    <a:pt x="7523" y="3014"/>
                  </a:cubicBezTo>
                  <a:cubicBezTo>
                    <a:pt x="7529" y="2965"/>
                    <a:pt x="7469" y="2932"/>
                    <a:pt x="7496" y="2878"/>
                  </a:cubicBezTo>
                  <a:cubicBezTo>
                    <a:pt x="7447" y="2840"/>
                    <a:pt x="7491" y="2763"/>
                    <a:pt x="7442" y="2720"/>
                  </a:cubicBezTo>
                  <a:cubicBezTo>
                    <a:pt x="7464" y="2660"/>
                    <a:pt x="7404" y="2617"/>
                    <a:pt x="7398" y="2557"/>
                  </a:cubicBezTo>
                  <a:cubicBezTo>
                    <a:pt x="7382" y="2503"/>
                    <a:pt x="7360" y="2448"/>
                    <a:pt x="7333" y="2399"/>
                  </a:cubicBezTo>
                  <a:cubicBezTo>
                    <a:pt x="7317" y="2345"/>
                    <a:pt x="7263" y="2296"/>
                    <a:pt x="7273" y="2231"/>
                  </a:cubicBezTo>
                  <a:cubicBezTo>
                    <a:pt x="7279" y="2225"/>
                    <a:pt x="7268" y="2214"/>
                    <a:pt x="7263" y="2209"/>
                  </a:cubicBezTo>
                  <a:lnTo>
                    <a:pt x="7224" y="2160"/>
                  </a:lnTo>
                  <a:cubicBezTo>
                    <a:pt x="7181" y="2106"/>
                    <a:pt x="7181" y="2030"/>
                    <a:pt x="7132" y="1981"/>
                  </a:cubicBezTo>
                  <a:cubicBezTo>
                    <a:pt x="7094" y="1937"/>
                    <a:pt x="7061" y="1894"/>
                    <a:pt x="7029" y="1845"/>
                  </a:cubicBezTo>
                  <a:cubicBezTo>
                    <a:pt x="7018" y="1812"/>
                    <a:pt x="7002" y="1780"/>
                    <a:pt x="6974" y="1752"/>
                  </a:cubicBezTo>
                  <a:cubicBezTo>
                    <a:pt x="6915" y="1703"/>
                    <a:pt x="6893" y="1627"/>
                    <a:pt x="6833" y="1578"/>
                  </a:cubicBezTo>
                  <a:cubicBezTo>
                    <a:pt x="6806" y="1551"/>
                    <a:pt x="6784" y="1524"/>
                    <a:pt x="6762" y="1491"/>
                  </a:cubicBezTo>
                  <a:cubicBezTo>
                    <a:pt x="6760" y="1492"/>
                    <a:pt x="6758" y="1492"/>
                    <a:pt x="6756" y="1492"/>
                  </a:cubicBezTo>
                  <a:cubicBezTo>
                    <a:pt x="6705" y="1492"/>
                    <a:pt x="6729" y="1426"/>
                    <a:pt x="6697" y="1410"/>
                  </a:cubicBezTo>
                  <a:cubicBezTo>
                    <a:pt x="6681" y="1399"/>
                    <a:pt x="6665" y="1388"/>
                    <a:pt x="6654" y="1377"/>
                  </a:cubicBezTo>
                  <a:cubicBezTo>
                    <a:pt x="6637" y="1366"/>
                    <a:pt x="6627" y="1350"/>
                    <a:pt x="6621" y="1339"/>
                  </a:cubicBezTo>
                  <a:cubicBezTo>
                    <a:pt x="6610" y="1328"/>
                    <a:pt x="6605" y="1307"/>
                    <a:pt x="6594" y="1301"/>
                  </a:cubicBezTo>
                  <a:cubicBezTo>
                    <a:pt x="6561" y="1269"/>
                    <a:pt x="6529" y="1236"/>
                    <a:pt x="6502" y="1203"/>
                  </a:cubicBezTo>
                  <a:cubicBezTo>
                    <a:pt x="6431" y="1133"/>
                    <a:pt x="6376" y="1057"/>
                    <a:pt x="6306" y="986"/>
                  </a:cubicBezTo>
                  <a:cubicBezTo>
                    <a:pt x="6284" y="970"/>
                    <a:pt x="6262" y="953"/>
                    <a:pt x="6241" y="932"/>
                  </a:cubicBezTo>
                  <a:cubicBezTo>
                    <a:pt x="6219" y="904"/>
                    <a:pt x="6181" y="888"/>
                    <a:pt x="6170" y="855"/>
                  </a:cubicBezTo>
                  <a:cubicBezTo>
                    <a:pt x="6164" y="817"/>
                    <a:pt x="6126" y="812"/>
                    <a:pt x="6105" y="785"/>
                  </a:cubicBezTo>
                  <a:cubicBezTo>
                    <a:pt x="6083" y="758"/>
                    <a:pt x="6056" y="736"/>
                    <a:pt x="6029" y="720"/>
                  </a:cubicBezTo>
                  <a:cubicBezTo>
                    <a:pt x="6007" y="703"/>
                    <a:pt x="5991" y="676"/>
                    <a:pt x="5969" y="676"/>
                  </a:cubicBezTo>
                  <a:cubicBezTo>
                    <a:pt x="5893" y="665"/>
                    <a:pt x="5838" y="611"/>
                    <a:pt x="5779" y="573"/>
                  </a:cubicBezTo>
                  <a:cubicBezTo>
                    <a:pt x="5773" y="567"/>
                    <a:pt x="5757" y="557"/>
                    <a:pt x="5757" y="557"/>
                  </a:cubicBezTo>
                  <a:cubicBezTo>
                    <a:pt x="5762" y="502"/>
                    <a:pt x="5713" y="497"/>
                    <a:pt x="5686" y="480"/>
                  </a:cubicBezTo>
                  <a:cubicBezTo>
                    <a:pt x="5632" y="448"/>
                    <a:pt x="5572" y="415"/>
                    <a:pt x="5507" y="393"/>
                  </a:cubicBezTo>
                  <a:cubicBezTo>
                    <a:pt x="5425" y="372"/>
                    <a:pt x="5355" y="323"/>
                    <a:pt x="5273" y="296"/>
                  </a:cubicBezTo>
                  <a:cubicBezTo>
                    <a:pt x="5186" y="268"/>
                    <a:pt x="5110" y="230"/>
                    <a:pt x="5023" y="209"/>
                  </a:cubicBezTo>
                  <a:lnTo>
                    <a:pt x="4844" y="165"/>
                  </a:lnTo>
                  <a:cubicBezTo>
                    <a:pt x="4751" y="143"/>
                    <a:pt x="4642" y="122"/>
                    <a:pt x="4545" y="94"/>
                  </a:cubicBezTo>
                  <a:cubicBezTo>
                    <a:pt x="4535" y="92"/>
                    <a:pt x="4525" y="92"/>
                    <a:pt x="4515" y="92"/>
                  </a:cubicBezTo>
                  <a:cubicBezTo>
                    <a:pt x="4500" y="92"/>
                    <a:pt x="4484" y="93"/>
                    <a:pt x="4469" y="93"/>
                  </a:cubicBezTo>
                  <a:cubicBezTo>
                    <a:pt x="4444" y="93"/>
                    <a:pt x="4420" y="89"/>
                    <a:pt x="4398" y="67"/>
                  </a:cubicBezTo>
                  <a:lnTo>
                    <a:pt x="4382" y="67"/>
                  </a:lnTo>
                  <a:cubicBezTo>
                    <a:pt x="4349" y="67"/>
                    <a:pt x="4311" y="67"/>
                    <a:pt x="4278" y="62"/>
                  </a:cubicBezTo>
                  <a:cubicBezTo>
                    <a:pt x="4235" y="56"/>
                    <a:pt x="4191" y="51"/>
                    <a:pt x="4148" y="46"/>
                  </a:cubicBezTo>
                  <a:cubicBezTo>
                    <a:pt x="4139" y="47"/>
                    <a:pt x="4130" y="48"/>
                    <a:pt x="4122" y="48"/>
                  </a:cubicBezTo>
                  <a:cubicBezTo>
                    <a:pt x="4098" y="48"/>
                    <a:pt x="4074" y="43"/>
                    <a:pt x="4050" y="35"/>
                  </a:cubicBezTo>
                  <a:cubicBezTo>
                    <a:pt x="4034" y="29"/>
                    <a:pt x="4023" y="18"/>
                    <a:pt x="4012" y="18"/>
                  </a:cubicBezTo>
                  <a:cubicBezTo>
                    <a:pt x="3994" y="23"/>
                    <a:pt x="3976" y="25"/>
                    <a:pt x="3958" y="25"/>
                  </a:cubicBezTo>
                  <a:cubicBezTo>
                    <a:pt x="3912" y="25"/>
                    <a:pt x="3866" y="14"/>
                    <a:pt x="3821" y="14"/>
                  </a:cubicBezTo>
                  <a:cubicBezTo>
                    <a:pt x="3807" y="14"/>
                    <a:pt x="3792" y="15"/>
                    <a:pt x="3778" y="18"/>
                  </a:cubicBezTo>
                  <a:cubicBezTo>
                    <a:pt x="3773" y="18"/>
                    <a:pt x="3773" y="18"/>
                    <a:pt x="3762" y="13"/>
                  </a:cubicBezTo>
                  <a:lnTo>
                    <a:pt x="3631" y="13"/>
                  </a:lnTo>
                  <a:cubicBezTo>
                    <a:pt x="3624" y="13"/>
                    <a:pt x="3617" y="15"/>
                    <a:pt x="3611" y="15"/>
                  </a:cubicBezTo>
                  <a:cubicBezTo>
                    <a:pt x="3608" y="15"/>
                    <a:pt x="3606" y="15"/>
                    <a:pt x="3604" y="13"/>
                  </a:cubicBezTo>
                  <a:cubicBezTo>
                    <a:pt x="3580" y="5"/>
                    <a:pt x="3554" y="1"/>
                    <a:pt x="35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11" name="Google Shape;6951;p123"/>
            <p:cNvSpPr/>
            <p:nvPr/>
          </p:nvSpPr>
          <p:spPr>
            <a:xfrm>
              <a:off x="2907774" y="2839408"/>
              <a:ext cx="6369" cy="5211"/>
            </a:xfrm>
            <a:custGeom>
              <a:avLst/>
              <a:gdLst/>
              <a:ahLst/>
              <a:cxnLst/>
              <a:rect l="l" t="t" r="r" b="b"/>
              <a:pathLst>
                <a:path w="55" h="45" extrusionOk="0">
                  <a:moveTo>
                    <a:pt x="15" y="0"/>
                  </a:moveTo>
                  <a:cubicBezTo>
                    <a:pt x="6" y="0"/>
                    <a:pt x="0" y="4"/>
                    <a:pt x="0" y="24"/>
                  </a:cubicBezTo>
                  <a:cubicBezTo>
                    <a:pt x="8" y="36"/>
                    <a:pt x="19" y="44"/>
                    <a:pt x="32" y="44"/>
                  </a:cubicBezTo>
                  <a:cubicBezTo>
                    <a:pt x="38" y="44"/>
                    <a:pt x="43" y="43"/>
                    <a:pt x="49" y="40"/>
                  </a:cubicBezTo>
                  <a:cubicBezTo>
                    <a:pt x="55" y="24"/>
                    <a:pt x="44" y="7"/>
                    <a:pt x="33" y="2"/>
                  </a:cubicBezTo>
                  <a:cubicBezTo>
                    <a:pt x="27" y="2"/>
                    <a:pt x="20" y="0"/>
                    <a:pt x="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12" name="Google Shape;6952;p123"/>
            <p:cNvSpPr/>
            <p:nvPr/>
          </p:nvSpPr>
          <p:spPr>
            <a:xfrm>
              <a:off x="1459444" y="1753288"/>
              <a:ext cx="603742" cy="614163"/>
            </a:xfrm>
            <a:custGeom>
              <a:avLst/>
              <a:gdLst/>
              <a:ahLst/>
              <a:cxnLst/>
              <a:rect l="l" t="t" r="r" b="b"/>
              <a:pathLst>
                <a:path w="5214" h="5304" extrusionOk="0">
                  <a:moveTo>
                    <a:pt x="2534" y="1"/>
                  </a:moveTo>
                  <a:cubicBezTo>
                    <a:pt x="2473" y="1"/>
                    <a:pt x="2411" y="24"/>
                    <a:pt x="2350" y="24"/>
                  </a:cubicBezTo>
                  <a:cubicBezTo>
                    <a:pt x="2339" y="24"/>
                    <a:pt x="2328" y="23"/>
                    <a:pt x="2316" y="22"/>
                  </a:cubicBezTo>
                  <a:cubicBezTo>
                    <a:pt x="2257" y="49"/>
                    <a:pt x="2186" y="54"/>
                    <a:pt x="2126" y="76"/>
                  </a:cubicBezTo>
                  <a:cubicBezTo>
                    <a:pt x="2061" y="98"/>
                    <a:pt x="2006" y="81"/>
                    <a:pt x="1952" y="114"/>
                  </a:cubicBezTo>
                  <a:cubicBezTo>
                    <a:pt x="1833" y="125"/>
                    <a:pt x="1713" y="157"/>
                    <a:pt x="1610" y="217"/>
                  </a:cubicBezTo>
                  <a:cubicBezTo>
                    <a:pt x="1506" y="261"/>
                    <a:pt x="1403" y="315"/>
                    <a:pt x="1316" y="380"/>
                  </a:cubicBezTo>
                  <a:cubicBezTo>
                    <a:pt x="1273" y="408"/>
                    <a:pt x="1224" y="424"/>
                    <a:pt x="1186" y="451"/>
                  </a:cubicBezTo>
                  <a:cubicBezTo>
                    <a:pt x="1120" y="495"/>
                    <a:pt x="1066" y="543"/>
                    <a:pt x="1017" y="598"/>
                  </a:cubicBezTo>
                  <a:cubicBezTo>
                    <a:pt x="1001" y="614"/>
                    <a:pt x="974" y="625"/>
                    <a:pt x="963" y="652"/>
                  </a:cubicBezTo>
                  <a:cubicBezTo>
                    <a:pt x="952" y="679"/>
                    <a:pt x="919" y="668"/>
                    <a:pt x="903" y="690"/>
                  </a:cubicBezTo>
                  <a:cubicBezTo>
                    <a:pt x="860" y="717"/>
                    <a:pt x="821" y="755"/>
                    <a:pt x="789" y="793"/>
                  </a:cubicBezTo>
                  <a:cubicBezTo>
                    <a:pt x="756" y="837"/>
                    <a:pt x="702" y="853"/>
                    <a:pt x="691" y="908"/>
                  </a:cubicBezTo>
                  <a:cubicBezTo>
                    <a:pt x="686" y="913"/>
                    <a:pt x="680" y="913"/>
                    <a:pt x="675" y="913"/>
                  </a:cubicBezTo>
                  <a:cubicBezTo>
                    <a:pt x="668" y="910"/>
                    <a:pt x="662" y="908"/>
                    <a:pt x="657" y="908"/>
                  </a:cubicBezTo>
                  <a:cubicBezTo>
                    <a:pt x="639" y="908"/>
                    <a:pt x="634" y="927"/>
                    <a:pt x="626" y="940"/>
                  </a:cubicBezTo>
                  <a:cubicBezTo>
                    <a:pt x="604" y="989"/>
                    <a:pt x="599" y="1044"/>
                    <a:pt x="544" y="1065"/>
                  </a:cubicBezTo>
                  <a:cubicBezTo>
                    <a:pt x="533" y="1065"/>
                    <a:pt x="528" y="1082"/>
                    <a:pt x="528" y="1092"/>
                  </a:cubicBezTo>
                  <a:cubicBezTo>
                    <a:pt x="517" y="1125"/>
                    <a:pt x="528" y="1169"/>
                    <a:pt x="474" y="1169"/>
                  </a:cubicBezTo>
                  <a:cubicBezTo>
                    <a:pt x="479" y="1207"/>
                    <a:pt x="441" y="1212"/>
                    <a:pt x="419" y="1234"/>
                  </a:cubicBezTo>
                  <a:cubicBezTo>
                    <a:pt x="419" y="1250"/>
                    <a:pt x="425" y="1261"/>
                    <a:pt x="430" y="1283"/>
                  </a:cubicBezTo>
                  <a:lnTo>
                    <a:pt x="392" y="1299"/>
                  </a:lnTo>
                  <a:lnTo>
                    <a:pt x="397" y="1348"/>
                  </a:lnTo>
                  <a:cubicBezTo>
                    <a:pt x="365" y="1348"/>
                    <a:pt x="343" y="1364"/>
                    <a:pt x="338" y="1397"/>
                  </a:cubicBezTo>
                  <a:cubicBezTo>
                    <a:pt x="338" y="1419"/>
                    <a:pt x="332" y="1446"/>
                    <a:pt x="321" y="1468"/>
                  </a:cubicBezTo>
                  <a:cubicBezTo>
                    <a:pt x="294" y="1500"/>
                    <a:pt x="267" y="1533"/>
                    <a:pt x="278" y="1582"/>
                  </a:cubicBezTo>
                  <a:cubicBezTo>
                    <a:pt x="278" y="1587"/>
                    <a:pt x="267" y="1593"/>
                    <a:pt x="262" y="1598"/>
                  </a:cubicBezTo>
                  <a:cubicBezTo>
                    <a:pt x="251" y="1609"/>
                    <a:pt x="240" y="1614"/>
                    <a:pt x="234" y="1625"/>
                  </a:cubicBezTo>
                  <a:cubicBezTo>
                    <a:pt x="213" y="1669"/>
                    <a:pt x="202" y="1712"/>
                    <a:pt x="191" y="1761"/>
                  </a:cubicBezTo>
                  <a:cubicBezTo>
                    <a:pt x="191" y="1783"/>
                    <a:pt x="180" y="1810"/>
                    <a:pt x="164" y="1826"/>
                  </a:cubicBezTo>
                  <a:cubicBezTo>
                    <a:pt x="120" y="1886"/>
                    <a:pt x="115" y="1962"/>
                    <a:pt x="88" y="2027"/>
                  </a:cubicBezTo>
                  <a:cubicBezTo>
                    <a:pt x="82" y="2038"/>
                    <a:pt x="104" y="2055"/>
                    <a:pt x="104" y="2065"/>
                  </a:cubicBezTo>
                  <a:cubicBezTo>
                    <a:pt x="104" y="2082"/>
                    <a:pt x="98" y="2104"/>
                    <a:pt x="88" y="2109"/>
                  </a:cubicBezTo>
                  <a:cubicBezTo>
                    <a:pt x="60" y="2125"/>
                    <a:pt x="66" y="2147"/>
                    <a:pt x="66" y="2169"/>
                  </a:cubicBezTo>
                  <a:cubicBezTo>
                    <a:pt x="71" y="2190"/>
                    <a:pt x="66" y="2207"/>
                    <a:pt x="66" y="2234"/>
                  </a:cubicBezTo>
                  <a:lnTo>
                    <a:pt x="39" y="2207"/>
                  </a:lnTo>
                  <a:lnTo>
                    <a:pt x="39" y="2207"/>
                  </a:lnTo>
                  <a:cubicBezTo>
                    <a:pt x="50" y="2234"/>
                    <a:pt x="60" y="2256"/>
                    <a:pt x="71" y="2277"/>
                  </a:cubicBezTo>
                  <a:lnTo>
                    <a:pt x="22" y="2277"/>
                  </a:lnTo>
                  <a:cubicBezTo>
                    <a:pt x="33" y="2310"/>
                    <a:pt x="44" y="2337"/>
                    <a:pt x="55" y="2359"/>
                  </a:cubicBezTo>
                  <a:cubicBezTo>
                    <a:pt x="33" y="2408"/>
                    <a:pt x="17" y="2446"/>
                    <a:pt x="1" y="2484"/>
                  </a:cubicBezTo>
                  <a:lnTo>
                    <a:pt x="39" y="2511"/>
                  </a:lnTo>
                  <a:lnTo>
                    <a:pt x="1" y="2555"/>
                  </a:lnTo>
                  <a:cubicBezTo>
                    <a:pt x="6" y="2566"/>
                    <a:pt x="22" y="2576"/>
                    <a:pt x="22" y="2582"/>
                  </a:cubicBezTo>
                  <a:cubicBezTo>
                    <a:pt x="12" y="2631"/>
                    <a:pt x="39" y="2674"/>
                    <a:pt x="22" y="2723"/>
                  </a:cubicBezTo>
                  <a:cubicBezTo>
                    <a:pt x="17" y="2745"/>
                    <a:pt x="17" y="2767"/>
                    <a:pt x="22" y="2788"/>
                  </a:cubicBezTo>
                  <a:cubicBezTo>
                    <a:pt x="28" y="2826"/>
                    <a:pt x="44" y="2870"/>
                    <a:pt x="50" y="2908"/>
                  </a:cubicBezTo>
                  <a:cubicBezTo>
                    <a:pt x="60" y="2930"/>
                    <a:pt x="60" y="2946"/>
                    <a:pt x="55" y="2968"/>
                  </a:cubicBezTo>
                  <a:cubicBezTo>
                    <a:pt x="39" y="3000"/>
                    <a:pt x="77" y="3000"/>
                    <a:pt x="77" y="3017"/>
                  </a:cubicBezTo>
                  <a:cubicBezTo>
                    <a:pt x="77" y="3038"/>
                    <a:pt x="71" y="3066"/>
                    <a:pt x="82" y="3077"/>
                  </a:cubicBezTo>
                  <a:cubicBezTo>
                    <a:pt x="126" y="3131"/>
                    <a:pt x="88" y="3207"/>
                    <a:pt x="126" y="3261"/>
                  </a:cubicBezTo>
                  <a:cubicBezTo>
                    <a:pt x="93" y="3294"/>
                    <a:pt x="153" y="3289"/>
                    <a:pt x="147" y="3310"/>
                  </a:cubicBezTo>
                  <a:cubicBezTo>
                    <a:pt x="147" y="3332"/>
                    <a:pt x="147" y="3354"/>
                    <a:pt x="147" y="3375"/>
                  </a:cubicBezTo>
                  <a:cubicBezTo>
                    <a:pt x="147" y="3375"/>
                    <a:pt x="153" y="3375"/>
                    <a:pt x="153" y="3381"/>
                  </a:cubicBezTo>
                  <a:cubicBezTo>
                    <a:pt x="180" y="3408"/>
                    <a:pt x="196" y="3446"/>
                    <a:pt x="196" y="3490"/>
                  </a:cubicBezTo>
                  <a:cubicBezTo>
                    <a:pt x="202" y="3528"/>
                    <a:pt x="218" y="3566"/>
                    <a:pt x="224" y="3598"/>
                  </a:cubicBezTo>
                  <a:lnTo>
                    <a:pt x="229" y="3604"/>
                  </a:lnTo>
                  <a:lnTo>
                    <a:pt x="262" y="3604"/>
                  </a:lnTo>
                  <a:cubicBezTo>
                    <a:pt x="256" y="3674"/>
                    <a:pt x="327" y="3729"/>
                    <a:pt x="310" y="3805"/>
                  </a:cubicBezTo>
                  <a:cubicBezTo>
                    <a:pt x="332" y="3821"/>
                    <a:pt x="354" y="3838"/>
                    <a:pt x="354" y="3848"/>
                  </a:cubicBezTo>
                  <a:cubicBezTo>
                    <a:pt x="354" y="3897"/>
                    <a:pt x="397" y="3925"/>
                    <a:pt x="403" y="3973"/>
                  </a:cubicBezTo>
                  <a:cubicBezTo>
                    <a:pt x="403" y="3995"/>
                    <a:pt x="430" y="4011"/>
                    <a:pt x="446" y="4028"/>
                  </a:cubicBezTo>
                  <a:cubicBezTo>
                    <a:pt x="463" y="4044"/>
                    <a:pt x="495" y="4066"/>
                    <a:pt x="495" y="4098"/>
                  </a:cubicBezTo>
                  <a:cubicBezTo>
                    <a:pt x="495" y="4115"/>
                    <a:pt x="506" y="4126"/>
                    <a:pt x="517" y="4142"/>
                  </a:cubicBezTo>
                  <a:cubicBezTo>
                    <a:pt x="528" y="4153"/>
                    <a:pt x="533" y="4158"/>
                    <a:pt x="539" y="4169"/>
                  </a:cubicBezTo>
                  <a:cubicBezTo>
                    <a:pt x="566" y="4207"/>
                    <a:pt x="588" y="4251"/>
                    <a:pt x="609" y="4289"/>
                  </a:cubicBezTo>
                  <a:cubicBezTo>
                    <a:pt x="626" y="4316"/>
                    <a:pt x="642" y="4343"/>
                    <a:pt x="664" y="4370"/>
                  </a:cubicBezTo>
                  <a:cubicBezTo>
                    <a:pt x="680" y="4392"/>
                    <a:pt x="718" y="4408"/>
                    <a:pt x="718" y="4430"/>
                  </a:cubicBezTo>
                  <a:cubicBezTo>
                    <a:pt x="718" y="4474"/>
                    <a:pt x="767" y="4463"/>
                    <a:pt x="783" y="4484"/>
                  </a:cubicBezTo>
                  <a:cubicBezTo>
                    <a:pt x="783" y="4495"/>
                    <a:pt x="794" y="4501"/>
                    <a:pt x="794" y="4506"/>
                  </a:cubicBezTo>
                  <a:cubicBezTo>
                    <a:pt x="854" y="4620"/>
                    <a:pt x="974" y="4680"/>
                    <a:pt x="1066" y="4762"/>
                  </a:cubicBezTo>
                  <a:cubicBezTo>
                    <a:pt x="1082" y="4772"/>
                    <a:pt x="1110" y="4762"/>
                    <a:pt x="1115" y="4789"/>
                  </a:cubicBezTo>
                  <a:cubicBezTo>
                    <a:pt x="1115" y="4800"/>
                    <a:pt x="1153" y="4805"/>
                    <a:pt x="1169" y="4816"/>
                  </a:cubicBezTo>
                  <a:cubicBezTo>
                    <a:pt x="1262" y="4876"/>
                    <a:pt x="1360" y="4930"/>
                    <a:pt x="1452" y="4984"/>
                  </a:cubicBezTo>
                  <a:cubicBezTo>
                    <a:pt x="1544" y="5039"/>
                    <a:pt x="1637" y="5077"/>
                    <a:pt x="1724" y="5131"/>
                  </a:cubicBezTo>
                  <a:cubicBezTo>
                    <a:pt x="1778" y="5164"/>
                    <a:pt x="1843" y="5164"/>
                    <a:pt x="1903" y="5202"/>
                  </a:cubicBezTo>
                  <a:cubicBezTo>
                    <a:pt x="1947" y="5218"/>
                    <a:pt x="1990" y="5229"/>
                    <a:pt x="2039" y="5229"/>
                  </a:cubicBezTo>
                  <a:cubicBezTo>
                    <a:pt x="2083" y="5235"/>
                    <a:pt x="2126" y="5240"/>
                    <a:pt x="2175" y="5240"/>
                  </a:cubicBezTo>
                  <a:cubicBezTo>
                    <a:pt x="2224" y="5240"/>
                    <a:pt x="2246" y="5262"/>
                    <a:pt x="2284" y="5267"/>
                  </a:cubicBezTo>
                  <a:cubicBezTo>
                    <a:pt x="2371" y="5278"/>
                    <a:pt x="2463" y="5262"/>
                    <a:pt x="2545" y="5294"/>
                  </a:cubicBezTo>
                  <a:cubicBezTo>
                    <a:pt x="2580" y="5288"/>
                    <a:pt x="2613" y="5285"/>
                    <a:pt x="2646" y="5285"/>
                  </a:cubicBezTo>
                  <a:cubicBezTo>
                    <a:pt x="2670" y="5285"/>
                    <a:pt x="2694" y="5287"/>
                    <a:pt x="2719" y="5289"/>
                  </a:cubicBezTo>
                  <a:cubicBezTo>
                    <a:pt x="2758" y="5289"/>
                    <a:pt x="2801" y="5294"/>
                    <a:pt x="2842" y="5294"/>
                  </a:cubicBezTo>
                  <a:cubicBezTo>
                    <a:pt x="2863" y="5294"/>
                    <a:pt x="2883" y="5293"/>
                    <a:pt x="2903" y="5289"/>
                  </a:cubicBezTo>
                  <a:cubicBezTo>
                    <a:pt x="2920" y="5286"/>
                    <a:pt x="2937" y="5282"/>
                    <a:pt x="2955" y="5282"/>
                  </a:cubicBezTo>
                  <a:cubicBezTo>
                    <a:pt x="2973" y="5282"/>
                    <a:pt x="2990" y="5286"/>
                    <a:pt x="3007" y="5300"/>
                  </a:cubicBezTo>
                  <a:cubicBezTo>
                    <a:pt x="3009" y="5302"/>
                    <a:pt x="3013" y="5304"/>
                    <a:pt x="3018" y="5304"/>
                  </a:cubicBezTo>
                  <a:cubicBezTo>
                    <a:pt x="3022" y="5304"/>
                    <a:pt x="3026" y="5302"/>
                    <a:pt x="3028" y="5300"/>
                  </a:cubicBezTo>
                  <a:cubicBezTo>
                    <a:pt x="3044" y="5282"/>
                    <a:pt x="3059" y="5277"/>
                    <a:pt x="3075" y="5277"/>
                  </a:cubicBezTo>
                  <a:cubicBezTo>
                    <a:pt x="3093" y="5277"/>
                    <a:pt x="3111" y="5283"/>
                    <a:pt x="3132" y="5283"/>
                  </a:cubicBezTo>
                  <a:cubicBezTo>
                    <a:pt x="3143" y="5283"/>
                    <a:pt x="3164" y="5278"/>
                    <a:pt x="3170" y="5273"/>
                  </a:cubicBezTo>
                  <a:cubicBezTo>
                    <a:pt x="3197" y="5229"/>
                    <a:pt x="3240" y="5245"/>
                    <a:pt x="3273" y="5235"/>
                  </a:cubicBezTo>
                  <a:cubicBezTo>
                    <a:pt x="3278" y="5235"/>
                    <a:pt x="3285" y="5239"/>
                    <a:pt x="3292" y="5239"/>
                  </a:cubicBezTo>
                  <a:cubicBezTo>
                    <a:pt x="3299" y="5239"/>
                    <a:pt x="3306" y="5235"/>
                    <a:pt x="3311" y="5218"/>
                  </a:cubicBezTo>
                  <a:cubicBezTo>
                    <a:pt x="3314" y="5212"/>
                    <a:pt x="3317" y="5209"/>
                    <a:pt x="3321" y="5209"/>
                  </a:cubicBezTo>
                  <a:cubicBezTo>
                    <a:pt x="3331" y="5209"/>
                    <a:pt x="3345" y="5230"/>
                    <a:pt x="3357" y="5230"/>
                  </a:cubicBezTo>
                  <a:cubicBezTo>
                    <a:pt x="3358" y="5230"/>
                    <a:pt x="3359" y="5229"/>
                    <a:pt x="3360" y="5229"/>
                  </a:cubicBezTo>
                  <a:cubicBezTo>
                    <a:pt x="3365" y="5229"/>
                    <a:pt x="3371" y="5229"/>
                    <a:pt x="3376" y="5224"/>
                  </a:cubicBezTo>
                  <a:cubicBezTo>
                    <a:pt x="3414" y="5202"/>
                    <a:pt x="3463" y="5186"/>
                    <a:pt x="3507" y="5180"/>
                  </a:cubicBezTo>
                  <a:cubicBezTo>
                    <a:pt x="3550" y="5169"/>
                    <a:pt x="3599" y="5180"/>
                    <a:pt x="3621" y="5131"/>
                  </a:cubicBezTo>
                  <a:cubicBezTo>
                    <a:pt x="3625" y="5132"/>
                    <a:pt x="3629" y="5133"/>
                    <a:pt x="3633" y="5133"/>
                  </a:cubicBezTo>
                  <a:cubicBezTo>
                    <a:pt x="3668" y="5133"/>
                    <a:pt x="3696" y="5099"/>
                    <a:pt x="3733" y="5099"/>
                  </a:cubicBezTo>
                  <a:cubicBezTo>
                    <a:pt x="3740" y="5099"/>
                    <a:pt x="3748" y="5101"/>
                    <a:pt x="3757" y="5104"/>
                  </a:cubicBezTo>
                  <a:cubicBezTo>
                    <a:pt x="3758" y="5106"/>
                    <a:pt x="3760" y="5106"/>
                    <a:pt x="3763" y="5106"/>
                  </a:cubicBezTo>
                  <a:cubicBezTo>
                    <a:pt x="3768" y="5106"/>
                    <a:pt x="3775" y="5102"/>
                    <a:pt x="3779" y="5099"/>
                  </a:cubicBezTo>
                  <a:cubicBezTo>
                    <a:pt x="3800" y="5066"/>
                    <a:pt x="3844" y="5071"/>
                    <a:pt x="3876" y="5055"/>
                  </a:cubicBezTo>
                  <a:cubicBezTo>
                    <a:pt x="3898" y="5050"/>
                    <a:pt x="3914" y="5028"/>
                    <a:pt x="3931" y="5023"/>
                  </a:cubicBezTo>
                  <a:cubicBezTo>
                    <a:pt x="3969" y="5017"/>
                    <a:pt x="4001" y="5012"/>
                    <a:pt x="4012" y="4974"/>
                  </a:cubicBezTo>
                  <a:cubicBezTo>
                    <a:pt x="4018" y="4963"/>
                    <a:pt x="4023" y="4963"/>
                    <a:pt x="4034" y="4963"/>
                  </a:cubicBezTo>
                  <a:cubicBezTo>
                    <a:pt x="4041" y="4965"/>
                    <a:pt x="4047" y="4966"/>
                    <a:pt x="4052" y="4966"/>
                  </a:cubicBezTo>
                  <a:cubicBezTo>
                    <a:pt x="4084" y="4966"/>
                    <a:pt x="4102" y="4932"/>
                    <a:pt x="4116" y="4914"/>
                  </a:cubicBezTo>
                  <a:cubicBezTo>
                    <a:pt x="4132" y="4887"/>
                    <a:pt x="4159" y="4865"/>
                    <a:pt x="4186" y="4849"/>
                  </a:cubicBezTo>
                  <a:cubicBezTo>
                    <a:pt x="4219" y="4827"/>
                    <a:pt x="4257" y="4800"/>
                    <a:pt x="4284" y="4772"/>
                  </a:cubicBezTo>
                  <a:cubicBezTo>
                    <a:pt x="4300" y="4756"/>
                    <a:pt x="4300" y="4734"/>
                    <a:pt x="4317" y="4724"/>
                  </a:cubicBezTo>
                  <a:cubicBezTo>
                    <a:pt x="4398" y="4669"/>
                    <a:pt x="4474" y="4604"/>
                    <a:pt x="4545" y="4533"/>
                  </a:cubicBezTo>
                  <a:cubicBezTo>
                    <a:pt x="4578" y="4506"/>
                    <a:pt x="4610" y="4474"/>
                    <a:pt x="4643" y="4435"/>
                  </a:cubicBezTo>
                  <a:cubicBezTo>
                    <a:pt x="4675" y="4376"/>
                    <a:pt x="4719" y="4321"/>
                    <a:pt x="4757" y="4262"/>
                  </a:cubicBezTo>
                  <a:cubicBezTo>
                    <a:pt x="4806" y="4180"/>
                    <a:pt x="4849" y="4098"/>
                    <a:pt x="4887" y="4011"/>
                  </a:cubicBezTo>
                  <a:cubicBezTo>
                    <a:pt x="4898" y="3990"/>
                    <a:pt x="4909" y="3968"/>
                    <a:pt x="4920" y="3941"/>
                  </a:cubicBezTo>
                  <a:cubicBezTo>
                    <a:pt x="4936" y="3919"/>
                    <a:pt x="4931" y="3892"/>
                    <a:pt x="4964" y="3876"/>
                  </a:cubicBezTo>
                  <a:cubicBezTo>
                    <a:pt x="4980" y="3865"/>
                    <a:pt x="4974" y="3827"/>
                    <a:pt x="4985" y="3799"/>
                  </a:cubicBezTo>
                  <a:cubicBezTo>
                    <a:pt x="5012" y="3740"/>
                    <a:pt x="5045" y="3674"/>
                    <a:pt x="5067" y="3609"/>
                  </a:cubicBezTo>
                  <a:cubicBezTo>
                    <a:pt x="5083" y="3571"/>
                    <a:pt x="5089" y="3533"/>
                    <a:pt x="5083" y="3490"/>
                  </a:cubicBezTo>
                  <a:cubicBezTo>
                    <a:pt x="5078" y="3462"/>
                    <a:pt x="5083" y="3435"/>
                    <a:pt x="5105" y="3419"/>
                  </a:cubicBezTo>
                  <a:cubicBezTo>
                    <a:pt x="5127" y="3403"/>
                    <a:pt x="5121" y="3392"/>
                    <a:pt x="5127" y="3370"/>
                  </a:cubicBezTo>
                  <a:cubicBezTo>
                    <a:pt x="5137" y="3316"/>
                    <a:pt x="5121" y="3261"/>
                    <a:pt x="5143" y="3212"/>
                  </a:cubicBezTo>
                  <a:cubicBezTo>
                    <a:pt x="5154" y="3191"/>
                    <a:pt x="5159" y="3169"/>
                    <a:pt x="5165" y="3147"/>
                  </a:cubicBezTo>
                  <a:cubicBezTo>
                    <a:pt x="5154" y="3077"/>
                    <a:pt x="5165" y="3006"/>
                    <a:pt x="5186" y="2935"/>
                  </a:cubicBezTo>
                  <a:cubicBezTo>
                    <a:pt x="5197" y="2913"/>
                    <a:pt x="5203" y="2886"/>
                    <a:pt x="5197" y="2859"/>
                  </a:cubicBezTo>
                  <a:cubicBezTo>
                    <a:pt x="5176" y="2799"/>
                    <a:pt x="5203" y="2739"/>
                    <a:pt x="5203" y="2680"/>
                  </a:cubicBezTo>
                  <a:cubicBezTo>
                    <a:pt x="5214" y="2642"/>
                    <a:pt x="5208" y="2598"/>
                    <a:pt x="5203" y="2555"/>
                  </a:cubicBezTo>
                  <a:cubicBezTo>
                    <a:pt x="5181" y="2511"/>
                    <a:pt x="5176" y="2462"/>
                    <a:pt x="5186" y="2413"/>
                  </a:cubicBezTo>
                  <a:cubicBezTo>
                    <a:pt x="5192" y="2386"/>
                    <a:pt x="5208" y="2359"/>
                    <a:pt x="5186" y="2326"/>
                  </a:cubicBezTo>
                  <a:cubicBezTo>
                    <a:pt x="5181" y="2316"/>
                    <a:pt x="5186" y="2294"/>
                    <a:pt x="5181" y="2272"/>
                  </a:cubicBezTo>
                  <a:cubicBezTo>
                    <a:pt x="5181" y="2245"/>
                    <a:pt x="5181" y="2218"/>
                    <a:pt x="5176" y="2196"/>
                  </a:cubicBezTo>
                  <a:cubicBezTo>
                    <a:pt x="5165" y="2147"/>
                    <a:pt x="5154" y="2098"/>
                    <a:pt x="5148" y="2044"/>
                  </a:cubicBezTo>
                  <a:cubicBezTo>
                    <a:pt x="5154" y="2017"/>
                    <a:pt x="5143" y="1995"/>
                    <a:pt x="5127" y="1973"/>
                  </a:cubicBezTo>
                  <a:cubicBezTo>
                    <a:pt x="5110" y="1940"/>
                    <a:pt x="5099" y="1908"/>
                    <a:pt x="5099" y="1870"/>
                  </a:cubicBezTo>
                  <a:cubicBezTo>
                    <a:pt x="5072" y="1788"/>
                    <a:pt x="5018" y="1712"/>
                    <a:pt x="5007" y="1625"/>
                  </a:cubicBezTo>
                  <a:cubicBezTo>
                    <a:pt x="5007" y="1620"/>
                    <a:pt x="5002" y="1614"/>
                    <a:pt x="5002" y="1614"/>
                  </a:cubicBezTo>
                  <a:cubicBezTo>
                    <a:pt x="4964" y="1593"/>
                    <a:pt x="4969" y="1560"/>
                    <a:pt x="4958" y="1527"/>
                  </a:cubicBezTo>
                  <a:cubicBezTo>
                    <a:pt x="4947" y="1484"/>
                    <a:pt x="4925" y="1446"/>
                    <a:pt x="4898" y="1413"/>
                  </a:cubicBezTo>
                  <a:cubicBezTo>
                    <a:pt x="4844" y="1364"/>
                    <a:pt x="4860" y="1288"/>
                    <a:pt x="4800" y="1245"/>
                  </a:cubicBezTo>
                  <a:cubicBezTo>
                    <a:pt x="4790" y="1234"/>
                    <a:pt x="4795" y="1196"/>
                    <a:pt x="4784" y="1190"/>
                  </a:cubicBezTo>
                  <a:cubicBezTo>
                    <a:pt x="4713" y="1125"/>
                    <a:pt x="4659" y="1054"/>
                    <a:pt x="4610" y="978"/>
                  </a:cubicBezTo>
                  <a:cubicBezTo>
                    <a:pt x="4578" y="940"/>
                    <a:pt x="4550" y="908"/>
                    <a:pt x="4518" y="875"/>
                  </a:cubicBezTo>
                  <a:cubicBezTo>
                    <a:pt x="4485" y="842"/>
                    <a:pt x="4458" y="810"/>
                    <a:pt x="4431" y="772"/>
                  </a:cubicBezTo>
                  <a:cubicBezTo>
                    <a:pt x="4371" y="707"/>
                    <a:pt x="4311" y="647"/>
                    <a:pt x="4241" y="592"/>
                  </a:cubicBezTo>
                  <a:cubicBezTo>
                    <a:pt x="4208" y="565"/>
                    <a:pt x="4175" y="543"/>
                    <a:pt x="4143" y="522"/>
                  </a:cubicBezTo>
                  <a:cubicBezTo>
                    <a:pt x="4110" y="500"/>
                    <a:pt x="4083" y="473"/>
                    <a:pt x="4050" y="446"/>
                  </a:cubicBezTo>
                  <a:cubicBezTo>
                    <a:pt x="4039" y="440"/>
                    <a:pt x="4029" y="429"/>
                    <a:pt x="4018" y="424"/>
                  </a:cubicBezTo>
                  <a:cubicBezTo>
                    <a:pt x="3996" y="418"/>
                    <a:pt x="3963" y="424"/>
                    <a:pt x="3947" y="397"/>
                  </a:cubicBezTo>
                  <a:cubicBezTo>
                    <a:pt x="3936" y="380"/>
                    <a:pt x="3904" y="402"/>
                    <a:pt x="3893" y="364"/>
                  </a:cubicBezTo>
                  <a:cubicBezTo>
                    <a:pt x="3893" y="353"/>
                    <a:pt x="3844" y="348"/>
                    <a:pt x="3827" y="337"/>
                  </a:cubicBezTo>
                  <a:cubicBezTo>
                    <a:pt x="3808" y="327"/>
                    <a:pt x="3797" y="304"/>
                    <a:pt x="3787" y="304"/>
                  </a:cubicBezTo>
                  <a:cubicBezTo>
                    <a:pt x="3786" y="304"/>
                    <a:pt x="3785" y="304"/>
                    <a:pt x="3784" y="304"/>
                  </a:cubicBezTo>
                  <a:cubicBezTo>
                    <a:pt x="3778" y="306"/>
                    <a:pt x="3772" y="307"/>
                    <a:pt x="3767" y="307"/>
                  </a:cubicBezTo>
                  <a:cubicBezTo>
                    <a:pt x="3739" y="307"/>
                    <a:pt x="3720" y="285"/>
                    <a:pt x="3697" y="266"/>
                  </a:cubicBezTo>
                  <a:cubicBezTo>
                    <a:pt x="3675" y="250"/>
                    <a:pt x="3654" y="239"/>
                    <a:pt x="3626" y="234"/>
                  </a:cubicBezTo>
                  <a:cubicBezTo>
                    <a:pt x="3588" y="217"/>
                    <a:pt x="3539" y="212"/>
                    <a:pt x="3490" y="196"/>
                  </a:cubicBezTo>
                  <a:cubicBezTo>
                    <a:pt x="3463" y="179"/>
                    <a:pt x="3431" y="163"/>
                    <a:pt x="3398" y="157"/>
                  </a:cubicBezTo>
                  <a:cubicBezTo>
                    <a:pt x="3333" y="141"/>
                    <a:pt x="3278" y="125"/>
                    <a:pt x="3219" y="103"/>
                  </a:cubicBezTo>
                  <a:cubicBezTo>
                    <a:pt x="3164" y="87"/>
                    <a:pt x="3099" y="103"/>
                    <a:pt x="3050" y="60"/>
                  </a:cubicBezTo>
                  <a:cubicBezTo>
                    <a:pt x="3045" y="57"/>
                    <a:pt x="3041" y="56"/>
                    <a:pt x="3037" y="56"/>
                  </a:cubicBezTo>
                  <a:cubicBezTo>
                    <a:pt x="3034" y="56"/>
                    <a:pt x="3031" y="57"/>
                    <a:pt x="3028" y="60"/>
                  </a:cubicBezTo>
                  <a:cubicBezTo>
                    <a:pt x="3020" y="65"/>
                    <a:pt x="3012" y="67"/>
                    <a:pt x="3005" y="67"/>
                  </a:cubicBezTo>
                  <a:cubicBezTo>
                    <a:pt x="2990" y="67"/>
                    <a:pt x="2976" y="58"/>
                    <a:pt x="2958" y="54"/>
                  </a:cubicBezTo>
                  <a:cubicBezTo>
                    <a:pt x="2931" y="38"/>
                    <a:pt x="2898" y="32"/>
                    <a:pt x="2865" y="27"/>
                  </a:cubicBezTo>
                  <a:cubicBezTo>
                    <a:pt x="2836" y="27"/>
                    <a:pt x="2810" y="29"/>
                    <a:pt x="2782" y="29"/>
                  </a:cubicBezTo>
                  <a:cubicBezTo>
                    <a:pt x="2769" y="29"/>
                    <a:pt x="2755" y="29"/>
                    <a:pt x="2740" y="27"/>
                  </a:cubicBezTo>
                  <a:cubicBezTo>
                    <a:pt x="2713" y="23"/>
                    <a:pt x="2683" y="8"/>
                    <a:pt x="2649" y="8"/>
                  </a:cubicBezTo>
                  <a:cubicBezTo>
                    <a:pt x="2637" y="8"/>
                    <a:pt x="2623" y="10"/>
                    <a:pt x="2610" y="16"/>
                  </a:cubicBezTo>
                  <a:cubicBezTo>
                    <a:pt x="2585" y="5"/>
                    <a:pt x="2559" y="1"/>
                    <a:pt x="2534" y="1"/>
                  </a:cubicBezTo>
                  <a:close/>
                </a:path>
              </a:pathLst>
            </a:custGeom>
            <a:solidFill>
              <a:srgbClr val="CCB1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13" name="Google Shape;6953;p123"/>
            <p:cNvSpPr/>
            <p:nvPr/>
          </p:nvSpPr>
          <p:spPr>
            <a:xfrm>
              <a:off x="2059248" y="2334791"/>
              <a:ext cx="164425" cy="170910"/>
            </a:xfrm>
            <a:custGeom>
              <a:avLst/>
              <a:gdLst/>
              <a:ahLst/>
              <a:cxnLst/>
              <a:rect l="l" t="t" r="r" b="b"/>
              <a:pathLst>
                <a:path w="1420" h="1476" extrusionOk="0">
                  <a:moveTo>
                    <a:pt x="797" y="138"/>
                  </a:moveTo>
                  <a:cubicBezTo>
                    <a:pt x="900" y="138"/>
                    <a:pt x="1005" y="168"/>
                    <a:pt x="1072" y="229"/>
                  </a:cubicBezTo>
                  <a:cubicBezTo>
                    <a:pt x="1153" y="305"/>
                    <a:pt x="1208" y="403"/>
                    <a:pt x="1229" y="512"/>
                  </a:cubicBezTo>
                  <a:cubicBezTo>
                    <a:pt x="1251" y="604"/>
                    <a:pt x="1240" y="702"/>
                    <a:pt x="1262" y="794"/>
                  </a:cubicBezTo>
                  <a:cubicBezTo>
                    <a:pt x="1246" y="887"/>
                    <a:pt x="1229" y="979"/>
                    <a:pt x="1213" y="1071"/>
                  </a:cubicBezTo>
                  <a:cubicBezTo>
                    <a:pt x="1209" y="1090"/>
                    <a:pt x="1203" y="1096"/>
                    <a:pt x="1196" y="1096"/>
                  </a:cubicBezTo>
                  <a:cubicBezTo>
                    <a:pt x="1184" y="1096"/>
                    <a:pt x="1169" y="1078"/>
                    <a:pt x="1159" y="1071"/>
                  </a:cubicBezTo>
                  <a:cubicBezTo>
                    <a:pt x="1126" y="1028"/>
                    <a:pt x="1088" y="995"/>
                    <a:pt x="1045" y="974"/>
                  </a:cubicBezTo>
                  <a:cubicBezTo>
                    <a:pt x="1034" y="970"/>
                    <a:pt x="1024" y="968"/>
                    <a:pt x="1014" y="968"/>
                  </a:cubicBezTo>
                  <a:cubicBezTo>
                    <a:pt x="993" y="968"/>
                    <a:pt x="974" y="977"/>
                    <a:pt x="963" y="995"/>
                  </a:cubicBezTo>
                  <a:cubicBezTo>
                    <a:pt x="920" y="1033"/>
                    <a:pt x="882" y="1082"/>
                    <a:pt x="844" y="1131"/>
                  </a:cubicBezTo>
                  <a:cubicBezTo>
                    <a:pt x="767" y="1240"/>
                    <a:pt x="642" y="1294"/>
                    <a:pt x="539" y="1354"/>
                  </a:cubicBezTo>
                  <a:cubicBezTo>
                    <a:pt x="516" y="1366"/>
                    <a:pt x="489" y="1372"/>
                    <a:pt x="462" y="1372"/>
                  </a:cubicBezTo>
                  <a:cubicBezTo>
                    <a:pt x="368" y="1372"/>
                    <a:pt x="262" y="1306"/>
                    <a:pt x="224" y="1218"/>
                  </a:cubicBezTo>
                  <a:cubicBezTo>
                    <a:pt x="159" y="1099"/>
                    <a:pt x="137" y="963"/>
                    <a:pt x="153" y="827"/>
                  </a:cubicBezTo>
                  <a:cubicBezTo>
                    <a:pt x="148" y="772"/>
                    <a:pt x="159" y="723"/>
                    <a:pt x="175" y="675"/>
                  </a:cubicBezTo>
                  <a:cubicBezTo>
                    <a:pt x="218" y="620"/>
                    <a:pt x="175" y="528"/>
                    <a:pt x="256" y="506"/>
                  </a:cubicBezTo>
                  <a:cubicBezTo>
                    <a:pt x="322" y="359"/>
                    <a:pt x="447" y="278"/>
                    <a:pt x="572" y="196"/>
                  </a:cubicBezTo>
                  <a:cubicBezTo>
                    <a:pt x="632" y="158"/>
                    <a:pt x="714" y="138"/>
                    <a:pt x="797" y="138"/>
                  </a:cubicBezTo>
                  <a:close/>
                  <a:moveTo>
                    <a:pt x="809" y="0"/>
                  </a:moveTo>
                  <a:cubicBezTo>
                    <a:pt x="764" y="0"/>
                    <a:pt x="719" y="6"/>
                    <a:pt x="675" y="17"/>
                  </a:cubicBezTo>
                  <a:cubicBezTo>
                    <a:pt x="479" y="60"/>
                    <a:pt x="305" y="174"/>
                    <a:pt x="186" y="332"/>
                  </a:cubicBezTo>
                  <a:cubicBezTo>
                    <a:pt x="66" y="473"/>
                    <a:pt x="1" y="647"/>
                    <a:pt x="6" y="832"/>
                  </a:cubicBezTo>
                  <a:cubicBezTo>
                    <a:pt x="6" y="907"/>
                    <a:pt x="17" y="981"/>
                    <a:pt x="38" y="1056"/>
                  </a:cubicBezTo>
                  <a:lnTo>
                    <a:pt x="38" y="1056"/>
                  </a:lnTo>
                  <a:cubicBezTo>
                    <a:pt x="37" y="1055"/>
                    <a:pt x="35" y="1055"/>
                    <a:pt x="34" y="1055"/>
                  </a:cubicBezTo>
                  <a:cubicBezTo>
                    <a:pt x="34" y="1055"/>
                    <a:pt x="34" y="1061"/>
                    <a:pt x="34" y="1066"/>
                  </a:cubicBezTo>
                  <a:cubicBezTo>
                    <a:pt x="61" y="1164"/>
                    <a:pt x="104" y="1256"/>
                    <a:pt x="164" y="1343"/>
                  </a:cubicBezTo>
                  <a:cubicBezTo>
                    <a:pt x="228" y="1427"/>
                    <a:pt x="328" y="1475"/>
                    <a:pt x="432" y="1475"/>
                  </a:cubicBezTo>
                  <a:cubicBezTo>
                    <a:pt x="442" y="1475"/>
                    <a:pt x="452" y="1475"/>
                    <a:pt x="463" y="1474"/>
                  </a:cubicBezTo>
                  <a:cubicBezTo>
                    <a:pt x="659" y="1463"/>
                    <a:pt x="805" y="1365"/>
                    <a:pt x="936" y="1229"/>
                  </a:cubicBezTo>
                  <a:cubicBezTo>
                    <a:pt x="947" y="1218"/>
                    <a:pt x="963" y="1196"/>
                    <a:pt x="958" y="1186"/>
                  </a:cubicBezTo>
                  <a:cubicBezTo>
                    <a:pt x="941" y="1142"/>
                    <a:pt x="990" y="1153"/>
                    <a:pt x="1001" y="1137"/>
                  </a:cubicBezTo>
                  <a:cubicBezTo>
                    <a:pt x="1003" y="1132"/>
                    <a:pt x="1005" y="1131"/>
                    <a:pt x="1008" y="1131"/>
                  </a:cubicBezTo>
                  <a:cubicBezTo>
                    <a:pt x="1017" y="1131"/>
                    <a:pt x="1031" y="1145"/>
                    <a:pt x="1039" y="1153"/>
                  </a:cubicBezTo>
                  <a:cubicBezTo>
                    <a:pt x="1077" y="1191"/>
                    <a:pt x="1121" y="1229"/>
                    <a:pt x="1159" y="1267"/>
                  </a:cubicBezTo>
                  <a:cubicBezTo>
                    <a:pt x="1179" y="1283"/>
                    <a:pt x="1204" y="1293"/>
                    <a:pt x="1230" y="1293"/>
                  </a:cubicBezTo>
                  <a:cubicBezTo>
                    <a:pt x="1239" y="1293"/>
                    <a:pt x="1248" y="1292"/>
                    <a:pt x="1257" y="1289"/>
                  </a:cubicBezTo>
                  <a:cubicBezTo>
                    <a:pt x="1365" y="1267"/>
                    <a:pt x="1420" y="908"/>
                    <a:pt x="1420" y="821"/>
                  </a:cubicBezTo>
                  <a:cubicBezTo>
                    <a:pt x="1420" y="729"/>
                    <a:pt x="1414" y="637"/>
                    <a:pt x="1393" y="544"/>
                  </a:cubicBezTo>
                  <a:cubicBezTo>
                    <a:pt x="1344" y="343"/>
                    <a:pt x="1257" y="174"/>
                    <a:pt x="1061" y="60"/>
                  </a:cubicBezTo>
                  <a:cubicBezTo>
                    <a:pt x="982" y="21"/>
                    <a:pt x="896" y="0"/>
                    <a:pt x="8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14" name="Google Shape;6954;p123"/>
            <p:cNvSpPr/>
            <p:nvPr/>
          </p:nvSpPr>
          <p:spPr>
            <a:xfrm>
              <a:off x="2194609" y="2420823"/>
              <a:ext cx="293418" cy="332209"/>
            </a:xfrm>
            <a:custGeom>
              <a:avLst/>
              <a:gdLst/>
              <a:ahLst/>
              <a:cxnLst/>
              <a:rect l="l" t="t" r="r" b="b"/>
              <a:pathLst>
                <a:path w="2534" h="2869" extrusionOk="0">
                  <a:moveTo>
                    <a:pt x="1348" y="161"/>
                  </a:moveTo>
                  <a:cubicBezTo>
                    <a:pt x="1379" y="161"/>
                    <a:pt x="1410" y="163"/>
                    <a:pt x="1441" y="165"/>
                  </a:cubicBezTo>
                  <a:cubicBezTo>
                    <a:pt x="1561" y="171"/>
                    <a:pt x="1669" y="203"/>
                    <a:pt x="1778" y="252"/>
                  </a:cubicBezTo>
                  <a:cubicBezTo>
                    <a:pt x="1843" y="285"/>
                    <a:pt x="1914" y="323"/>
                    <a:pt x="1974" y="366"/>
                  </a:cubicBezTo>
                  <a:cubicBezTo>
                    <a:pt x="2045" y="410"/>
                    <a:pt x="2099" y="464"/>
                    <a:pt x="2164" y="508"/>
                  </a:cubicBezTo>
                  <a:cubicBezTo>
                    <a:pt x="2197" y="540"/>
                    <a:pt x="2229" y="584"/>
                    <a:pt x="2246" y="627"/>
                  </a:cubicBezTo>
                  <a:cubicBezTo>
                    <a:pt x="2278" y="676"/>
                    <a:pt x="2300" y="736"/>
                    <a:pt x="2333" y="785"/>
                  </a:cubicBezTo>
                  <a:cubicBezTo>
                    <a:pt x="2371" y="839"/>
                    <a:pt x="2349" y="905"/>
                    <a:pt x="2371" y="964"/>
                  </a:cubicBezTo>
                  <a:cubicBezTo>
                    <a:pt x="2409" y="1084"/>
                    <a:pt x="2349" y="1187"/>
                    <a:pt x="2311" y="1285"/>
                  </a:cubicBezTo>
                  <a:cubicBezTo>
                    <a:pt x="2267" y="1394"/>
                    <a:pt x="2197" y="1486"/>
                    <a:pt x="2104" y="1551"/>
                  </a:cubicBezTo>
                  <a:cubicBezTo>
                    <a:pt x="1958" y="1660"/>
                    <a:pt x="1800" y="1747"/>
                    <a:pt x="1626" y="1812"/>
                  </a:cubicBezTo>
                  <a:cubicBezTo>
                    <a:pt x="1485" y="1856"/>
                    <a:pt x="1338" y="1888"/>
                    <a:pt x="1186" y="1905"/>
                  </a:cubicBezTo>
                  <a:cubicBezTo>
                    <a:pt x="1104" y="1916"/>
                    <a:pt x="1023" y="1932"/>
                    <a:pt x="946" y="1959"/>
                  </a:cubicBezTo>
                  <a:cubicBezTo>
                    <a:pt x="887" y="1975"/>
                    <a:pt x="887" y="2013"/>
                    <a:pt x="876" y="2062"/>
                  </a:cubicBezTo>
                  <a:cubicBezTo>
                    <a:pt x="870" y="2090"/>
                    <a:pt x="892" y="2111"/>
                    <a:pt x="876" y="2128"/>
                  </a:cubicBezTo>
                  <a:cubicBezTo>
                    <a:pt x="887" y="2296"/>
                    <a:pt x="892" y="2454"/>
                    <a:pt x="898" y="2606"/>
                  </a:cubicBezTo>
                  <a:cubicBezTo>
                    <a:pt x="898" y="2628"/>
                    <a:pt x="908" y="2639"/>
                    <a:pt x="892" y="2655"/>
                  </a:cubicBezTo>
                  <a:cubicBezTo>
                    <a:pt x="886" y="2659"/>
                    <a:pt x="881" y="2661"/>
                    <a:pt x="877" y="2661"/>
                  </a:cubicBezTo>
                  <a:cubicBezTo>
                    <a:pt x="865" y="2661"/>
                    <a:pt x="857" y="2648"/>
                    <a:pt x="849" y="2644"/>
                  </a:cubicBezTo>
                  <a:cubicBezTo>
                    <a:pt x="734" y="2573"/>
                    <a:pt x="664" y="2465"/>
                    <a:pt x="577" y="2378"/>
                  </a:cubicBezTo>
                  <a:cubicBezTo>
                    <a:pt x="463" y="2274"/>
                    <a:pt x="403" y="2133"/>
                    <a:pt x="332" y="2003"/>
                  </a:cubicBezTo>
                  <a:cubicBezTo>
                    <a:pt x="251" y="1834"/>
                    <a:pt x="191" y="1655"/>
                    <a:pt x="164" y="1470"/>
                  </a:cubicBezTo>
                  <a:cubicBezTo>
                    <a:pt x="137" y="1323"/>
                    <a:pt x="147" y="1166"/>
                    <a:pt x="191" y="1024"/>
                  </a:cubicBezTo>
                  <a:cubicBezTo>
                    <a:pt x="229" y="910"/>
                    <a:pt x="283" y="801"/>
                    <a:pt x="354" y="709"/>
                  </a:cubicBezTo>
                  <a:cubicBezTo>
                    <a:pt x="425" y="606"/>
                    <a:pt x="506" y="513"/>
                    <a:pt x="599" y="437"/>
                  </a:cubicBezTo>
                  <a:cubicBezTo>
                    <a:pt x="658" y="383"/>
                    <a:pt x="729" y="334"/>
                    <a:pt x="800" y="301"/>
                  </a:cubicBezTo>
                  <a:cubicBezTo>
                    <a:pt x="887" y="252"/>
                    <a:pt x="985" y="220"/>
                    <a:pt x="1077" y="192"/>
                  </a:cubicBezTo>
                  <a:cubicBezTo>
                    <a:pt x="1166" y="172"/>
                    <a:pt x="1257" y="161"/>
                    <a:pt x="1348" y="161"/>
                  </a:cubicBezTo>
                  <a:close/>
                  <a:moveTo>
                    <a:pt x="1408" y="1"/>
                  </a:moveTo>
                  <a:cubicBezTo>
                    <a:pt x="1391" y="1"/>
                    <a:pt x="1375" y="1"/>
                    <a:pt x="1360" y="2"/>
                  </a:cubicBezTo>
                  <a:cubicBezTo>
                    <a:pt x="1218" y="2"/>
                    <a:pt x="1082" y="29"/>
                    <a:pt x="952" y="78"/>
                  </a:cubicBezTo>
                  <a:cubicBezTo>
                    <a:pt x="919" y="95"/>
                    <a:pt x="892" y="122"/>
                    <a:pt x="865" y="122"/>
                  </a:cubicBezTo>
                  <a:cubicBezTo>
                    <a:pt x="862" y="122"/>
                    <a:pt x="858" y="122"/>
                    <a:pt x="855" y="122"/>
                  </a:cubicBezTo>
                  <a:cubicBezTo>
                    <a:pt x="763" y="122"/>
                    <a:pt x="705" y="194"/>
                    <a:pt x="642" y="231"/>
                  </a:cubicBezTo>
                  <a:cubicBezTo>
                    <a:pt x="512" y="312"/>
                    <a:pt x="403" y="410"/>
                    <a:pt x="311" y="524"/>
                  </a:cubicBezTo>
                  <a:cubicBezTo>
                    <a:pt x="234" y="616"/>
                    <a:pt x="175" y="714"/>
                    <a:pt x="126" y="823"/>
                  </a:cubicBezTo>
                  <a:cubicBezTo>
                    <a:pt x="66" y="921"/>
                    <a:pt x="33" y="1030"/>
                    <a:pt x="22" y="1144"/>
                  </a:cubicBezTo>
                  <a:cubicBezTo>
                    <a:pt x="6" y="1204"/>
                    <a:pt x="1" y="1263"/>
                    <a:pt x="1" y="1329"/>
                  </a:cubicBezTo>
                  <a:cubicBezTo>
                    <a:pt x="22" y="1454"/>
                    <a:pt x="33" y="1584"/>
                    <a:pt x="60" y="1709"/>
                  </a:cubicBezTo>
                  <a:cubicBezTo>
                    <a:pt x="88" y="1829"/>
                    <a:pt x="131" y="1943"/>
                    <a:pt x="180" y="2057"/>
                  </a:cubicBezTo>
                  <a:cubicBezTo>
                    <a:pt x="229" y="2177"/>
                    <a:pt x="289" y="2296"/>
                    <a:pt x="365" y="2405"/>
                  </a:cubicBezTo>
                  <a:cubicBezTo>
                    <a:pt x="419" y="2497"/>
                    <a:pt x="490" y="2579"/>
                    <a:pt x="571" y="2649"/>
                  </a:cubicBezTo>
                  <a:cubicBezTo>
                    <a:pt x="588" y="2660"/>
                    <a:pt x="599" y="2671"/>
                    <a:pt x="609" y="2688"/>
                  </a:cubicBezTo>
                  <a:cubicBezTo>
                    <a:pt x="691" y="2764"/>
                    <a:pt x="767" y="2856"/>
                    <a:pt x="892" y="2867"/>
                  </a:cubicBezTo>
                  <a:cubicBezTo>
                    <a:pt x="901" y="2868"/>
                    <a:pt x="910" y="2869"/>
                    <a:pt x="920" y="2869"/>
                  </a:cubicBezTo>
                  <a:cubicBezTo>
                    <a:pt x="955" y="2869"/>
                    <a:pt x="992" y="2861"/>
                    <a:pt x="1001" y="2840"/>
                  </a:cubicBezTo>
                  <a:cubicBezTo>
                    <a:pt x="1028" y="2758"/>
                    <a:pt x="1044" y="2666"/>
                    <a:pt x="1044" y="2579"/>
                  </a:cubicBezTo>
                  <a:cubicBezTo>
                    <a:pt x="1039" y="2437"/>
                    <a:pt x="1033" y="2296"/>
                    <a:pt x="1039" y="2149"/>
                  </a:cubicBezTo>
                  <a:cubicBezTo>
                    <a:pt x="1033" y="2133"/>
                    <a:pt x="1028" y="2117"/>
                    <a:pt x="1033" y="2106"/>
                  </a:cubicBezTo>
                  <a:cubicBezTo>
                    <a:pt x="1044" y="2079"/>
                    <a:pt x="1023" y="2035"/>
                    <a:pt x="1093" y="2035"/>
                  </a:cubicBezTo>
                  <a:cubicBezTo>
                    <a:pt x="1392" y="2035"/>
                    <a:pt x="1691" y="1959"/>
                    <a:pt x="1958" y="1818"/>
                  </a:cubicBezTo>
                  <a:cubicBezTo>
                    <a:pt x="2142" y="1725"/>
                    <a:pt x="2300" y="1584"/>
                    <a:pt x="2414" y="1405"/>
                  </a:cubicBezTo>
                  <a:cubicBezTo>
                    <a:pt x="2496" y="1274"/>
                    <a:pt x="2534" y="1122"/>
                    <a:pt x="2523" y="970"/>
                  </a:cubicBezTo>
                  <a:cubicBezTo>
                    <a:pt x="2512" y="780"/>
                    <a:pt x="2447" y="595"/>
                    <a:pt x="2333" y="443"/>
                  </a:cubicBezTo>
                  <a:cubicBezTo>
                    <a:pt x="2295" y="399"/>
                    <a:pt x="2240" y="372"/>
                    <a:pt x="2213" y="334"/>
                  </a:cubicBezTo>
                  <a:cubicBezTo>
                    <a:pt x="2137" y="225"/>
                    <a:pt x="2023" y="176"/>
                    <a:pt x="1919" y="122"/>
                  </a:cubicBezTo>
                  <a:cubicBezTo>
                    <a:pt x="1827" y="78"/>
                    <a:pt x="1735" y="46"/>
                    <a:pt x="1642" y="29"/>
                  </a:cubicBezTo>
                  <a:cubicBezTo>
                    <a:pt x="1566" y="11"/>
                    <a:pt x="1485" y="1"/>
                    <a:pt x="140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15" name="Google Shape;6955;p123"/>
            <p:cNvSpPr/>
            <p:nvPr/>
          </p:nvSpPr>
          <p:spPr>
            <a:xfrm>
              <a:off x="2112860" y="2635152"/>
              <a:ext cx="63686" cy="63686"/>
            </a:xfrm>
            <a:custGeom>
              <a:avLst/>
              <a:gdLst/>
              <a:ahLst/>
              <a:cxnLst/>
              <a:rect l="l" t="t" r="r" b="b"/>
              <a:pathLst>
                <a:path w="550" h="550" extrusionOk="0">
                  <a:moveTo>
                    <a:pt x="435" y="1"/>
                  </a:moveTo>
                  <a:cubicBezTo>
                    <a:pt x="368" y="1"/>
                    <a:pt x="304" y="39"/>
                    <a:pt x="272" y="103"/>
                  </a:cubicBezTo>
                  <a:cubicBezTo>
                    <a:pt x="234" y="173"/>
                    <a:pt x="190" y="239"/>
                    <a:pt x="130" y="298"/>
                  </a:cubicBezTo>
                  <a:cubicBezTo>
                    <a:pt x="103" y="331"/>
                    <a:pt x="0" y="505"/>
                    <a:pt x="76" y="543"/>
                  </a:cubicBezTo>
                  <a:cubicBezTo>
                    <a:pt x="82" y="548"/>
                    <a:pt x="87" y="548"/>
                    <a:pt x="98" y="548"/>
                  </a:cubicBezTo>
                  <a:cubicBezTo>
                    <a:pt x="102" y="549"/>
                    <a:pt x="106" y="549"/>
                    <a:pt x="111" y="549"/>
                  </a:cubicBezTo>
                  <a:cubicBezTo>
                    <a:pt x="140" y="549"/>
                    <a:pt x="172" y="534"/>
                    <a:pt x="196" y="510"/>
                  </a:cubicBezTo>
                  <a:cubicBezTo>
                    <a:pt x="321" y="385"/>
                    <a:pt x="408" y="217"/>
                    <a:pt x="527" y="86"/>
                  </a:cubicBezTo>
                  <a:cubicBezTo>
                    <a:pt x="549" y="59"/>
                    <a:pt x="538" y="27"/>
                    <a:pt x="506" y="16"/>
                  </a:cubicBezTo>
                  <a:cubicBezTo>
                    <a:pt x="483" y="6"/>
                    <a:pt x="459" y="1"/>
                    <a:pt x="4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16" name="Google Shape;6956;p123"/>
            <p:cNvSpPr/>
            <p:nvPr/>
          </p:nvSpPr>
          <p:spPr>
            <a:xfrm>
              <a:off x="2351392" y="2308853"/>
              <a:ext cx="22116" cy="80244"/>
            </a:xfrm>
            <a:custGeom>
              <a:avLst/>
              <a:gdLst/>
              <a:ahLst/>
              <a:cxnLst/>
              <a:rect l="l" t="t" r="r" b="b"/>
              <a:pathLst>
                <a:path w="191" h="693" extrusionOk="0">
                  <a:moveTo>
                    <a:pt x="89" y="0"/>
                  </a:moveTo>
                  <a:cubicBezTo>
                    <a:pt x="46" y="0"/>
                    <a:pt x="6" y="18"/>
                    <a:pt x="11" y="89"/>
                  </a:cubicBezTo>
                  <a:cubicBezTo>
                    <a:pt x="16" y="181"/>
                    <a:pt x="11" y="284"/>
                    <a:pt x="11" y="388"/>
                  </a:cubicBezTo>
                  <a:lnTo>
                    <a:pt x="0" y="388"/>
                  </a:lnTo>
                  <a:cubicBezTo>
                    <a:pt x="11" y="464"/>
                    <a:pt x="16" y="540"/>
                    <a:pt x="33" y="616"/>
                  </a:cubicBezTo>
                  <a:cubicBezTo>
                    <a:pt x="38" y="649"/>
                    <a:pt x="65" y="692"/>
                    <a:pt x="93" y="692"/>
                  </a:cubicBezTo>
                  <a:cubicBezTo>
                    <a:pt x="95" y="692"/>
                    <a:pt x="98" y="692"/>
                    <a:pt x="100" y="692"/>
                  </a:cubicBezTo>
                  <a:cubicBezTo>
                    <a:pt x="142" y="692"/>
                    <a:pt x="148" y="647"/>
                    <a:pt x="169" y="616"/>
                  </a:cubicBezTo>
                  <a:cubicBezTo>
                    <a:pt x="174" y="610"/>
                    <a:pt x="169" y="605"/>
                    <a:pt x="169" y="600"/>
                  </a:cubicBezTo>
                  <a:cubicBezTo>
                    <a:pt x="180" y="502"/>
                    <a:pt x="174" y="398"/>
                    <a:pt x="158" y="301"/>
                  </a:cubicBezTo>
                  <a:cubicBezTo>
                    <a:pt x="158" y="268"/>
                    <a:pt x="190" y="252"/>
                    <a:pt x="174" y="230"/>
                  </a:cubicBezTo>
                  <a:cubicBezTo>
                    <a:pt x="131" y="186"/>
                    <a:pt x="152" y="132"/>
                    <a:pt x="158" y="94"/>
                  </a:cubicBezTo>
                  <a:cubicBezTo>
                    <a:pt x="158" y="40"/>
                    <a:pt x="131" y="2"/>
                    <a:pt x="109" y="2"/>
                  </a:cubicBezTo>
                  <a:cubicBezTo>
                    <a:pt x="102" y="1"/>
                    <a:pt x="95" y="0"/>
                    <a:pt x="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17" name="Google Shape;6957;p123"/>
            <p:cNvSpPr/>
            <p:nvPr/>
          </p:nvSpPr>
          <p:spPr>
            <a:xfrm>
              <a:off x="2078817" y="2596594"/>
              <a:ext cx="80707" cy="26285"/>
            </a:xfrm>
            <a:custGeom>
              <a:avLst/>
              <a:gdLst/>
              <a:ahLst/>
              <a:cxnLst/>
              <a:rect l="l" t="t" r="r" b="b"/>
              <a:pathLst>
                <a:path w="697" h="227" extrusionOk="0">
                  <a:moveTo>
                    <a:pt x="642" y="0"/>
                  </a:moveTo>
                  <a:cubicBezTo>
                    <a:pt x="634" y="0"/>
                    <a:pt x="626" y="1"/>
                    <a:pt x="620" y="1"/>
                  </a:cubicBezTo>
                  <a:cubicBezTo>
                    <a:pt x="533" y="17"/>
                    <a:pt x="452" y="17"/>
                    <a:pt x="365" y="28"/>
                  </a:cubicBezTo>
                  <a:cubicBezTo>
                    <a:pt x="261" y="44"/>
                    <a:pt x="164" y="61"/>
                    <a:pt x="66" y="82"/>
                  </a:cubicBezTo>
                  <a:cubicBezTo>
                    <a:pt x="28" y="93"/>
                    <a:pt x="0" y="120"/>
                    <a:pt x="17" y="153"/>
                  </a:cubicBezTo>
                  <a:cubicBezTo>
                    <a:pt x="31" y="182"/>
                    <a:pt x="54" y="227"/>
                    <a:pt x="92" y="227"/>
                  </a:cubicBezTo>
                  <a:cubicBezTo>
                    <a:pt x="97" y="227"/>
                    <a:pt x="103" y="226"/>
                    <a:pt x="109" y="224"/>
                  </a:cubicBezTo>
                  <a:cubicBezTo>
                    <a:pt x="129" y="217"/>
                    <a:pt x="148" y="216"/>
                    <a:pt x="167" y="216"/>
                  </a:cubicBezTo>
                  <a:cubicBezTo>
                    <a:pt x="188" y="216"/>
                    <a:pt x="208" y="217"/>
                    <a:pt x="229" y="217"/>
                  </a:cubicBezTo>
                  <a:cubicBezTo>
                    <a:pt x="254" y="217"/>
                    <a:pt x="280" y="215"/>
                    <a:pt x="305" y="202"/>
                  </a:cubicBezTo>
                  <a:cubicBezTo>
                    <a:pt x="424" y="186"/>
                    <a:pt x="544" y="153"/>
                    <a:pt x="658" y="104"/>
                  </a:cubicBezTo>
                  <a:cubicBezTo>
                    <a:pt x="691" y="93"/>
                    <a:pt x="696" y="55"/>
                    <a:pt x="685" y="23"/>
                  </a:cubicBezTo>
                  <a:cubicBezTo>
                    <a:pt x="682" y="3"/>
                    <a:pt x="661" y="0"/>
                    <a:pt x="6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18" name="Google Shape;6958;p123"/>
            <p:cNvSpPr/>
            <p:nvPr/>
          </p:nvSpPr>
          <p:spPr>
            <a:xfrm>
              <a:off x="2386014" y="2333517"/>
              <a:ext cx="45391" cy="59170"/>
            </a:xfrm>
            <a:custGeom>
              <a:avLst/>
              <a:gdLst/>
              <a:ahLst/>
              <a:cxnLst/>
              <a:rect l="l" t="t" r="r" b="b"/>
              <a:pathLst>
                <a:path w="392" h="511" extrusionOk="0">
                  <a:moveTo>
                    <a:pt x="299" y="1"/>
                  </a:moveTo>
                  <a:cubicBezTo>
                    <a:pt x="239" y="1"/>
                    <a:pt x="256" y="50"/>
                    <a:pt x="234" y="71"/>
                  </a:cubicBezTo>
                  <a:cubicBezTo>
                    <a:pt x="131" y="153"/>
                    <a:pt x="87" y="283"/>
                    <a:pt x="16" y="392"/>
                  </a:cubicBezTo>
                  <a:cubicBezTo>
                    <a:pt x="0" y="419"/>
                    <a:pt x="16" y="463"/>
                    <a:pt x="44" y="484"/>
                  </a:cubicBezTo>
                  <a:cubicBezTo>
                    <a:pt x="60" y="498"/>
                    <a:pt x="82" y="511"/>
                    <a:pt x="105" y="511"/>
                  </a:cubicBezTo>
                  <a:cubicBezTo>
                    <a:pt x="119" y="511"/>
                    <a:pt x="134" y="505"/>
                    <a:pt x="147" y="490"/>
                  </a:cubicBezTo>
                  <a:cubicBezTo>
                    <a:pt x="169" y="468"/>
                    <a:pt x="190" y="441"/>
                    <a:pt x="207" y="419"/>
                  </a:cubicBezTo>
                  <a:cubicBezTo>
                    <a:pt x="239" y="370"/>
                    <a:pt x="272" y="327"/>
                    <a:pt x="310" y="283"/>
                  </a:cubicBezTo>
                  <a:cubicBezTo>
                    <a:pt x="364" y="229"/>
                    <a:pt x="348" y="142"/>
                    <a:pt x="386" y="93"/>
                  </a:cubicBezTo>
                  <a:cubicBezTo>
                    <a:pt x="392" y="1"/>
                    <a:pt x="381" y="6"/>
                    <a:pt x="2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19" name="Google Shape;6959;p123"/>
            <p:cNvSpPr/>
            <p:nvPr/>
          </p:nvSpPr>
          <p:spPr>
            <a:xfrm>
              <a:off x="2255053" y="2495277"/>
              <a:ext cx="152383" cy="99003"/>
            </a:xfrm>
            <a:custGeom>
              <a:avLst/>
              <a:gdLst/>
              <a:ahLst/>
              <a:cxnLst/>
              <a:rect l="l" t="t" r="r" b="b"/>
              <a:pathLst>
                <a:path w="1316" h="855" extrusionOk="0">
                  <a:moveTo>
                    <a:pt x="1131" y="1"/>
                  </a:moveTo>
                  <a:cubicBezTo>
                    <a:pt x="979" y="28"/>
                    <a:pt x="832" y="71"/>
                    <a:pt x="691" y="142"/>
                  </a:cubicBezTo>
                  <a:cubicBezTo>
                    <a:pt x="658" y="153"/>
                    <a:pt x="675" y="180"/>
                    <a:pt x="675" y="202"/>
                  </a:cubicBezTo>
                  <a:cubicBezTo>
                    <a:pt x="675" y="220"/>
                    <a:pt x="680" y="224"/>
                    <a:pt x="688" y="224"/>
                  </a:cubicBezTo>
                  <a:cubicBezTo>
                    <a:pt x="698" y="224"/>
                    <a:pt x="709" y="218"/>
                    <a:pt x="718" y="218"/>
                  </a:cubicBezTo>
                  <a:cubicBezTo>
                    <a:pt x="789" y="213"/>
                    <a:pt x="859" y="202"/>
                    <a:pt x="925" y="180"/>
                  </a:cubicBezTo>
                  <a:cubicBezTo>
                    <a:pt x="931" y="177"/>
                    <a:pt x="940" y="171"/>
                    <a:pt x="948" y="171"/>
                  </a:cubicBezTo>
                  <a:cubicBezTo>
                    <a:pt x="953" y="171"/>
                    <a:pt x="958" y="174"/>
                    <a:pt x="963" y="180"/>
                  </a:cubicBezTo>
                  <a:cubicBezTo>
                    <a:pt x="974" y="185"/>
                    <a:pt x="974" y="196"/>
                    <a:pt x="963" y="202"/>
                  </a:cubicBezTo>
                  <a:cubicBezTo>
                    <a:pt x="887" y="262"/>
                    <a:pt x="876" y="365"/>
                    <a:pt x="794" y="436"/>
                  </a:cubicBezTo>
                  <a:cubicBezTo>
                    <a:pt x="762" y="463"/>
                    <a:pt x="734" y="506"/>
                    <a:pt x="729" y="555"/>
                  </a:cubicBezTo>
                  <a:cubicBezTo>
                    <a:pt x="718" y="588"/>
                    <a:pt x="696" y="609"/>
                    <a:pt x="669" y="620"/>
                  </a:cubicBezTo>
                  <a:cubicBezTo>
                    <a:pt x="663" y="623"/>
                    <a:pt x="657" y="624"/>
                    <a:pt x="653" y="624"/>
                  </a:cubicBezTo>
                  <a:cubicBezTo>
                    <a:pt x="631" y="624"/>
                    <a:pt x="629" y="596"/>
                    <a:pt x="620" y="582"/>
                  </a:cubicBezTo>
                  <a:cubicBezTo>
                    <a:pt x="560" y="528"/>
                    <a:pt x="522" y="457"/>
                    <a:pt x="463" y="403"/>
                  </a:cubicBezTo>
                  <a:cubicBezTo>
                    <a:pt x="402" y="345"/>
                    <a:pt x="367" y="314"/>
                    <a:pt x="334" y="314"/>
                  </a:cubicBezTo>
                  <a:cubicBezTo>
                    <a:pt x="302" y="314"/>
                    <a:pt x="272" y="344"/>
                    <a:pt x="223" y="408"/>
                  </a:cubicBezTo>
                  <a:cubicBezTo>
                    <a:pt x="164" y="490"/>
                    <a:pt x="120" y="588"/>
                    <a:pt x="66" y="680"/>
                  </a:cubicBezTo>
                  <a:cubicBezTo>
                    <a:pt x="44" y="718"/>
                    <a:pt x="28" y="762"/>
                    <a:pt x="11" y="805"/>
                  </a:cubicBezTo>
                  <a:cubicBezTo>
                    <a:pt x="6" y="816"/>
                    <a:pt x="0" y="827"/>
                    <a:pt x="17" y="832"/>
                  </a:cubicBezTo>
                  <a:cubicBezTo>
                    <a:pt x="40" y="842"/>
                    <a:pt x="66" y="855"/>
                    <a:pt x="90" y="855"/>
                  </a:cubicBezTo>
                  <a:cubicBezTo>
                    <a:pt x="105" y="855"/>
                    <a:pt x="119" y="850"/>
                    <a:pt x="131" y="838"/>
                  </a:cubicBezTo>
                  <a:cubicBezTo>
                    <a:pt x="174" y="800"/>
                    <a:pt x="212" y="751"/>
                    <a:pt x="240" y="696"/>
                  </a:cubicBezTo>
                  <a:cubicBezTo>
                    <a:pt x="261" y="653"/>
                    <a:pt x="278" y="620"/>
                    <a:pt x="299" y="571"/>
                  </a:cubicBezTo>
                  <a:cubicBezTo>
                    <a:pt x="311" y="546"/>
                    <a:pt x="326" y="537"/>
                    <a:pt x="344" y="537"/>
                  </a:cubicBezTo>
                  <a:cubicBezTo>
                    <a:pt x="359" y="537"/>
                    <a:pt x="376" y="545"/>
                    <a:pt x="392" y="555"/>
                  </a:cubicBezTo>
                  <a:cubicBezTo>
                    <a:pt x="441" y="593"/>
                    <a:pt x="457" y="653"/>
                    <a:pt x="501" y="696"/>
                  </a:cubicBezTo>
                  <a:cubicBezTo>
                    <a:pt x="548" y="754"/>
                    <a:pt x="617" y="786"/>
                    <a:pt x="688" y="786"/>
                  </a:cubicBezTo>
                  <a:cubicBezTo>
                    <a:pt x="723" y="786"/>
                    <a:pt x="760" y="778"/>
                    <a:pt x="794" y="762"/>
                  </a:cubicBezTo>
                  <a:cubicBezTo>
                    <a:pt x="805" y="751"/>
                    <a:pt x="816" y="740"/>
                    <a:pt x="827" y="729"/>
                  </a:cubicBezTo>
                  <a:cubicBezTo>
                    <a:pt x="865" y="686"/>
                    <a:pt x="865" y="631"/>
                    <a:pt x="892" y="593"/>
                  </a:cubicBezTo>
                  <a:cubicBezTo>
                    <a:pt x="957" y="501"/>
                    <a:pt x="1022" y="408"/>
                    <a:pt x="1082" y="311"/>
                  </a:cubicBezTo>
                  <a:cubicBezTo>
                    <a:pt x="1093" y="294"/>
                    <a:pt x="1115" y="278"/>
                    <a:pt x="1137" y="278"/>
                  </a:cubicBezTo>
                  <a:cubicBezTo>
                    <a:pt x="1158" y="278"/>
                    <a:pt x="1147" y="305"/>
                    <a:pt x="1153" y="321"/>
                  </a:cubicBezTo>
                  <a:cubicBezTo>
                    <a:pt x="1175" y="392"/>
                    <a:pt x="1164" y="474"/>
                    <a:pt x="1218" y="528"/>
                  </a:cubicBezTo>
                  <a:cubicBezTo>
                    <a:pt x="1231" y="540"/>
                    <a:pt x="1234" y="562"/>
                    <a:pt x="1254" y="562"/>
                  </a:cubicBezTo>
                  <a:cubicBezTo>
                    <a:pt x="1260" y="562"/>
                    <a:pt x="1268" y="560"/>
                    <a:pt x="1278" y="555"/>
                  </a:cubicBezTo>
                  <a:cubicBezTo>
                    <a:pt x="1300" y="544"/>
                    <a:pt x="1316" y="512"/>
                    <a:pt x="1305" y="490"/>
                  </a:cubicBezTo>
                  <a:cubicBezTo>
                    <a:pt x="1289" y="408"/>
                    <a:pt x="1267" y="327"/>
                    <a:pt x="1251" y="245"/>
                  </a:cubicBezTo>
                  <a:cubicBezTo>
                    <a:pt x="1240" y="185"/>
                    <a:pt x="1191" y="137"/>
                    <a:pt x="1202" y="71"/>
                  </a:cubicBezTo>
                  <a:cubicBezTo>
                    <a:pt x="1207" y="1"/>
                    <a:pt x="1169" y="6"/>
                    <a:pt x="113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20" name="Google Shape;6960;p123"/>
            <p:cNvSpPr/>
            <p:nvPr/>
          </p:nvSpPr>
          <p:spPr>
            <a:xfrm>
              <a:off x="1620627" y="1902659"/>
              <a:ext cx="333019" cy="271649"/>
            </a:xfrm>
            <a:custGeom>
              <a:avLst/>
              <a:gdLst/>
              <a:ahLst/>
              <a:cxnLst/>
              <a:rect l="l" t="t" r="r" b="b"/>
              <a:pathLst>
                <a:path w="2876" h="2346" extrusionOk="0">
                  <a:moveTo>
                    <a:pt x="2292" y="114"/>
                  </a:moveTo>
                  <a:cubicBezTo>
                    <a:pt x="2310" y="114"/>
                    <a:pt x="2317" y="143"/>
                    <a:pt x="2321" y="156"/>
                  </a:cubicBezTo>
                  <a:cubicBezTo>
                    <a:pt x="2321" y="183"/>
                    <a:pt x="2321" y="205"/>
                    <a:pt x="2321" y="226"/>
                  </a:cubicBezTo>
                  <a:cubicBezTo>
                    <a:pt x="2321" y="297"/>
                    <a:pt x="2316" y="362"/>
                    <a:pt x="2310" y="428"/>
                  </a:cubicBezTo>
                  <a:cubicBezTo>
                    <a:pt x="2310" y="455"/>
                    <a:pt x="2316" y="476"/>
                    <a:pt x="2321" y="504"/>
                  </a:cubicBezTo>
                  <a:cubicBezTo>
                    <a:pt x="2321" y="515"/>
                    <a:pt x="2327" y="531"/>
                    <a:pt x="2316" y="542"/>
                  </a:cubicBezTo>
                  <a:cubicBezTo>
                    <a:pt x="2305" y="547"/>
                    <a:pt x="2278" y="558"/>
                    <a:pt x="2289" y="574"/>
                  </a:cubicBezTo>
                  <a:cubicBezTo>
                    <a:pt x="2291" y="584"/>
                    <a:pt x="2296" y="586"/>
                    <a:pt x="2303" y="586"/>
                  </a:cubicBezTo>
                  <a:cubicBezTo>
                    <a:pt x="2309" y="586"/>
                    <a:pt x="2317" y="584"/>
                    <a:pt x="2324" y="584"/>
                  </a:cubicBezTo>
                  <a:cubicBezTo>
                    <a:pt x="2327" y="584"/>
                    <a:pt x="2330" y="584"/>
                    <a:pt x="2332" y="585"/>
                  </a:cubicBezTo>
                  <a:cubicBezTo>
                    <a:pt x="2344" y="589"/>
                    <a:pt x="2356" y="591"/>
                    <a:pt x="2368" y="591"/>
                  </a:cubicBezTo>
                  <a:cubicBezTo>
                    <a:pt x="2390" y="591"/>
                    <a:pt x="2412" y="585"/>
                    <a:pt x="2430" y="574"/>
                  </a:cubicBezTo>
                  <a:cubicBezTo>
                    <a:pt x="2506" y="542"/>
                    <a:pt x="2588" y="520"/>
                    <a:pt x="2669" y="509"/>
                  </a:cubicBezTo>
                  <a:cubicBezTo>
                    <a:pt x="2674" y="508"/>
                    <a:pt x="2679" y="507"/>
                    <a:pt x="2684" y="507"/>
                  </a:cubicBezTo>
                  <a:cubicBezTo>
                    <a:pt x="2701" y="507"/>
                    <a:pt x="2715" y="514"/>
                    <a:pt x="2724" y="531"/>
                  </a:cubicBezTo>
                  <a:cubicBezTo>
                    <a:pt x="2740" y="542"/>
                    <a:pt x="2718" y="558"/>
                    <a:pt x="2713" y="563"/>
                  </a:cubicBezTo>
                  <a:cubicBezTo>
                    <a:pt x="2664" y="629"/>
                    <a:pt x="2615" y="694"/>
                    <a:pt x="2560" y="754"/>
                  </a:cubicBezTo>
                  <a:cubicBezTo>
                    <a:pt x="2539" y="781"/>
                    <a:pt x="2528" y="819"/>
                    <a:pt x="2506" y="841"/>
                  </a:cubicBezTo>
                  <a:cubicBezTo>
                    <a:pt x="2474" y="873"/>
                    <a:pt x="2441" y="906"/>
                    <a:pt x="2414" y="939"/>
                  </a:cubicBezTo>
                  <a:cubicBezTo>
                    <a:pt x="2365" y="998"/>
                    <a:pt x="2305" y="1053"/>
                    <a:pt x="2262" y="1112"/>
                  </a:cubicBezTo>
                  <a:cubicBezTo>
                    <a:pt x="2185" y="1210"/>
                    <a:pt x="2104" y="1303"/>
                    <a:pt x="2011" y="1390"/>
                  </a:cubicBezTo>
                  <a:cubicBezTo>
                    <a:pt x="1957" y="1444"/>
                    <a:pt x="1897" y="1488"/>
                    <a:pt x="1832" y="1526"/>
                  </a:cubicBezTo>
                  <a:cubicBezTo>
                    <a:pt x="1809" y="1537"/>
                    <a:pt x="1784" y="1543"/>
                    <a:pt x="1760" y="1543"/>
                  </a:cubicBezTo>
                  <a:cubicBezTo>
                    <a:pt x="1728" y="1543"/>
                    <a:pt x="1697" y="1533"/>
                    <a:pt x="1669" y="1515"/>
                  </a:cubicBezTo>
                  <a:cubicBezTo>
                    <a:pt x="1577" y="1449"/>
                    <a:pt x="1495" y="1373"/>
                    <a:pt x="1408" y="1303"/>
                  </a:cubicBezTo>
                  <a:cubicBezTo>
                    <a:pt x="1368" y="1270"/>
                    <a:pt x="1321" y="1253"/>
                    <a:pt x="1273" y="1253"/>
                  </a:cubicBezTo>
                  <a:cubicBezTo>
                    <a:pt x="1257" y="1253"/>
                    <a:pt x="1240" y="1255"/>
                    <a:pt x="1223" y="1259"/>
                  </a:cubicBezTo>
                  <a:cubicBezTo>
                    <a:pt x="1125" y="1276"/>
                    <a:pt x="1093" y="1352"/>
                    <a:pt x="1028" y="1401"/>
                  </a:cubicBezTo>
                  <a:cubicBezTo>
                    <a:pt x="968" y="1444"/>
                    <a:pt x="913" y="1504"/>
                    <a:pt x="870" y="1569"/>
                  </a:cubicBezTo>
                  <a:cubicBezTo>
                    <a:pt x="810" y="1640"/>
                    <a:pt x="761" y="1721"/>
                    <a:pt x="734" y="1814"/>
                  </a:cubicBezTo>
                  <a:cubicBezTo>
                    <a:pt x="723" y="1857"/>
                    <a:pt x="767" y="1857"/>
                    <a:pt x="783" y="1863"/>
                  </a:cubicBezTo>
                  <a:cubicBezTo>
                    <a:pt x="848" y="1873"/>
                    <a:pt x="913" y="1901"/>
                    <a:pt x="962" y="1944"/>
                  </a:cubicBezTo>
                  <a:cubicBezTo>
                    <a:pt x="984" y="1960"/>
                    <a:pt x="984" y="1982"/>
                    <a:pt x="968" y="1993"/>
                  </a:cubicBezTo>
                  <a:cubicBezTo>
                    <a:pt x="903" y="2042"/>
                    <a:pt x="826" y="2085"/>
                    <a:pt x="750" y="2124"/>
                  </a:cubicBezTo>
                  <a:cubicBezTo>
                    <a:pt x="642" y="2167"/>
                    <a:pt x="533" y="2189"/>
                    <a:pt x="419" y="2221"/>
                  </a:cubicBezTo>
                  <a:cubicBezTo>
                    <a:pt x="383" y="2235"/>
                    <a:pt x="345" y="2242"/>
                    <a:pt x="307" y="2242"/>
                  </a:cubicBezTo>
                  <a:cubicBezTo>
                    <a:pt x="269" y="2242"/>
                    <a:pt x="231" y="2235"/>
                    <a:pt x="196" y="2221"/>
                  </a:cubicBezTo>
                  <a:cubicBezTo>
                    <a:pt x="169" y="2205"/>
                    <a:pt x="147" y="2178"/>
                    <a:pt x="142" y="2145"/>
                  </a:cubicBezTo>
                  <a:cubicBezTo>
                    <a:pt x="131" y="2080"/>
                    <a:pt x="125" y="2015"/>
                    <a:pt x="131" y="1950"/>
                  </a:cubicBezTo>
                  <a:cubicBezTo>
                    <a:pt x="131" y="1857"/>
                    <a:pt x="142" y="1770"/>
                    <a:pt x="152" y="1678"/>
                  </a:cubicBezTo>
                  <a:cubicBezTo>
                    <a:pt x="158" y="1575"/>
                    <a:pt x="185" y="1477"/>
                    <a:pt x="223" y="1384"/>
                  </a:cubicBezTo>
                  <a:cubicBezTo>
                    <a:pt x="228" y="1375"/>
                    <a:pt x="232" y="1349"/>
                    <a:pt x="251" y="1349"/>
                  </a:cubicBezTo>
                  <a:cubicBezTo>
                    <a:pt x="254" y="1349"/>
                    <a:pt x="257" y="1350"/>
                    <a:pt x="261" y="1352"/>
                  </a:cubicBezTo>
                  <a:cubicBezTo>
                    <a:pt x="283" y="1357"/>
                    <a:pt x="321" y="1368"/>
                    <a:pt x="326" y="1395"/>
                  </a:cubicBezTo>
                  <a:cubicBezTo>
                    <a:pt x="337" y="1466"/>
                    <a:pt x="392" y="1482"/>
                    <a:pt x="441" y="1509"/>
                  </a:cubicBezTo>
                  <a:cubicBezTo>
                    <a:pt x="449" y="1515"/>
                    <a:pt x="457" y="1517"/>
                    <a:pt x="465" y="1517"/>
                  </a:cubicBezTo>
                  <a:cubicBezTo>
                    <a:pt x="473" y="1517"/>
                    <a:pt x="481" y="1515"/>
                    <a:pt x="489" y="1509"/>
                  </a:cubicBezTo>
                  <a:cubicBezTo>
                    <a:pt x="566" y="1444"/>
                    <a:pt x="636" y="1363"/>
                    <a:pt x="691" y="1276"/>
                  </a:cubicBezTo>
                  <a:cubicBezTo>
                    <a:pt x="750" y="1194"/>
                    <a:pt x="821" y="1112"/>
                    <a:pt x="892" y="1036"/>
                  </a:cubicBezTo>
                  <a:cubicBezTo>
                    <a:pt x="935" y="993"/>
                    <a:pt x="962" y="944"/>
                    <a:pt x="1006" y="900"/>
                  </a:cubicBezTo>
                  <a:cubicBezTo>
                    <a:pt x="1071" y="835"/>
                    <a:pt x="1125" y="765"/>
                    <a:pt x="1185" y="699"/>
                  </a:cubicBezTo>
                  <a:cubicBezTo>
                    <a:pt x="1196" y="688"/>
                    <a:pt x="1210" y="684"/>
                    <a:pt x="1223" y="684"/>
                  </a:cubicBezTo>
                  <a:cubicBezTo>
                    <a:pt x="1243" y="684"/>
                    <a:pt x="1262" y="694"/>
                    <a:pt x="1272" y="710"/>
                  </a:cubicBezTo>
                  <a:cubicBezTo>
                    <a:pt x="1316" y="786"/>
                    <a:pt x="1386" y="830"/>
                    <a:pt x="1430" y="895"/>
                  </a:cubicBezTo>
                  <a:cubicBezTo>
                    <a:pt x="1430" y="900"/>
                    <a:pt x="1435" y="900"/>
                    <a:pt x="1435" y="900"/>
                  </a:cubicBezTo>
                  <a:cubicBezTo>
                    <a:pt x="1430" y="948"/>
                    <a:pt x="1447" y="967"/>
                    <a:pt x="1488" y="967"/>
                  </a:cubicBezTo>
                  <a:cubicBezTo>
                    <a:pt x="1493" y="967"/>
                    <a:pt x="1499" y="966"/>
                    <a:pt x="1506" y="966"/>
                  </a:cubicBezTo>
                  <a:cubicBezTo>
                    <a:pt x="1539" y="966"/>
                    <a:pt x="1577" y="949"/>
                    <a:pt x="1598" y="922"/>
                  </a:cubicBezTo>
                  <a:cubicBezTo>
                    <a:pt x="1626" y="890"/>
                    <a:pt x="1685" y="862"/>
                    <a:pt x="1696" y="824"/>
                  </a:cubicBezTo>
                  <a:cubicBezTo>
                    <a:pt x="1712" y="765"/>
                    <a:pt x="1799" y="759"/>
                    <a:pt x="1799" y="688"/>
                  </a:cubicBezTo>
                  <a:cubicBezTo>
                    <a:pt x="1805" y="678"/>
                    <a:pt x="1838" y="656"/>
                    <a:pt x="1843" y="656"/>
                  </a:cubicBezTo>
                  <a:cubicBezTo>
                    <a:pt x="1848" y="650"/>
                    <a:pt x="1859" y="650"/>
                    <a:pt x="1859" y="645"/>
                  </a:cubicBezTo>
                  <a:cubicBezTo>
                    <a:pt x="1865" y="585"/>
                    <a:pt x="1919" y="558"/>
                    <a:pt x="1952" y="520"/>
                  </a:cubicBezTo>
                  <a:cubicBezTo>
                    <a:pt x="1979" y="482"/>
                    <a:pt x="2017" y="438"/>
                    <a:pt x="2044" y="400"/>
                  </a:cubicBezTo>
                  <a:cubicBezTo>
                    <a:pt x="2093" y="346"/>
                    <a:pt x="2142" y="286"/>
                    <a:pt x="2180" y="221"/>
                  </a:cubicBezTo>
                  <a:cubicBezTo>
                    <a:pt x="2202" y="178"/>
                    <a:pt x="2234" y="145"/>
                    <a:pt x="2272" y="123"/>
                  </a:cubicBezTo>
                  <a:cubicBezTo>
                    <a:pt x="2280" y="117"/>
                    <a:pt x="2286" y="114"/>
                    <a:pt x="2292" y="114"/>
                  </a:cubicBezTo>
                  <a:close/>
                  <a:moveTo>
                    <a:pt x="2291" y="1"/>
                  </a:moveTo>
                  <a:cubicBezTo>
                    <a:pt x="2263" y="1"/>
                    <a:pt x="2235" y="11"/>
                    <a:pt x="2213" y="31"/>
                  </a:cubicBezTo>
                  <a:cubicBezTo>
                    <a:pt x="2169" y="58"/>
                    <a:pt x="2136" y="96"/>
                    <a:pt x="2104" y="139"/>
                  </a:cubicBezTo>
                  <a:cubicBezTo>
                    <a:pt x="1990" y="275"/>
                    <a:pt x="1886" y="422"/>
                    <a:pt x="1778" y="563"/>
                  </a:cubicBezTo>
                  <a:cubicBezTo>
                    <a:pt x="1712" y="645"/>
                    <a:pt x="1636" y="716"/>
                    <a:pt x="1577" y="797"/>
                  </a:cubicBezTo>
                  <a:cubicBezTo>
                    <a:pt x="1568" y="806"/>
                    <a:pt x="1559" y="812"/>
                    <a:pt x="1550" y="812"/>
                  </a:cubicBezTo>
                  <a:cubicBezTo>
                    <a:pt x="1543" y="812"/>
                    <a:pt x="1535" y="807"/>
                    <a:pt x="1528" y="797"/>
                  </a:cubicBezTo>
                  <a:cubicBezTo>
                    <a:pt x="1479" y="737"/>
                    <a:pt x="1430" y="688"/>
                    <a:pt x="1381" y="634"/>
                  </a:cubicBezTo>
                  <a:cubicBezTo>
                    <a:pt x="1349" y="588"/>
                    <a:pt x="1299" y="563"/>
                    <a:pt x="1248" y="563"/>
                  </a:cubicBezTo>
                  <a:cubicBezTo>
                    <a:pt x="1221" y="563"/>
                    <a:pt x="1194" y="570"/>
                    <a:pt x="1169" y="585"/>
                  </a:cubicBezTo>
                  <a:cubicBezTo>
                    <a:pt x="1098" y="618"/>
                    <a:pt x="1038" y="672"/>
                    <a:pt x="995" y="737"/>
                  </a:cubicBezTo>
                  <a:cubicBezTo>
                    <a:pt x="946" y="814"/>
                    <a:pt x="859" y="857"/>
                    <a:pt x="821" y="939"/>
                  </a:cubicBezTo>
                  <a:cubicBezTo>
                    <a:pt x="788" y="1004"/>
                    <a:pt x="691" y="1009"/>
                    <a:pt x="691" y="1096"/>
                  </a:cubicBezTo>
                  <a:cubicBezTo>
                    <a:pt x="631" y="1112"/>
                    <a:pt x="609" y="1178"/>
                    <a:pt x="571" y="1221"/>
                  </a:cubicBezTo>
                  <a:cubicBezTo>
                    <a:pt x="527" y="1254"/>
                    <a:pt x="495" y="1303"/>
                    <a:pt x="479" y="1352"/>
                  </a:cubicBezTo>
                  <a:cubicBezTo>
                    <a:pt x="473" y="1363"/>
                    <a:pt x="468" y="1368"/>
                    <a:pt x="462" y="1373"/>
                  </a:cubicBezTo>
                  <a:cubicBezTo>
                    <a:pt x="446" y="1373"/>
                    <a:pt x="441" y="1363"/>
                    <a:pt x="441" y="1352"/>
                  </a:cubicBezTo>
                  <a:cubicBezTo>
                    <a:pt x="424" y="1319"/>
                    <a:pt x="397" y="1286"/>
                    <a:pt x="370" y="1259"/>
                  </a:cubicBezTo>
                  <a:cubicBezTo>
                    <a:pt x="344" y="1236"/>
                    <a:pt x="311" y="1224"/>
                    <a:pt x="277" y="1224"/>
                  </a:cubicBezTo>
                  <a:cubicBezTo>
                    <a:pt x="240" y="1224"/>
                    <a:pt x="203" y="1239"/>
                    <a:pt x="174" y="1270"/>
                  </a:cubicBezTo>
                  <a:cubicBezTo>
                    <a:pt x="82" y="1363"/>
                    <a:pt x="76" y="1493"/>
                    <a:pt x="38" y="1613"/>
                  </a:cubicBezTo>
                  <a:cubicBezTo>
                    <a:pt x="22" y="1661"/>
                    <a:pt x="33" y="1721"/>
                    <a:pt x="22" y="1776"/>
                  </a:cubicBezTo>
                  <a:cubicBezTo>
                    <a:pt x="0" y="1912"/>
                    <a:pt x="0" y="2047"/>
                    <a:pt x="22" y="2183"/>
                  </a:cubicBezTo>
                  <a:cubicBezTo>
                    <a:pt x="22" y="2216"/>
                    <a:pt x="33" y="2243"/>
                    <a:pt x="55" y="2265"/>
                  </a:cubicBezTo>
                  <a:cubicBezTo>
                    <a:pt x="107" y="2318"/>
                    <a:pt x="178" y="2346"/>
                    <a:pt x="249" y="2346"/>
                  </a:cubicBezTo>
                  <a:cubicBezTo>
                    <a:pt x="266" y="2346"/>
                    <a:pt x="283" y="2344"/>
                    <a:pt x="299" y="2341"/>
                  </a:cubicBezTo>
                  <a:cubicBezTo>
                    <a:pt x="402" y="2330"/>
                    <a:pt x="500" y="2308"/>
                    <a:pt x="598" y="2281"/>
                  </a:cubicBezTo>
                  <a:cubicBezTo>
                    <a:pt x="756" y="2243"/>
                    <a:pt x="908" y="2167"/>
                    <a:pt x="1033" y="2064"/>
                  </a:cubicBezTo>
                  <a:cubicBezTo>
                    <a:pt x="1104" y="2009"/>
                    <a:pt x="1104" y="1901"/>
                    <a:pt x="1028" y="1852"/>
                  </a:cubicBezTo>
                  <a:cubicBezTo>
                    <a:pt x="973" y="1819"/>
                    <a:pt x="913" y="1792"/>
                    <a:pt x="854" y="1781"/>
                  </a:cubicBezTo>
                  <a:cubicBezTo>
                    <a:pt x="875" y="1754"/>
                    <a:pt x="897" y="1732"/>
                    <a:pt x="919" y="1716"/>
                  </a:cubicBezTo>
                  <a:cubicBezTo>
                    <a:pt x="951" y="1689"/>
                    <a:pt x="984" y="1661"/>
                    <a:pt x="1011" y="1634"/>
                  </a:cubicBezTo>
                  <a:cubicBezTo>
                    <a:pt x="1055" y="1575"/>
                    <a:pt x="1115" y="1531"/>
                    <a:pt x="1158" y="1466"/>
                  </a:cubicBezTo>
                  <a:cubicBezTo>
                    <a:pt x="1169" y="1449"/>
                    <a:pt x="1191" y="1449"/>
                    <a:pt x="1191" y="1417"/>
                  </a:cubicBezTo>
                  <a:cubicBezTo>
                    <a:pt x="1191" y="1391"/>
                    <a:pt x="1227" y="1372"/>
                    <a:pt x="1260" y="1372"/>
                  </a:cubicBezTo>
                  <a:cubicBezTo>
                    <a:pt x="1275" y="1372"/>
                    <a:pt x="1289" y="1376"/>
                    <a:pt x="1299" y="1384"/>
                  </a:cubicBezTo>
                  <a:cubicBezTo>
                    <a:pt x="1392" y="1449"/>
                    <a:pt x="1479" y="1526"/>
                    <a:pt x="1577" y="1596"/>
                  </a:cubicBezTo>
                  <a:cubicBezTo>
                    <a:pt x="1628" y="1632"/>
                    <a:pt x="1689" y="1650"/>
                    <a:pt x="1751" y="1650"/>
                  </a:cubicBezTo>
                  <a:cubicBezTo>
                    <a:pt x="1793" y="1650"/>
                    <a:pt x="1836" y="1641"/>
                    <a:pt x="1876" y="1623"/>
                  </a:cubicBezTo>
                  <a:cubicBezTo>
                    <a:pt x="1930" y="1596"/>
                    <a:pt x="1973" y="1564"/>
                    <a:pt x="2017" y="1526"/>
                  </a:cubicBezTo>
                  <a:cubicBezTo>
                    <a:pt x="2136" y="1444"/>
                    <a:pt x="2207" y="1330"/>
                    <a:pt x="2310" y="1243"/>
                  </a:cubicBezTo>
                  <a:cubicBezTo>
                    <a:pt x="2376" y="1178"/>
                    <a:pt x="2435" y="1102"/>
                    <a:pt x="2484" y="1026"/>
                  </a:cubicBezTo>
                  <a:cubicBezTo>
                    <a:pt x="2528" y="955"/>
                    <a:pt x="2599" y="906"/>
                    <a:pt x="2642" y="830"/>
                  </a:cubicBezTo>
                  <a:cubicBezTo>
                    <a:pt x="2680" y="775"/>
                    <a:pt x="2734" y="732"/>
                    <a:pt x="2772" y="672"/>
                  </a:cubicBezTo>
                  <a:cubicBezTo>
                    <a:pt x="2789" y="640"/>
                    <a:pt x="2805" y="612"/>
                    <a:pt x="2827" y="591"/>
                  </a:cubicBezTo>
                  <a:cubicBezTo>
                    <a:pt x="2849" y="563"/>
                    <a:pt x="2865" y="536"/>
                    <a:pt x="2865" y="509"/>
                  </a:cubicBezTo>
                  <a:cubicBezTo>
                    <a:pt x="2876" y="466"/>
                    <a:pt x="2854" y="422"/>
                    <a:pt x="2811" y="417"/>
                  </a:cubicBezTo>
                  <a:cubicBezTo>
                    <a:pt x="2774" y="411"/>
                    <a:pt x="2736" y="408"/>
                    <a:pt x="2699" y="408"/>
                  </a:cubicBezTo>
                  <a:cubicBezTo>
                    <a:pt x="2636" y="408"/>
                    <a:pt x="2573" y="416"/>
                    <a:pt x="2512" y="433"/>
                  </a:cubicBezTo>
                  <a:cubicBezTo>
                    <a:pt x="2490" y="444"/>
                    <a:pt x="2463" y="449"/>
                    <a:pt x="2441" y="449"/>
                  </a:cubicBezTo>
                  <a:cubicBezTo>
                    <a:pt x="2408" y="438"/>
                    <a:pt x="2441" y="400"/>
                    <a:pt x="2430" y="379"/>
                  </a:cubicBezTo>
                  <a:cubicBezTo>
                    <a:pt x="2425" y="357"/>
                    <a:pt x="2425" y="330"/>
                    <a:pt x="2430" y="303"/>
                  </a:cubicBezTo>
                  <a:cubicBezTo>
                    <a:pt x="2441" y="226"/>
                    <a:pt x="2435" y="150"/>
                    <a:pt x="2403" y="80"/>
                  </a:cubicBezTo>
                  <a:cubicBezTo>
                    <a:pt x="2386" y="28"/>
                    <a:pt x="2339" y="1"/>
                    <a:pt x="22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21" name="Google Shape;6961;p123"/>
            <p:cNvSpPr/>
            <p:nvPr/>
          </p:nvSpPr>
          <p:spPr>
            <a:xfrm>
              <a:off x="1581605" y="1965417"/>
              <a:ext cx="48517" cy="60675"/>
            </a:xfrm>
            <a:custGeom>
              <a:avLst/>
              <a:gdLst/>
              <a:ahLst/>
              <a:cxnLst/>
              <a:rect l="l" t="t" r="r" b="b"/>
              <a:pathLst>
                <a:path w="419" h="524" extrusionOk="0">
                  <a:moveTo>
                    <a:pt x="62" y="1"/>
                  </a:moveTo>
                  <a:cubicBezTo>
                    <a:pt x="52" y="1"/>
                    <a:pt x="42" y="4"/>
                    <a:pt x="33" y="11"/>
                  </a:cubicBezTo>
                  <a:cubicBezTo>
                    <a:pt x="22" y="21"/>
                    <a:pt x="0" y="21"/>
                    <a:pt x="6" y="54"/>
                  </a:cubicBezTo>
                  <a:cubicBezTo>
                    <a:pt x="11" y="54"/>
                    <a:pt x="11" y="60"/>
                    <a:pt x="11" y="60"/>
                  </a:cubicBezTo>
                  <a:cubicBezTo>
                    <a:pt x="38" y="179"/>
                    <a:pt x="136" y="250"/>
                    <a:pt x="190" y="348"/>
                  </a:cubicBezTo>
                  <a:cubicBezTo>
                    <a:pt x="218" y="391"/>
                    <a:pt x="261" y="435"/>
                    <a:pt x="288" y="484"/>
                  </a:cubicBezTo>
                  <a:cubicBezTo>
                    <a:pt x="305" y="511"/>
                    <a:pt x="326" y="511"/>
                    <a:pt x="348" y="522"/>
                  </a:cubicBezTo>
                  <a:cubicBezTo>
                    <a:pt x="350" y="523"/>
                    <a:pt x="352" y="524"/>
                    <a:pt x="354" y="524"/>
                  </a:cubicBezTo>
                  <a:cubicBezTo>
                    <a:pt x="370" y="524"/>
                    <a:pt x="390" y="494"/>
                    <a:pt x="413" y="494"/>
                  </a:cubicBezTo>
                  <a:cubicBezTo>
                    <a:pt x="413" y="494"/>
                    <a:pt x="419" y="473"/>
                    <a:pt x="413" y="467"/>
                  </a:cubicBezTo>
                  <a:cubicBezTo>
                    <a:pt x="397" y="451"/>
                    <a:pt x="397" y="424"/>
                    <a:pt x="386" y="407"/>
                  </a:cubicBezTo>
                  <a:cubicBezTo>
                    <a:pt x="326" y="304"/>
                    <a:pt x="267" y="206"/>
                    <a:pt x="196" y="114"/>
                  </a:cubicBezTo>
                  <a:cubicBezTo>
                    <a:pt x="169" y="81"/>
                    <a:pt x="136" y="49"/>
                    <a:pt x="98" y="16"/>
                  </a:cubicBezTo>
                  <a:cubicBezTo>
                    <a:pt x="89" y="7"/>
                    <a:pt x="75" y="1"/>
                    <a:pt x="6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22" name="Google Shape;6962;p123"/>
            <p:cNvSpPr/>
            <p:nvPr/>
          </p:nvSpPr>
          <p:spPr>
            <a:xfrm>
              <a:off x="1636375" y="1948280"/>
              <a:ext cx="23969" cy="73412"/>
            </a:xfrm>
            <a:custGeom>
              <a:avLst/>
              <a:gdLst/>
              <a:ahLst/>
              <a:cxnLst/>
              <a:rect l="l" t="t" r="r" b="b"/>
              <a:pathLst>
                <a:path w="207" h="634" extrusionOk="0">
                  <a:moveTo>
                    <a:pt x="38" y="1"/>
                  </a:moveTo>
                  <a:cubicBezTo>
                    <a:pt x="22" y="6"/>
                    <a:pt x="33" y="28"/>
                    <a:pt x="27" y="44"/>
                  </a:cubicBezTo>
                  <a:cubicBezTo>
                    <a:pt x="0" y="115"/>
                    <a:pt x="27" y="191"/>
                    <a:pt x="27" y="256"/>
                  </a:cubicBezTo>
                  <a:cubicBezTo>
                    <a:pt x="27" y="305"/>
                    <a:pt x="49" y="354"/>
                    <a:pt x="49" y="403"/>
                  </a:cubicBezTo>
                  <a:cubicBezTo>
                    <a:pt x="49" y="474"/>
                    <a:pt x="60" y="545"/>
                    <a:pt x="82" y="615"/>
                  </a:cubicBezTo>
                  <a:cubicBezTo>
                    <a:pt x="82" y="627"/>
                    <a:pt x="88" y="634"/>
                    <a:pt x="98" y="634"/>
                  </a:cubicBezTo>
                  <a:cubicBezTo>
                    <a:pt x="101" y="634"/>
                    <a:pt x="105" y="633"/>
                    <a:pt x="109" y="632"/>
                  </a:cubicBezTo>
                  <a:cubicBezTo>
                    <a:pt x="174" y="604"/>
                    <a:pt x="207" y="534"/>
                    <a:pt x="185" y="474"/>
                  </a:cubicBezTo>
                  <a:cubicBezTo>
                    <a:pt x="163" y="420"/>
                    <a:pt x="185" y="360"/>
                    <a:pt x="163" y="311"/>
                  </a:cubicBezTo>
                  <a:cubicBezTo>
                    <a:pt x="158" y="218"/>
                    <a:pt x="136" y="121"/>
                    <a:pt x="98" y="34"/>
                  </a:cubicBezTo>
                  <a:cubicBezTo>
                    <a:pt x="87" y="17"/>
                    <a:pt x="65"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23" name="Google Shape;6963;p123"/>
            <p:cNvSpPr/>
            <p:nvPr/>
          </p:nvSpPr>
          <p:spPr>
            <a:xfrm>
              <a:off x="3004113" y="2280716"/>
              <a:ext cx="293766" cy="294113"/>
            </a:xfrm>
            <a:custGeom>
              <a:avLst/>
              <a:gdLst/>
              <a:ahLst/>
              <a:cxnLst/>
              <a:rect l="l" t="t" r="r" b="b"/>
              <a:pathLst>
                <a:path w="2537" h="2540" extrusionOk="0">
                  <a:moveTo>
                    <a:pt x="424" y="5"/>
                  </a:moveTo>
                  <a:cubicBezTo>
                    <a:pt x="409" y="5"/>
                    <a:pt x="397" y="12"/>
                    <a:pt x="391" y="27"/>
                  </a:cubicBezTo>
                  <a:cubicBezTo>
                    <a:pt x="375" y="60"/>
                    <a:pt x="348" y="109"/>
                    <a:pt x="391" y="141"/>
                  </a:cubicBezTo>
                  <a:cubicBezTo>
                    <a:pt x="446" y="179"/>
                    <a:pt x="457" y="250"/>
                    <a:pt x="516" y="288"/>
                  </a:cubicBezTo>
                  <a:cubicBezTo>
                    <a:pt x="603" y="381"/>
                    <a:pt x="701" y="457"/>
                    <a:pt x="805" y="522"/>
                  </a:cubicBezTo>
                  <a:cubicBezTo>
                    <a:pt x="812" y="525"/>
                    <a:pt x="820" y="526"/>
                    <a:pt x="827" y="526"/>
                  </a:cubicBezTo>
                  <a:cubicBezTo>
                    <a:pt x="848" y="526"/>
                    <a:pt x="870" y="516"/>
                    <a:pt x="886" y="500"/>
                  </a:cubicBezTo>
                  <a:cubicBezTo>
                    <a:pt x="908" y="473"/>
                    <a:pt x="881" y="446"/>
                    <a:pt x="864" y="429"/>
                  </a:cubicBezTo>
                  <a:cubicBezTo>
                    <a:pt x="805" y="370"/>
                    <a:pt x="750" y="299"/>
                    <a:pt x="690" y="239"/>
                  </a:cubicBezTo>
                  <a:cubicBezTo>
                    <a:pt x="625" y="163"/>
                    <a:pt x="549" y="98"/>
                    <a:pt x="473" y="27"/>
                  </a:cubicBezTo>
                  <a:cubicBezTo>
                    <a:pt x="459" y="13"/>
                    <a:pt x="440" y="5"/>
                    <a:pt x="424" y="5"/>
                  </a:cubicBezTo>
                  <a:close/>
                  <a:moveTo>
                    <a:pt x="507" y="629"/>
                  </a:moveTo>
                  <a:cubicBezTo>
                    <a:pt x="499" y="629"/>
                    <a:pt x="492" y="630"/>
                    <a:pt x="484" y="631"/>
                  </a:cubicBezTo>
                  <a:cubicBezTo>
                    <a:pt x="446" y="639"/>
                    <a:pt x="406" y="643"/>
                    <a:pt x="366" y="643"/>
                  </a:cubicBezTo>
                  <a:cubicBezTo>
                    <a:pt x="326" y="643"/>
                    <a:pt x="285" y="639"/>
                    <a:pt x="245" y="631"/>
                  </a:cubicBezTo>
                  <a:cubicBezTo>
                    <a:pt x="196" y="631"/>
                    <a:pt x="0" y="647"/>
                    <a:pt x="16" y="734"/>
                  </a:cubicBezTo>
                  <a:cubicBezTo>
                    <a:pt x="16" y="739"/>
                    <a:pt x="16" y="745"/>
                    <a:pt x="22" y="750"/>
                  </a:cubicBezTo>
                  <a:cubicBezTo>
                    <a:pt x="38" y="783"/>
                    <a:pt x="76" y="799"/>
                    <a:pt x="114" y="805"/>
                  </a:cubicBezTo>
                  <a:cubicBezTo>
                    <a:pt x="201" y="821"/>
                    <a:pt x="291" y="822"/>
                    <a:pt x="381" y="822"/>
                  </a:cubicBezTo>
                  <a:cubicBezTo>
                    <a:pt x="399" y="822"/>
                    <a:pt x="416" y="822"/>
                    <a:pt x="434" y="822"/>
                  </a:cubicBezTo>
                  <a:cubicBezTo>
                    <a:pt x="506" y="822"/>
                    <a:pt x="577" y="823"/>
                    <a:pt x="647" y="832"/>
                  </a:cubicBezTo>
                  <a:cubicBezTo>
                    <a:pt x="669" y="832"/>
                    <a:pt x="696" y="815"/>
                    <a:pt x="690" y="772"/>
                  </a:cubicBezTo>
                  <a:cubicBezTo>
                    <a:pt x="670" y="687"/>
                    <a:pt x="595" y="629"/>
                    <a:pt x="507" y="629"/>
                  </a:cubicBezTo>
                  <a:close/>
                  <a:moveTo>
                    <a:pt x="1880" y="1092"/>
                  </a:moveTo>
                  <a:cubicBezTo>
                    <a:pt x="1863" y="1092"/>
                    <a:pt x="1839" y="1109"/>
                    <a:pt x="1848" y="1147"/>
                  </a:cubicBezTo>
                  <a:cubicBezTo>
                    <a:pt x="1863" y="1230"/>
                    <a:pt x="1939" y="1291"/>
                    <a:pt x="2021" y="1291"/>
                  </a:cubicBezTo>
                  <a:cubicBezTo>
                    <a:pt x="2030" y="1291"/>
                    <a:pt x="2040" y="1290"/>
                    <a:pt x="2049" y="1288"/>
                  </a:cubicBezTo>
                  <a:cubicBezTo>
                    <a:pt x="2090" y="1283"/>
                    <a:pt x="2131" y="1280"/>
                    <a:pt x="2171" y="1280"/>
                  </a:cubicBezTo>
                  <a:cubicBezTo>
                    <a:pt x="2211" y="1280"/>
                    <a:pt x="2251" y="1283"/>
                    <a:pt x="2289" y="1288"/>
                  </a:cubicBezTo>
                  <a:cubicBezTo>
                    <a:pt x="2294" y="1289"/>
                    <a:pt x="2301" y="1289"/>
                    <a:pt x="2310" y="1289"/>
                  </a:cubicBezTo>
                  <a:cubicBezTo>
                    <a:pt x="2379" y="1289"/>
                    <a:pt x="2537" y="1268"/>
                    <a:pt x="2522" y="1190"/>
                  </a:cubicBezTo>
                  <a:cubicBezTo>
                    <a:pt x="2522" y="1185"/>
                    <a:pt x="2517" y="1180"/>
                    <a:pt x="2517" y="1174"/>
                  </a:cubicBezTo>
                  <a:cubicBezTo>
                    <a:pt x="2495" y="1142"/>
                    <a:pt x="2463" y="1120"/>
                    <a:pt x="2424" y="1120"/>
                  </a:cubicBezTo>
                  <a:cubicBezTo>
                    <a:pt x="2337" y="1104"/>
                    <a:pt x="2248" y="1102"/>
                    <a:pt x="2157" y="1102"/>
                  </a:cubicBezTo>
                  <a:cubicBezTo>
                    <a:pt x="2139" y="1102"/>
                    <a:pt x="2121" y="1102"/>
                    <a:pt x="2103" y="1102"/>
                  </a:cubicBezTo>
                  <a:cubicBezTo>
                    <a:pt x="2031" y="1102"/>
                    <a:pt x="1958" y="1101"/>
                    <a:pt x="1886" y="1093"/>
                  </a:cubicBezTo>
                  <a:cubicBezTo>
                    <a:pt x="1884" y="1092"/>
                    <a:pt x="1882" y="1092"/>
                    <a:pt x="1880" y="1092"/>
                  </a:cubicBezTo>
                  <a:close/>
                  <a:moveTo>
                    <a:pt x="1703" y="1395"/>
                  </a:moveTo>
                  <a:cubicBezTo>
                    <a:pt x="1682" y="1395"/>
                    <a:pt x="1664" y="1406"/>
                    <a:pt x="1653" y="1424"/>
                  </a:cubicBezTo>
                  <a:cubicBezTo>
                    <a:pt x="1631" y="1446"/>
                    <a:pt x="1658" y="1473"/>
                    <a:pt x="1674" y="1489"/>
                  </a:cubicBezTo>
                  <a:cubicBezTo>
                    <a:pt x="1734" y="1549"/>
                    <a:pt x="1783" y="1620"/>
                    <a:pt x="1843" y="1680"/>
                  </a:cubicBezTo>
                  <a:cubicBezTo>
                    <a:pt x="1913" y="1756"/>
                    <a:pt x="1984" y="1826"/>
                    <a:pt x="2060" y="1892"/>
                  </a:cubicBezTo>
                  <a:cubicBezTo>
                    <a:pt x="2077" y="1908"/>
                    <a:pt x="2094" y="1916"/>
                    <a:pt x="2110" y="1916"/>
                  </a:cubicBezTo>
                  <a:cubicBezTo>
                    <a:pt x="2125" y="1916"/>
                    <a:pt x="2139" y="1908"/>
                    <a:pt x="2147" y="1892"/>
                  </a:cubicBezTo>
                  <a:cubicBezTo>
                    <a:pt x="2164" y="1865"/>
                    <a:pt x="2185" y="1810"/>
                    <a:pt x="2147" y="1783"/>
                  </a:cubicBezTo>
                  <a:cubicBezTo>
                    <a:pt x="2093" y="1740"/>
                    <a:pt x="2077" y="1669"/>
                    <a:pt x="2017" y="1636"/>
                  </a:cubicBezTo>
                  <a:cubicBezTo>
                    <a:pt x="1935" y="1544"/>
                    <a:pt x="1837" y="1468"/>
                    <a:pt x="1734" y="1402"/>
                  </a:cubicBezTo>
                  <a:cubicBezTo>
                    <a:pt x="1724" y="1397"/>
                    <a:pt x="1713" y="1395"/>
                    <a:pt x="1703" y="1395"/>
                  </a:cubicBezTo>
                  <a:close/>
                  <a:moveTo>
                    <a:pt x="1321" y="413"/>
                  </a:moveTo>
                  <a:cubicBezTo>
                    <a:pt x="1403" y="462"/>
                    <a:pt x="1408" y="500"/>
                    <a:pt x="1354" y="560"/>
                  </a:cubicBezTo>
                  <a:cubicBezTo>
                    <a:pt x="1337" y="582"/>
                    <a:pt x="1310" y="603"/>
                    <a:pt x="1332" y="636"/>
                  </a:cubicBezTo>
                  <a:cubicBezTo>
                    <a:pt x="1337" y="641"/>
                    <a:pt x="1326" y="658"/>
                    <a:pt x="1316" y="669"/>
                  </a:cubicBezTo>
                  <a:cubicBezTo>
                    <a:pt x="1261" y="728"/>
                    <a:pt x="1212" y="805"/>
                    <a:pt x="1180" y="881"/>
                  </a:cubicBezTo>
                  <a:cubicBezTo>
                    <a:pt x="1158" y="924"/>
                    <a:pt x="1131" y="973"/>
                    <a:pt x="1098" y="1011"/>
                  </a:cubicBezTo>
                  <a:cubicBezTo>
                    <a:pt x="1093" y="1022"/>
                    <a:pt x="1082" y="1027"/>
                    <a:pt x="1076" y="1038"/>
                  </a:cubicBezTo>
                  <a:cubicBezTo>
                    <a:pt x="1038" y="1120"/>
                    <a:pt x="995" y="1196"/>
                    <a:pt x="957" y="1277"/>
                  </a:cubicBezTo>
                  <a:cubicBezTo>
                    <a:pt x="951" y="1288"/>
                    <a:pt x="946" y="1294"/>
                    <a:pt x="940" y="1305"/>
                  </a:cubicBezTo>
                  <a:cubicBezTo>
                    <a:pt x="930" y="1316"/>
                    <a:pt x="919" y="1332"/>
                    <a:pt x="908" y="1343"/>
                  </a:cubicBezTo>
                  <a:cubicBezTo>
                    <a:pt x="902" y="1370"/>
                    <a:pt x="897" y="1413"/>
                    <a:pt x="892" y="1413"/>
                  </a:cubicBezTo>
                  <a:cubicBezTo>
                    <a:pt x="854" y="1413"/>
                    <a:pt x="870" y="1441"/>
                    <a:pt x="859" y="1462"/>
                  </a:cubicBezTo>
                  <a:cubicBezTo>
                    <a:pt x="848" y="1484"/>
                    <a:pt x="843" y="1511"/>
                    <a:pt x="832" y="1533"/>
                  </a:cubicBezTo>
                  <a:cubicBezTo>
                    <a:pt x="821" y="1555"/>
                    <a:pt x="805" y="1576"/>
                    <a:pt x="788" y="1593"/>
                  </a:cubicBezTo>
                  <a:cubicBezTo>
                    <a:pt x="772" y="1609"/>
                    <a:pt x="761" y="1620"/>
                    <a:pt x="772" y="1642"/>
                  </a:cubicBezTo>
                  <a:cubicBezTo>
                    <a:pt x="772" y="1653"/>
                    <a:pt x="772" y="1658"/>
                    <a:pt x="772" y="1669"/>
                  </a:cubicBezTo>
                  <a:cubicBezTo>
                    <a:pt x="728" y="1712"/>
                    <a:pt x="696" y="1767"/>
                    <a:pt x="685" y="1826"/>
                  </a:cubicBezTo>
                  <a:cubicBezTo>
                    <a:pt x="674" y="1859"/>
                    <a:pt x="663" y="1886"/>
                    <a:pt x="647" y="1919"/>
                  </a:cubicBezTo>
                  <a:lnTo>
                    <a:pt x="495" y="1821"/>
                  </a:lnTo>
                  <a:lnTo>
                    <a:pt x="582" y="1723"/>
                  </a:lnTo>
                  <a:cubicBezTo>
                    <a:pt x="560" y="1685"/>
                    <a:pt x="598" y="1653"/>
                    <a:pt x="603" y="1614"/>
                  </a:cubicBezTo>
                  <a:cubicBezTo>
                    <a:pt x="609" y="1593"/>
                    <a:pt x="614" y="1587"/>
                    <a:pt x="652" y="1566"/>
                  </a:cubicBezTo>
                  <a:cubicBezTo>
                    <a:pt x="663" y="1560"/>
                    <a:pt x="669" y="1549"/>
                    <a:pt x="669" y="1538"/>
                  </a:cubicBezTo>
                  <a:cubicBezTo>
                    <a:pt x="674" y="1511"/>
                    <a:pt x="690" y="1484"/>
                    <a:pt x="712" y="1468"/>
                  </a:cubicBezTo>
                  <a:cubicBezTo>
                    <a:pt x="745" y="1446"/>
                    <a:pt x="712" y="1408"/>
                    <a:pt x="745" y="1386"/>
                  </a:cubicBezTo>
                  <a:cubicBezTo>
                    <a:pt x="772" y="1375"/>
                    <a:pt x="788" y="1343"/>
                    <a:pt x="772" y="1316"/>
                  </a:cubicBezTo>
                  <a:cubicBezTo>
                    <a:pt x="772" y="1310"/>
                    <a:pt x="799" y="1288"/>
                    <a:pt x="815" y="1277"/>
                  </a:cubicBezTo>
                  <a:cubicBezTo>
                    <a:pt x="810" y="1272"/>
                    <a:pt x="799" y="1256"/>
                    <a:pt x="799" y="1250"/>
                  </a:cubicBezTo>
                  <a:cubicBezTo>
                    <a:pt x="804" y="1228"/>
                    <a:pt x="820" y="1216"/>
                    <a:pt x="840" y="1216"/>
                  </a:cubicBezTo>
                  <a:cubicBezTo>
                    <a:pt x="845" y="1216"/>
                    <a:pt x="849" y="1217"/>
                    <a:pt x="854" y="1218"/>
                  </a:cubicBezTo>
                  <a:cubicBezTo>
                    <a:pt x="864" y="1185"/>
                    <a:pt x="881" y="1147"/>
                    <a:pt x="892" y="1125"/>
                  </a:cubicBezTo>
                  <a:cubicBezTo>
                    <a:pt x="902" y="1104"/>
                    <a:pt x="897" y="1065"/>
                    <a:pt x="940" y="1065"/>
                  </a:cubicBezTo>
                  <a:cubicBezTo>
                    <a:pt x="940" y="1065"/>
                    <a:pt x="935" y="1038"/>
                    <a:pt x="940" y="1033"/>
                  </a:cubicBezTo>
                  <a:cubicBezTo>
                    <a:pt x="984" y="995"/>
                    <a:pt x="984" y="930"/>
                    <a:pt x="1038" y="897"/>
                  </a:cubicBezTo>
                  <a:cubicBezTo>
                    <a:pt x="1049" y="892"/>
                    <a:pt x="1033" y="864"/>
                    <a:pt x="1044" y="848"/>
                  </a:cubicBezTo>
                  <a:cubicBezTo>
                    <a:pt x="1055" y="832"/>
                    <a:pt x="1082" y="821"/>
                    <a:pt x="1082" y="810"/>
                  </a:cubicBezTo>
                  <a:cubicBezTo>
                    <a:pt x="1076" y="756"/>
                    <a:pt x="1114" y="750"/>
                    <a:pt x="1142" y="728"/>
                  </a:cubicBezTo>
                  <a:cubicBezTo>
                    <a:pt x="1147" y="718"/>
                    <a:pt x="1158" y="712"/>
                    <a:pt x="1163" y="701"/>
                  </a:cubicBezTo>
                  <a:lnTo>
                    <a:pt x="1142" y="641"/>
                  </a:lnTo>
                  <a:cubicBezTo>
                    <a:pt x="1158" y="636"/>
                    <a:pt x="1180" y="631"/>
                    <a:pt x="1196" y="620"/>
                  </a:cubicBezTo>
                  <a:cubicBezTo>
                    <a:pt x="1207" y="609"/>
                    <a:pt x="1212" y="593"/>
                    <a:pt x="1218" y="576"/>
                  </a:cubicBezTo>
                  <a:cubicBezTo>
                    <a:pt x="1229" y="555"/>
                    <a:pt x="1245" y="538"/>
                    <a:pt x="1256" y="522"/>
                  </a:cubicBezTo>
                  <a:cubicBezTo>
                    <a:pt x="1278" y="500"/>
                    <a:pt x="1294" y="489"/>
                    <a:pt x="1283" y="457"/>
                  </a:cubicBezTo>
                  <a:cubicBezTo>
                    <a:pt x="1283" y="446"/>
                    <a:pt x="1310" y="429"/>
                    <a:pt x="1321" y="413"/>
                  </a:cubicBezTo>
                  <a:close/>
                  <a:moveTo>
                    <a:pt x="1506" y="549"/>
                  </a:moveTo>
                  <a:cubicBezTo>
                    <a:pt x="1560" y="582"/>
                    <a:pt x="1625" y="614"/>
                    <a:pt x="1669" y="647"/>
                  </a:cubicBezTo>
                  <a:cubicBezTo>
                    <a:pt x="1712" y="674"/>
                    <a:pt x="1701" y="712"/>
                    <a:pt x="1680" y="761"/>
                  </a:cubicBezTo>
                  <a:cubicBezTo>
                    <a:pt x="1653" y="810"/>
                    <a:pt x="1609" y="848"/>
                    <a:pt x="1604" y="908"/>
                  </a:cubicBezTo>
                  <a:cubicBezTo>
                    <a:pt x="1593" y="951"/>
                    <a:pt x="1571" y="989"/>
                    <a:pt x="1544" y="1017"/>
                  </a:cubicBezTo>
                  <a:cubicBezTo>
                    <a:pt x="1484" y="1076"/>
                    <a:pt x="1473" y="1169"/>
                    <a:pt x="1408" y="1218"/>
                  </a:cubicBezTo>
                  <a:cubicBezTo>
                    <a:pt x="1397" y="1229"/>
                    <a:pt x="1397" y="1245"/>
                    <a:pt x="1392" y="1261"/>
                  </a:cubicBezTo>
                  <a:cubicBezTo>
                    <a:pt x="1386" y="1288"/>
                    <a:pt x="1370" y="1316"/>
                    <a:pt x="1348" y="1337"/>
                  </a:cubicBezTo>
                  <a:cubicBezTo>
                    <a:pt x="1321" y="1370"/>
                    <a:pt x="1305" y="1397"/>
                    <a:pt x="1288" y="1435"/>
                  </a:cubicBezTo>
                  <a:cubicBezTo>
                    <a:pt x="1256" y="1473"/>
                    <a:pt x="1234" y="1522"/>
                    <a:pt x="1207" y="1566"/>
                  </a:cubicBezTo>
                  <a:cubicBezTo>
                    <a:pt x="1180" y="1604"/>
                    <a:pt x="1169" y="1658"/>
                    <a:pt x="1136" y="1701"/>
                  </a:cubicBezTo>
                  <a:cubicBezTo>
                    <a:pt x="1125" y="1723"/>
                    <a:pt x="1109" y="1750"/>
                    <a:pt x="1098" y="1772"/>
                  </a:cubicBezTo>
                  <a:cubicBezTo>
                    <a:pt x="1066" y="1837"/>
                    <a:pt x="1027" y="1897"/>
                    <a:pt x="995" y="1957"/>
                  </a:cubicBezTo>
                  <a:cubicBezTo>
                    <a:pt x="989" y="1962"/>
                    <a:pt x="979" y="1973"/>
                    <a:pt x="979" y="1979"/>
                  </a:cubicBezTo>
                  <a:cubicBezTo>
                    <a:pt x="995" y="2033"/>
                    <a:pt x="951" y="2055"/>
                    <a:pt x="924" y="2082"/>
                  </a:cubicBezTo>
                  <a:cubicBezTo>
                    <a:pt x="918" y="2084"/>
                    <a:pt x="913" y="2084"/>
                    <a:pt x="909" y="2084"/>
                  </a:cubicBezTo>
                  <a:cubicBezTo>
                    <a:pt x="865" y="2084"/>
                    <a:pt x="865" y="2021"/>
                    <a:pt x="815" y="2011"/>
                  </a:cubicBezTo>
                  <a:cubicBezTo>
                    <a:pt x="772" y="1995"/>
                    <a:pt x="734" y="1973"/>
                    <a:pt x="696" y="1941"/>
                  </a:cubicBezTo>
                  <a:cubicBezTo>
                    <a:pt x="718" y="1908"/>
                    <a:pt x="739" y="1881"/>
                    <a:pt x="761" y="1848"/>
                  </a:cubicBezTo>
                  <a:cubicBezTo>
                    <a:pt x="783" y="1821"/>
                    <a:pt x="805" y="1788"/>
                    <a:pt x="815" y="1761"/>
                  </a:cubicBezTo>
                  <a:cubicBezTo>
                    <a:pt x="826" y="1712"/>
                    <a:pt x="848" y="1669"/>
                    <a:pt x="875" y="1631"/>
                  </a:cubicBezTo>
                  <a:cubicBezTo>
                    <a:pt x="908" y="1582"/>
                    <a:pt x="935" y="1528"/>
                    <a:pt x="962" y="1473"/>
                  </a:cubicBezTo>
                  <a:cubicBezTo>
                    <a:pt x="973" y="1435"/>
                    <a:pt x="1006" y="1413"/>
                    <a:pt x="1017" y="1375"/>
                  </a:cubicBezTo>
                  <a:cubicBezTo>
                    <a:pt x="1027" y="1337"/>
                    <a:pt x="1027" y="1294"/>
                    <a:pt x="1071" y="1272"/>
                  </a:cubicBezTo>
                  <a:cubicBezTo>
                    <a:pt x="1087" y="1201"/>
                    <a:pt x="1152" y="1152"/>
                    <a:pt x="1169" y="1082"/>
                  </a:cubicBezTo>
                  <a:cubicBezTo>
                    <a:pt x="1180" y="1055"/>
                    <a:pt x="1196" y="1033"/>
                    <a:pt x="1218" y="1011"/>
                  </a:cubicBezTo>
                  <a:cubicBezTo>
                    <a:pt x="1256" y="951"/>
                    <a:pt x="1294" y="892"/>
                    <a:pt x="1321" y="826"/>
                  </a:cubicBezTo>
                  <a:cubicBezTo>
                    <a:pt x="1364" y="767"/>
                    <a:pt x="1403" y="701"/>
                    <a:pt x="1430" y="636"/>
                  </a:cubicBezTo>
                  <a:cubicBezTo>
                    <a:pt x="1441" y="593"/>
                    <a:pt x="1468" y="565"/>
                    <a:pt x="1506" y="549"/>
                  </a:cubicBezTo>
                  <a:close/>
                  <a:moveTo>
                    <a:pt x="500" y="2017"/>
                  </a:moveTo>
                  <a:lnTo>
                    <a:pt x="549" y="2055"/>
                  </a:lnTo>
                  <a:cubicBezTo>
                    <a:pt x="576" y="2082"/>
                    <a:pt x="614" y="2098"/>
                    <a:pt x="652" y="2109"/>
                  </a:cubicBezTo>
                  <a:cubicBezTo>
                    <a:pt x="701" y="2131"/>
                    <a:pt x="745" y="2158"/>
                    <a:pt x="788" y="2191"/>
                  </a:cubicBezTo>
                  <a:cubicBezTo>
                    <a:pt x="739" y="2229"/>
                    <a:pt x="696" y="2261"/>
                    <a:pt x="647" y="2294"/>
                  </a:cubicBezTo>
                  <a:cubicBezTo>
                    <a:pt x="603" y="2267"/>
                    <a:pt x="565" y="2234"/>
                    <a:pt x="522" y="2202"/>
                  </a:cubicBezTo>
                  <a:cubicBezTo>
                    <a:pt x="489" y="2180"/>
                    <a:pt x="478" y="2142"/>
                    <a:pt x="484" y="2104"/>
                  </a:cubicBezTo>
                  <a:cubicBezTo>
                    <a:pt x="489" y="2077"/>
                    <a:pt x="451" y="2038"/>
                    <a:pt x="500" y="2017"/>
                  </a:cubicBezTo>
                  <a:close/>
                  <a:moveTo>
                    <a:pt x="1487" y="1"/>
                  </a:moveTo>
                  <a:cubicBezTo>
                    <a:pt x="1472" y="1"/>
                    <a:pt x="1456" y="5"/>
                    <a:pt x="1441" y="5"/>
                  </a:cubicBezTo>
                  <a:cubicBezTo>
                    <a:pt x="1397" y="82"/>
                    <a:pt x="1348" y="152"/>
                    <a:pt x="1288" y="217"/>
                  </a:cubicBezTo>
                  <a:cubicBezTo>
                    <a:pt x="1245" y="283"/>
                    <a:pt x="1201" y="343"/>
                    <a:pt x="1152" y="397"/>
                  </a:cubicBezTo>
                  <a:cubicBezTo>
                    <a:pt x="1125" y="419"/>
                    <a:pt x="1109" y="446"/>
                    <a:pt x="1109" y="478"/>
                  </a:cubicBezTo>
                  <a:cubicBezTo>
                    <a:pt x="1109" y="511"/>
                    <a:pt x="1087" y="544"/>
                    <a:pt x="1060" y="560"/>
                  </a:cubicBezTo>
                  <a:cubicBezTo>
                    <a:pt x="1011" y="582"/>
                    <a:pt x="1033" y="620"/>
                    <a:pt x="1017" y="647"/>
                  </a:cubicBezTo>
                  <a:cubicBezTo>
                    <a:pt x="995" y="680"/>
                    <a:pt x="973" y="707"/>
                    <a:pt x="946" y="739"/>
                  </a:cubicBezTo>
                  <a:lnTo>
                    <a:pt x="946" y="745"/>
                  </a:lnTo>
                  <a:lnTo>
                    <a:pt x="848" y="919"/>
                  </a:lnTo>
                  <a:cubicBezTo>
                    <a:pt x="842" y="916"/>
                    <a:pt x="837" y="915"/>
                    <a:pt x="833" y="915"/>
                  </a:cubicBezTo>
                  <a:cubicBezTo>
                    <a:pt x="817" y="915"/>
                    <a:pt x="811" y="929"/>
                    <a:pt x="815" y="946"/>
                  </a:cubicBezTo>
                  <a:cubicBezTo>
                    <a:pt x="815" y="973"/>
                    <a:pt x="805" y="995"/>
                    <a:pt x="788" y="1017"/>
                  </a:cubicBezTo>
                  <a:cubicBezTo>
                    <a:pt x="734" y="1109"/>
                    <a:pt x="690" y="1201"/>
                    <a:pt x="636" y="1294"/>
                  </a:cubicBezTo>
                  <a:cubicBezTo>
                    <a:pt x="576" y="1408"/>
                    <a:pt x="489" y="1495"/>
                    <a:pt x="440" y="1609"/>
                  </a:cubicBezTo>
                  <a:cubicBezTo>
                    <a:pt x="402" y="1701"/>
                    <a:pt x="337" y="1778"/>
                    <a:pt x="337" y="1881"/>
                  </a:cubicBezTo>
                  <a:cubicBezTo>
                    <a:pt x="343" y="1903"/>
                    <a:pt x="343" y="1930"/>
                    <a:pt x="343" y="1952"/>
                  </a:cubicBezTo>
                  <a:cubicBezTo>
                    <a:pt x="364" y="2087"/>
                    <a:pt x="370" y="2223"/>
                    <a:pt x="370" y="2359"/>
                  </a:cubicBezTo>
                  <a:cubicBezTo>
                    <a:pt x="370" y="2435"/>
                    <a:pt x="343" y="2522"/>
                    <a:pt x="446" y="2539"/>
                  </a:cubicBezTo>
                  <a:cubicBezTo>
                    <a:pt x="449" y="2539"/>
                    <a:pt x="452" y="2539"/>
                    <a:pt x="456" y="2539"/>
                  </a:cubicBezTo>
                  <a:cubicBezTo>
                    <a:pt x="549" y="2539"/>
                    <a:pt x="704" y="2396"/>
                    <a:pt x="767" y="2354"/>
                  </a:cubicBezTo>
                  <a:cubicBezTo>
                    <a:pt x="897" y="2272"/>
                    <a:pt x="1033" y="2180"/>
                    <a:pt x="1098" y="2044"/>
                  </a:cubicBezTo>
                  <a:cubicBezTo>
                    <a:pt x="1158" y="1919"/>
                    <a:pt x="1239" y="1826"/>
                    <a:pt x="1305" y="1707"/>
                  </a:cubicBezTo>
                  <a:cubicBezTo>
                    <a:pt x="1413" y="1533"/>
                    <a:pt x="1506" y="1348"/>
                    <a:pt x="1593" y="1163"/>
                  </a:cubicBezTo>
                  <a:cubicBezTo>
                    <a:pt x="1653" y="1033"/>
                    <a:pt x="1767" y="924"/>
                    <a:pt x="1821" y="788"/>
                  </a:cubicBezTo>
                  <a:cubicBezTo>
                    <a:pt x="1832" y="734"/>
                    <a:pt x="1848" y="685"/>
                    <a:pt x="1870" y="636"/>
                  </a:cubicBezTo>
                  <a:cubicBezTo>
                    <a:pt x="1919" y="576"/>
                    <a:pt x="1952" y="511"/>
                    <a:pt x="1973" y="440"/>
                  </a:cubicBezTo>
                  <a:cubicBezTo>
                    <a:pt x="1973" y="424"/>
                    <a:pt x="1995" y="413"/>
                    <a:pt x="1995" y="413"/>
                  </a:cubicBezTo>
                  <a:cubicBezTo>
                    <a:pt x="2071" y="332"/>
                    <a:pt x="1555" y="92"/>
                    <a:pt x="1528" y="33"/>
                  </a:cubicBezTo>
                  <a:cubicBezTo>
                    <a:pt x="1519" y="7"/>
                    <a:pt x="1504" y="1"/>
                    <a:pt x="148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24" name="Google Shape;6964;p123"/>
            <p:cNvSpPr/>
            <p:nvPr/>
          </p:nvSpPr>
          <p:spPr>
            <a:xfrm>
              <a:off x="1582879" y="3214802"/>
              <a:ext cx="282649" cy="359883"/>
            </a:xfrm>
            <a:custGeom>
              <a:avLst/>
              <a:gdLst/>
              <a:ahLst/>
              <a:cxnLst/>
              <a:rect l="l" t="t" r="r" b="b"/>
              <a:pathLst>
                <a:path w="2441" h="3108" extrusionOk="0">
                  <a:moveTo>
                    <a:pt x="982" y="968"/>
                  </a:moveTo>
                  <a:cubicBezTo>
                    <a:pt x="986" y="968"/>
                    <a:pt x="989" y="975"/>
                    <a:pt x="995" y="978"/>
                  </a:cubicBezTo>
                  <a:cubicBezTo>
                    <a:pt x="1017" y="1000"/>
                    <a:pt x="1033" y="1027"/>
                    <a:pt x="1044" y="1060"/>
                  </a:cubicBezTo>
                  <a:cubicBezTo>
                    <a:pt x="1076" y="1168"/>
                    <a:pt x="1125" y="1272"/>
                    <a:pt x="1163" y="1375"/>
                  </a:cubicBezTo>
                  <a:cubicBezTo>
                    <a:pt x="1201" y="1495"/>
                    <a:pt x="1256" y="1603"/>
                    <a:pt x="1316" y="1712"/>
                  </a:cubicBezTo>
                  <a:cubicBezTo>
                    <a:pt x="1359" y="1810"/>
                    <a:pt x="1419" y="1897"/>
                    <a:pt x="1489" y="1968"/>
                  </a:cubicBezTo>
                  <a:cubicBezTo>
                    <a:pt x="1506" y="1984"/>
                    <a:pt x="1511" y="1995"/>
                    <a:pt x="1517" y="2011"/>
                  </a:cubicBezTo>
                  <a:cubicBezTo>
                    <a:pt x="1495" y="2022"/>
                    <a:pt x="1479" y="2033"/>
                    <a:pt x="1457" y="2044"/>
                  </a:cubicBezTo>
                  <a:cubicBezTo>
                    <a:pt x="1453" y="2046"/>
                    <a:pt x="1449" y="2047"/>
                    <a:pt x="1446" y="2047"/>
                  </a:cubicBezTo>
                  <a:cubicBezTo>
                    <a:pt x="1433" y="2047"/>
                    <a:pt x="1429" y="2030"/>
                    <a:pt x="1424" y="2016"/>
                  </a:cubicBezTo>
                  <a:cubicBezTo>
                    <a:pt x="1386" y="1935"/>
                    <a:pt x="1332" y="1853"/>
                    <a:pt x="1272" y="1783"/>
                  </a:cubicBezTo>
                  <a:cubicBezTo>
                    <a:pt x="1196" y="1701"/>
                    <a:pt x="1142" y="1603"/>
                    <a:pt x="1049" y="1538"/>
                  </a:cubicBezTo>
                  <a:cubicBezTo>
                    <a:pt x="1006" y="1511"/>
                    <a:pt x="995" y="1462"/>
                    <a:pt x="951" y="1429"/>
                  </a:cubicBezTo>
                  <a:cubicBezTo>
                    <a:pt x="908" y="1402"/>
                    <a:pt x="864" y="1364"/>
                    <a:pt x="821" y="1332"/>
                  </a:cubicBezTo>
                  <a:cubicBezTo>
                    <a:pt x="772" y="1272"/>
                    <a:pt x="761" y="1245"/>
                    <a:pt x="815" y="1196"/>
                  </a:cubicBezTo>
                  <a:cubicBezTo>
                    <a:pt x="875" y="1130"/>
                    <a:pt x="924" y="1060"/>
                    <a:pt x="968" y="984"/>
                  </a:cubicBezTo>
                  <a:cubicBezTo>
                    <a:pt x="975" y="972"/>
                    <a:pt x="979" y="968"/>
                    <a:pt x="982" y="968"/>
                  </a:cubicBezTo>
                  <a:close/>
                  <a:moveTo>
                    <a:pt x="968" y="195"/>
                  </a:moveTo>
                  <a:cubicBezTo>
                    <a:pt x="1128" y="195"/>
                    <a:pt x="1273" y="249"/>
                    <a:pt x="1424" y="310"/>
                  </a:cubicBezTo>
                  <a:cubicBezTo>
                    <a:pt x="1533" y="364"/>
                    <a:pt x="1631" y="440"/>
                    <a:pt x="1718" y="532"/>
                  </a:cubicBezTo>
                  <a:cubicBezTo>
                    <a:pt x="1854" y="658"/>
                    <a:pt x="1897" y="831"/>
                    <a:pt x="1919" y="995"/>
                  </a:cubicBezTo>
                  <a:cubicBezTo>
                    <a:pt x="1941" y="1152"/>
                    <a:pt x="1952" y="1304"/>
                    <a:pt x="1941" y="1462"/>
                  </a:cubicBezTo>
                  <a:cubicBezTo>
                    <a:pt x="1935" y="1571"/>
                    <a:pt x="1913" y="1679"/>
                    <a:pt x="1946" y="1794"/>
                  </a:cubicBezTo>
                  <a:cubicBezTo>
                    <a:pt x="1956" y="1823"/>
                    <a:pt x="1921" y="1849"/>
                    <a:pt x="1890" y="1849"/>
                  </a:cubicBezTo>
                  <a:cubicBezTo>
                    <a:pt x="1887" y="1849"/>
                    <a:pt x="1884" y="1848"/>
                    <a:pt x="1881" y="1848"/>
                  </a:cubicBezTo>
                  <a:cubicBezTo>
                    <a:pt x="1870" y="1844"/>
                    <a:pt x="1859" y="1842"/>
                    <a:pt x="1849" y="1842"/>
                  </a:cubicBezTo>
                  <a:cubicBezTo>
                    <a:pt x="1807" y="1842"/>
                    <a:pt x="1776" y="1875"/>
                    <a:pt x="1745" y="1897"/>
                  </a:cubicBezTo>
                  <a:cubicBezTo>
                    <a:pt x="1707" y="1924"/>
                    <a:pt x="1663" y="1919"/>
                    <a:pt x="1631" y="1940"/>
                  </a:cubicBezTo>
                  <a:cubicBezTo>
                    <a:pt x="1620" y="1940"/>
                    <a:pt x="1614" y="1940"/>
                    <a:pt x="1609" y="1929"/>
                  </a:cubicBezTo>
                  <a:cubicBezTo>
                    <a:pt x="1566" y="1870"/>
                    <a:pt x="1533" y="1810"/>
                    <a:pt x="1506" y="1739"/>
                  </a:cubicBezTo>
                  <a:cubicBezTo>
                    <a:pt x="1500" y="1717"/>
                    <a:pt x="1489" y="1696"/>
                    <a:pt x="1479" y="1674"/>
                  </a:cubicBezTo>
                  <a:cubicBezTo>
                    <a:pt x="1343" y="1473"/>
                    <a:pt x="1267" y="1239"/>
                    <a:pt x="1185" y="1011"/>
                  </a:cubicBezTo>
                  <a:cubicBezTo>
                    <a:pt x="1152" y="924"/>
                    <a:pt x="1131" y="831"/>
                    <a:pt x="1065" y="755"/>
                  </a:cubicBezTo>
                  <a:cubicBezTo>
                    <a:pt x="1043" y="731"/>
                    <a:pt x="1022" y="722"/>
                    <a:pt x="1004" y="722"/>
                  </a:cubicBezTo>
                  <a:cubicBezTo>
                    <a:pt x="983" y="722"/>
                    <a:pt x="966" y="735"/>
                    <a:pt x="957" y="750"/>
                  </a:cubicBezTo>
                  <a:cubicBezTo>
                    <a:pt x="908" y="831"/>
                    <a:pt x="826" y="897"/>
                    <a:pt x="783" y="973"/>
                  </a:cubicBezTo>
                  <a:cubicBezTo>
                    <a:pt x="745" y="1054"/>
                    <a:pt x="663" y="1098"/>
                    <a:pt x="631" y="1185"/>
                  </a:cubicBezTo>
                  <a:cubicBezTo>
                    <a:pt x="582" y="1294"/>
                    <a:pt x="582" y="1315"/>
                    <a:pt x="680" y="1386"/>
                  </a:cubicBezTo>
                  <a:cubicBezTo>
                    <a:pt x="767" y="1446"/>
                    <a:pt x="848" y="1522"/>
                    <a:pt x="913" y="1603"/>
                  </a:cubicBezTo>
                  <a:cubicBezTo>
                    <a:pt x="962" y="1658"/>
                    <a:pt x="1022" y="1707"/>
                    <a:pt x="1065" y="1766"/>
                  </a:cubicBezTo>
                  <a:cubicBezTo>
                    <a:pt x="1147" y="1870"/>
                    <a:pt x="1223" y="1968"/>
                    <a:pt x="1305" y="2065"/>
                  </a:cubicBezTo>
                  <a:cubicBezTo>
                    <a:pt x="1337" y="2103"/>
                    <a:pt x="1321" y="2120"/>
                    <a:pt x="1294" y="2136"/>
                  </a:cubicBezTo>
                  <a:cubicBezTo>
                    <a:pt x="1229" y="2163"/>
                    <a:pt x="1169" y="2207"/>
                    <a:pt x="1125" y="2261"/>
                  </a:cubicBezTo>
                  <a:cubicBezTo>
                    <a:pt x="1117" y="2271"/>
                    <a:pt x="1108" y="2275"/>
                    <a:pt x="1099" y="2275"/>
                  </a:cubicBezTo>
                  <a:cubicBezTo>
                    <a:pt x="1078" y="2275"/>
                    <a:pt x="1057" y="2256"/>
                    <a:pt x="1038" y="2245"/>
                  </a:cubicBezTo>
                  <a:cubicBezTo>
                    <a:pt x="935" y="2174"/>
                    <a:pt x="848" y="2087"/>
                    <a:pt x="723" y="2055"/>
                  </a:cubicBezTo>
                  <a:cubicBezTo>
                    <a:pt x="674" y="2033"/>
                    <a:pt x="636" y="2000"/>
                    <a:pt x="603" y="1957"/>
                  </a:cubicBezTo>
                  <a:cubicBezTo>
                    <a:pt x="533" y="1891"/>
                    <a:pt x="435" y="1859"/>
                    <a:pt x="397" y="1766"/>
                  </a:cubicBezTo>
                  <a:lnTo>
                    <a:pt x="402" y="1766"/>
                  </a:lnTo>
                  <a:cubicBezTo>
                    <a:pt x="299" y="1663"/>
                    <a:pt x="261" y="1527"/>
                    <a:pt x="207" y="1402"/>
                  </a:cubicBezTo>
                  <a:cubicBezTo>
                    <a:pt x="179" y="1348"/>
                    <a:pt x="201" y="1283"/>
                    <a:pt x="190" y="1223"/>
                  </a:cubicBezTo>
                  <a:cubicBezTo>
                    <a:pt x="147" y="984"/>
                    <a:pt x="217" y="766"/>
                    <a:pt x="332" y="571"/>
                  </a:cubicBezTo>
                  <a:cubicBezTo>
                    <a:pt x="440" y="380"/>
                    <a:pt x="625" y="250"/>
                    <a:pt x="843" y="206"/>
                  </a:cubicBezTo>
                  <a:cubicBezTo>
                    <a:pt x="886" y="199"/>
                    <a:pt x="927" y="195"/>
                    <a:pt x="968" y="195"/>
                  </a:cubicBezTo>
                  <a:close/>
                  <a:moveTo>
                    <a:pt x="1927" y="2045"/>
                  </a:moveTo>
                  <a:cubicBezTo>
                    <a:pt x="1936" y="2045"/>
                    <a:pt x="1943" y="2052"/>
                    <a:pt x="1946" y="2065"/>
                  </a:cubicBezTo>
                  <a:cubicBezTo>
                    <a:pt x="1962" y="2125"/>
                    <a:pt x="1990" y="2185"/>
                    <a:pt x="2028" y="2239"/>
                  </a:cubicBezTo>
                  <a:cubicBezTo>
                    <a:pt x="2044" y="2267"/>
                    <a:pt x="2022" y="2283"/>
                    <a:pt x="2000" y="2288"/>
                  </a:cubicBezTo>
                  <a:cubicBezTo>
                    <a:pt x="1881" y="2321"/>
                    <a:pt x="1778" y="2402"/>
                    <a:pt x="1685" y="2457"/>
                  </a:cubicBezTo>
                  <a:cubicBezTo>
                    <a:pt x="1593" y="2511"/>
                    <a:pt x="1495" y="2565"/>
                    <a:pt x="1397" y="2609"/>
                  </a:cubicBezTo>
                  <a:cubicBezTo>
                    <a:pt x="1387" y="2615"/>
                    <a:pt x="1379" y="2617"/>
                    <a:pt x="1372" y="2617"/>
                  </a:cubicBezTo>
                  <a:cubicBezTo>
                    <a:pt x="1353" y="2617"/>
                    <a:pt x="1344" y="2598"/>
                    <a:pt x="1332" y="2582"/>
                  </a:cubicBezTo>
                  <a:cubicBezTo>
                    <a:pt x="1321" y="2560"/>
                    <a:pt x="1305" y="2538"/>
                    <a:pt x="1294" y="2511"/>
                  </a:cubicBezTo>
                  <a:cubicBezTo>
                    <a:pt x="1245" y="2430"/>
                    <a:pt x="1256" y="2424"/>
                    <a:pt x="1332" y="2381"/>
                  </a:cubicBezTo>
                  <a:cubicBezTo>
                    <a:pt x="1484" y="2294"/>
                    <a:pt x="1647" y="2223"/>
                    <a:pt x="1794" y="2120"/>
                  </a:cubicBezTo>
                  <a:cubicBezTo>
                    <a:pt x="1832" y="2098"/>
                    <a:pt x="1870" y="2076"/>
                    <a:pt x="1908" y="2055"/>
                  </a:cubicBezTo>
                  <a:cubicBezTo>
                    <a:pt x="1914" y="2048"/>
                    <a:pt x="1921" y="2045"/>
                    <a:pt x="1927" y="2045"/>
                  </a:cubicBezTo>
                  <a:close/>
                  <a:moveTo>
                    <a:pt x="2090" y="2407"/>
                  </a:moveTo>
                  <a:cubicBezTo>
                    <a:pt x="2115" y="2407"/>
                    <a:pt x="2134" y="2428"/>
                    <a:pt x="2147" y="2468"/>
                  </a:cubicBezTo>
                  <a:cubicBezTo>
                    <a:pt x="2191" y="2620"/>
                    <a:pt x="2185" y="2609"/>
                    <a:pt x="2055" y="2718"/>
                  </a:cubicBezTo>
                  <a:cubicBezTo>
                    <a:pt x="1930" y="2821"/>
                    <a:pt x="1778" y="2892"/>
                    <a:pt x="1609" y="2913"/>
                  </a:cubicBezTo>
                  <a:cubicBezTo>
                    <a:pt x="1598" y="2915"/>
                    <a:pt x="1586" y="2916"/>
                    <a:pt x="1575" y="2916"/>
                  </a:cubicBezTo>
                  <a:cubicBezTo>
                    <a:pt x="1539" y="2916"/>
                    <a:pt x="1506" y="2905"/>
                    <a:pt x="1489" y="2859"/>
                  </a:cubicBezTo>
                  <a:lnTo>
                    <a:pt x="1495" y="2859"/>
                  </a:lnTo>
                  <a:cubicBezTo>
                    <a:pt x="1462" y="2859"/>
                    <a:pt x="1473" y="2832"/>
                    <a:pt x="1462" y="2816"/>
                  </a:cubicBezTo>
                  <a:cubicBezTo>
                    <a:pt x="1413" y="2750"/>
                    <a:pt x="1419" y="2756"/>
                    <a:pt x="1489" y="2718"/>
                  </a:cubicBezTo>
                  <a:cubicBezTo>
                    <a:pt x="1528" y="2696"/>
                    <a:pt x="1571" y="2685"/>
                    <a:pt x="1614" y="2674"/>
                  </a:cubicBezTo>
                  <a:cubicBezTo>
                    <a:pt x="1767" y="2614"/>
                    <a:pt x="1908" y="2538"/>
                    <a:pt x="2033" y="2435"/>
                  </a:cubicBezTo>
                  <a:cubicBezTo>
                    <a:pt x="2054" y="2416"/>
                    <a:pt x="2073" y="2407"/>
                    <a:pt x="2090" y="2407"/>
                  </a:cubicBezTo>
                  <a:close/>
                  <a:moveTo>
                    <a:pt x="977" y="0"/>
                  </a:moveTo>
                  <a:cubicBezTo>
                    <a:pt x="951" y="0"/>
                    <a:pt x="926" y="6"/>
                    <a:pt x="902" y="27"/>
                  </a:cubicBezTo>
                  <a:cubicBezTo>
                    <a:pt x="902" y="29"/>
                    <a:pt x="901" y="29"/>
                    <a:pt x="899" y="29"/>
                  </a:cubicBezTo>
                  <a:cubicBezTo>
                    <a:pt x="894" y="29"/>
                    <a:pt x="885" y="25"/>
                    <a:pt x="881" y="22"/>
                  </a:cubicBezTo>
                  <a:cubicBezTo>
                    <a:pt x="869" y="10"/>
                    <a:pt x="858" y="6"/>
                    <a:pt x="846" y="6"/>
                  </a:cubicBezTo>
                  <a:cubicBezTo>
                    <a:pt x="830" y="6"/>
                    <a:pt x="815" y="13"/>
                    <a:pt x="799" y="16"/>
                  </a:cubicBezTo>
                  <a:cubicBezTo>
                    <a:pt x="756" y="22"/>
                    <a:pt x="718" y="32"/>
                    <a:pt x="674" y="49"/>
                  </a:cubicBezTo>
                  <a:cubicBezTo>
                    <a:pt x="625" y="81"/>
                    <a:pt x="549" y="49"/>
                    <a:pt x="506" y="125"/>
                  </a:cubicBezTo>
                  <a:cubicBezTo>
                    <a:pt x="468" y="174"/>
                    <a:pt x="419" y="212"/>
                    <a:pt x="370" y="239"/>
                  </a:cubicBezTo>
                  <a:cubicBezTo>
                    <a:pt x="294" y="293"/>
                    <a:pt x="234" y="353"/>
                    <a:pt x="190" y="429"/>
                  </a:cubicBezTo>
                  <a:cubicBezTo>
                    <a:pt x="141" y="516"/>
                    <a:pt x="103" y="603"/>
                    <a:pt x="76" y="696"/>
                  </a:cubicBezTo>
                  <a:cubicBezTo>
                    <a:pt x="44" y="810"/>
                    <a:pt x="22" y="924"/>
                    <a:pt x="11" y="1043"/>
                  </a:cubicBezTo>
                  <a:cubicBezTo>
                    <a:pt x="0" y="1174"/>
                    <a:pt x="11" y="1299"/>
                    <a:pt x="49" y="1424"/>
                  </a:cubicBezTo>
                  <a:cubicBezTo>
                    <a:pt x="92" y="1560"/>
                    <a:pt x="147" y="1690"/>
                    <a:pt x="223" y="1810"/>
                  </a:cubicBezTo>
                  <a:cubicBezTo>
                    <a:pt x="288" y="1908"/>
                    <a:pt x="370" y="1995"/>
                    <a:pt x="468" y="2065"/>
                  </a:cubicBezTo>
                  <a:cubicBezTo>
                    <a:pt x="549" y="2125"/>
                    <a:pt x="641" y="2180"/>
                    <a:pt x="734" y="2228"/>
                  </a:cubicBezTo>
                  <a:cubicBezTo>
                    <a:pt x="783" y="2267"/>
                    <a:pt x="843" y="2299"/>
                    <a:pt x="902" y="2321"/>
                  </a:cubicBezTo>
                  <a:cubicBezTo>
                    <a:pt x="957" y="2332"/>
                    <a:pt x="1000" y="2364"/>
                    <a:pt x="1017" y="2408"/>
                  </a:cubicBezTo>
                  <a:cubicBezTo>
                    <a:pt x="1060" y="2473"/>
                    <a:pt x="1087" y="2549"/>
                    <a:pt x="1125" y="2609"/>
                  </a:cubicBezTo>
                  <a:cubicBezTo>
                    <a:pt x="1158" y="2658"/>
                    <a:pt x="1158" y="2718"/>
                    <a:pt x="1196" y="2761"/>
                  </a:cubicBezTo>
                  <a:cubicBezTo>
                    <a:pt x="1245" y="2821"/>
                    <a:pt x="1283" y="2886"/>
                    <a:pt x="1326" y="2946"/>
                  </a:cubicBezTo>
                  <a:cubicBezTo>
                    <a:pt x="1393" y="3038"/>
                    <a:pt x="1505" y="3107"/>
                    <a:pt x="1613" y="3107"/>
                  </a:cubicBezTo>
                  <a:cubicBezTo>
                    <a:pt x="1645" y="3107"/>
                    <a:pt x="1677" y="3101"/>
                    <a:pt x="1707" y="3087"/>
                  </a:cubicBezTo>
                  <a:cubicBezTo>
                    <a:pt x="1788" y="3055"/>
                    <a:pt x="1875" y="3055"/>
                    <a:pt x="1952" y="3017"/>
                  </a:cubicBezTo>
                  <a:cubicBezTo>
                    <a:pt x="1979" y="3006"/>
                    <a:pt x="1995" y="2984"/>
                    <a:pt x="2022" y="2973"/>
                  </a:cubicBezTo>
                  <a:cubicBezTo>
                    <a:pt x="2087" y="2951"/>
                    <a:pt x="2147" y="2913"/>
                    <a:pt x="2202" y="2870"/>
                  </a:cubicBezTo>
                  <a:cubicBezTo>
                    <a:pt x="2250" y="2826"/>
                    <a:pt x="2289" y="2777"/>
                    <a:pt x="2337" y="2739"/>
                  </a:cubicBezTo>
                  <a:cubicBezTo>
                    <a:pt x="2414" y="2674"/>
                    <a:pt x="2441" y="2560"/>
                    <a:pt x="2397" y="2468"/>
                  </a:cubicBezTo>
                  <a:cubicBezTo>
                    <a:pt x="2327" y="2343"/>
                    <a:pt x="2256" y="2212"/>
                    <a:pt x="2169" y="2093"/>
                  </a:cubicBezTo>
                  <a:cubicBezTo>
                    <a:pt x="2125" y="2022"/>
                    <a:pt x="2104" y="1940"/>
                    <a:pt x="2109" y="1859"/>
                  </a:cubicBezTo>
                  <a:cubicBezTo>
                    <a:pt x="2109" y="1811"/>
                    <a:pt x="2079" y="1775"/>
                    <a:pt x="2042" y="1775"/>
                  </a:cubicBezTo>
                  <a:cubicBezTo>
                    <a:pt x="2038" y="1775"/>
                    <a:pt x="2033" y="1776"/>
                    <a:pt x="2028" y="1777"/>
                  </a:cubicBezTo>
                  <a:cubicBezTo>
                    <a:pt x="2077" y="1728"/>
                    <a:pt x="2066" y="1669"/>
                    <a:pt x="2071" y="1614"/>
                  </a:cubicBezTo>
                  <a:cubicBezTo>
                    <a:pt x="2098" y="1495"/>
                    <a:pt x="2087" y="1375"/>
                    <a:pt x="2109" y="1255"/>
                  </a:cubicBezTo>
                  <a:cubicBezTo>
                    <a:pt x="2120" y="1190"/>
                    <a:pt x="2093" y="1125"/>
                    <a:pt x="2093" y="1060"/>
                  </a:cubicBezTo>
                  <a:cubicBezTo>
                    <a:pt x="2098" y="897"/>
                    <a:pt x="2060" y="739"/>
                    <a:pt x="1979" y="603"/>
                  </a:cubicBezTo>
                  <a:cubicBezTo>
                    <a:pt x="1930" y="511"/>
                    <a:pt x="1865" y="429"/>
                    <a:pt x="1788" y="359"/>
                  </a:cubicBezTo>
                  <a:cubicBezTo>
                    <a:pt x="1750" y="310"/>
                    <a:pt x="1707" y="266"/>
                    <a:pt x="1658" y="228"/>
                  </a:cubicBezTo>
                  <a:cubicBezTo>
                    <a:pt x="1560" y="152"/>
                    <a:pt x="1451" y="98"/>
                    <a:pt x="1332" y="65"/>
                  </a:cubicBezTo>
                  <a:cubicBezTo>
                    <a:pt x="1245" y="38"/>
                    <a:pt x="1152" y="22"/>
                    <a:pt x="1060" y="11"/>
                  </a:cubicBezTo>
                  <a:cubicBezTo>
                    <a:pt x="1034" y="8"/>
                    <a:pt x="1006" y="0"/>
                    <a:pt x="97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25" name="Google Shape;6965;p123"/>
            <p:cNvSpPr/>
            <p:nvPr/>
          </p:nvSpPr>
          <p:spPr>
            <a:xfrm>
              <a:off x="1705619" y="3084653"/>
              <a:ext cx="23969" cy="104329"/>
            </a:xfrm>
            <a:custGeom>
              <a:avLst/>
              <a:gdLst/>
              <a:ahLst/>
              <a:cxnLst/>
              <a:rect l="l" t="t" r="r" b="b"/>
              <a:pathLst>
                <a:path w="207" h="901" extrusionOk="0">
                  <a:moveTo>
                    <a:pt x="130" y="1"/>
                  </a:moveTo>
                  <a:cubicBezTo>
                    <a:pt x="118" y="1"/>
                    <a:pt x="104" y="8"/>
                    <a:pt x="87" y="26"/>
                  </a:cubicBezTo>
                  <a:cubicBezTo>
                    <a:pt x="33" y="91"/>
                    <a:pt x="5" y="173"/>
                    <a:pt x="5" y="259"/>
                  </a:cubicBezTo>
                  <a:cubicBezTo>
                    <a:pt x="0" y="346"/>
                    <a:pt x="0" y="433"/>
                    <a:pt x="5" y="520"/>
                  </a:cubicBezTo>
                  <a:cubicBezTo>
                    <a:pt x="16" y="651"/>
                    <a:pt x="5" y="781"/>
                    <a:pt x="98" y="901"/>
                  </a:cubicBezTo>
                  <a:cubicBezTo>
                    <a:pt x="131" y="868"/>
                    <a:pt x="163" y="847"/>
                    <a:pt x="169" y="798"/>
                  </a:cubicBezTo>
                  <a:cubicBezTo>
                    <a:pt x="196" y="689"/>
                    <a:pt x="169" y="575"/>
                    <a:pt x="190" y="466"/>
                  </a:cubicBezTo>
                  <a:cubicBezTo>
                    <a:pt x="207" y="374"/>
                    <a:pt x="163" y="292"/>
                    <a:pt x="179" y="205"/>
                  </a:cubicBezTo>
                  <a:cubicBezTo>
                    <a:pt x="190" y="151"/>
                    <a:pt x="190" y="96"/>
                    <a:pt x="169" y="47"/>
                  </a:cubicBezTo>
                  <a:cubicBezTo>
                    <a:pt x="159" y="18"/>
                    <a:pt x="147" y="1"/>
                    <a:pt x="1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26" name="Google Shape;6966;p123"/>
            <p:cNvSpPr/>
            <p:nvPr/>
          </p:nvSpPr>
          <p:spPr>
            <a:xfrm>
              <a:off x="1749041" y="3122864"/>
              <a:ext cx="44117" cy="67391"/>
            </a:xfrm>
            <a:custGeom>
              <a:avLst/>
              <a:gdLst/>
              <a:ahLst/>
              <a:cxnLst/>
              <a:rect l="l" t="t" r="r" b="b"/>
              <a:pathLst>
                <a:path w="381" h="582" extrusionOk="0">
                  <a:moveTo>
                    <a:pt x="332" y="0"/>
                  </a:moveTo>
                  <a:cubicBezTo>
                    <a:pt x="294" y="6"/>
                    <a:pt x="256" y="16"/>
                    <a:pt x="223" y="27"/>
                  </a:cubicBezTo>
                  <a:cubicBezTo>
                    <a:pt x="179" y="98"/>
                    <a:pt x="131" y="163"/>
                    <a:pt x="93" y="223"/>
                  </a:cubicBezTo>
                  <a:cubicBezTo>
                    <a:pt x="33" y="299"/>
                    <a:pt x="0" y="397"/>
                    <a:pt x="0" y="495"/>
                  </a:cubicBezTo>
                  <a:cubicBezTo>
                    <a:pt x="0" y="555"/>
                    <a:pt x="71" y="533"/>
                    <a:pt x="71" y="582"/>
                  </a:cubicBezTo>
                  <a:cubicBezTo>
                    <a:pt x="98" y="582"/>
                    <a:pt x="125" y="560"/>
                    <a:pt x="136" y="533"/>
                  </a:cubicBezTo>
                  <a:cubicBezTo>
                    <a:pt x="169" y="457"/>
                    <a:pt x="207" y="392"/>
                    <a:pt x="261" y="332"/>
                  </a:cubicBezTo>
                  <a:cubicBezTo>
                    <a:pt x="337" y="256"/>
                    <a:pt x="348" y="158"/>
                    <a:pt x="370" y="65"/>
                  </a:cubicBezTo>
                  <a:cubicBezTo>
                    <a:pt x="381" y="33"/>
                    <a:pt x="364" y="0"/>
                    <a:pt x="3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27" name="Google Shape;6967;p123"/>
            <p:cNvSpPr/>
            <p:nvPr/>
          </p:nvSpPr>
          <p:spPr>
            <a:xfrm>
              <a:off x="1644480" y="3130969"/>
              <a:ext cx="47359" cy="66696"/>
            </a:xfrm>
            <a:custGeom>
              <a:avLst/>
              <a:gdLst/>
              <a:ahLst/>
              <a:cxnLst/>
              <a:rect l="l" t="t" r="r" b="b"/>
              <a:pathLst>
                <a:path w="409" h="576" extrusionOk="0">
                  <a:moveTo>
                    <a:pt x="71" y="1"/>
                  </a:moveTo>
                  <a:cubicBezTo>
                    <a:pt x="1" y="93"/>
                    <a:pt x="61" y="169"/>
                    <a:pt x="88" y="245"/>
                  </a:cubicBezTo>
                  <a:cubicBezTo>
                    <a:pt x="131" y="332"/>
                    <a:pt x="175" y="414"/>
                    <a:pt x="224" y="495"/>
                  </a:cubicBezTo>
                  <a:cubicBezTo>
                    <a:pt x="240" y="528"/>
                    <a:pt x="262" y="555"/>
                    <a:pt x="294" y="572"/>
                  </a:cubicBezTo>
                  <a:cubicBezTo>
                    <a:pt x="301" y="574"/>
                    <a:pt x="309" y="576"/>
                    <a:pt x="317" y="576"/>
                  </a:cubicBezTo>
                  <a:cubicBezTo>
                    <a:pt x="340" y="576"/>
                    <a:pt x="365" y="565"/>
                    <a:pt x="381" y="544"/>
                  </a:cubicBezTo>
                  <a:cubicBezTo>
                    <a:pt x="403" y="506"/>
                    <a:pt x="408" y="463"/>
                    <a:pt x="398" y="425"/>
                  </a:cubicBezTo>
                  <a:cubicBezTo>
                    <a:pt x="370" y="354"/>
                    <a:pt x="327" y="300"/>
                    <a:pt x="294" y="229"/>
                  </a:cubicBezTo>
                  <a:cubicBezTo>
                    <a:pt x="267" y="175"/>
                    <a:pt x="245" y="104"/>
                    <a:pt x="180" y="77"/>
                  </a:cubicBezTo>
                  <a:cubicBezTo>
                    <a:pt x="137" y="55"/>
                    <a:pt x="93" y="55"/>
                    <a:pt x="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grpSp>
      <p:grpSp>
        <p:nvGrpSpPr>
          <p:cNvPr id="228" name="Google Shape;6895;p123"/>
          <p:cNvGrpSpPr/>
          <p:nvPr/>
        </p:nvGrpSpPr>
        <p:grpSpPr>
          <a:xfrm flipH="1">
            <a:off x="9090840" y="4368284"/>
            <a:ext cx="2764531" cy="2436828"/>
            <a:chOff x="1082425" y="1441000"/>
            <a:chExt cx="2930702" cy="2583301"/>
          </a:xfrm>
        </p:grpSpPr>
        <p:sp>
          <p:nvSpPr>
            <p:cNvPr id="229" name="Google Shape;6896;p123"/>
            <p:cNvSpPr/>
            <p:nvPr/>
          </p:nvSpPr>
          <p:spPr>
            <a:xfrm>
              <a:off x="1763515" y="2072177"/>
              <a:ext cx="1094008" cy="1119598"/>
            </a:xfrm>
            <a:custGeom>
              <a:avLst/>
              <a:gdLst/>
              <a:ahLst/>
              <a:cxnLst/>
              <a:rect l="l" t="t" r="r" b="b"/>
              <a:pathLst>
                <a:path w="9448" h="9669" extrusionOk="0">
                  <a:moveTo>
                    <a:pt x="4508" y="0"/>
                  </a:moveTo>
                  <a:cubicBezTo>
                    <a:pt x="4487" y="0"/>
                    <a:pt x="4466" y="6"/>
                    <a:pt x="4447" y="18"/>
                  </a:cubicBezTo>
                  <a:cubicBezTo>
                    <a:pt x="4436" y="24"/>
                    <a:pt x="4419" y="24"/>
                    <a:pt x="4419" y="24"/>
                  </a:cubicBezTo>
                  <a:cubicBezTo>
                    <a:pt x="4411" y="13"/>
                    <a:pt x="4403" y="10"/>
                    <a:pt x="4394" y="10"/>
                  </a:cubicBezTo>
                  <a:cubicBezTo>
                    <a:pt x="4380" y="10"/>
                    <a:pt x="4366" y="18"/>
                    <a:pt x="4349" y="18"/>
                  </a:cubicBezTo>
                  <a:lnTo>
                    <a:pt x="4256" y="18"/>
                  </a:lnTo>
                  <a:lnTo>
                    <a:pt x="4240" y="45"/>
                  </a:lnTo>
                  <a:cubicBezTo>
                    <a:pt x="4233" y="25"/>
                    <a:pt x="4231" y="17"/>
                    <a:pt x="4221" y="17"/>
                  </a:cubicBezTo>
                  <a:cubicBezTo>
                    <a:pt x="4216" y="17"/>
                    <a:pt x="4209" y="20"/>
                    <a:pt x="4197" y="24"/>
                  </a:cubicBezTo>
                  <a:cubicBezTo>
                    <a:pt x="4194" y="26"/>
                    <a:pt x="4190" y="28"/>
                    <a:pt x="4186" y="28"/>
                  </a:cubicBezTo>
                  <a:cubicBezTo>
                    <a:pt x="4182" y="28"/>
                    <a:pt x="4178" y="26"/>
                    <a:pt x="4175" y="24"/>
                  </a:cubicBezTo>
                  <a:cubicBezTo>
                    <a:pt x="4168" y="16"/>
                    <a:pt x="4161" y="14"/>
                    <a:pt x="4155" y="14"/>
                  </a:cubicBezTo>
                  <a:cubicBezTo>
                    <a:pt x="4142" y="14"/>
                    <a:pt x="4131" y="24"/>
                    <a:pt x="4120" y="24"/>
                  </a:cubicBezTo>
                  <a:cubicBezTo>
                    <a:pt x="4102" y="24"/>
                    <a:pt x="4084" y="38"/>
                    <a:pt x="4068" y="38"/>
                  </a:cubicBezTo>
                  <a:cubicBezTo>
                    <a:pt x="4059" y="38"/>
                    <a:pt x="4052" y="34"/>
                    <a:pt x="4044" y="24"/>
                  </a:cubicBezTo>
                  <a:cubicBezTo>
                    <a:pt x="4038" y="31"/>
                    <a:pt x="4033" y="34"/>
                    <a:pt x="4027" y="34"/>
                  </a:cubicBezTo>
                  <a:cubicBezTo>
                    <a:pt x="4016" y="34"/>
                    <a:pt x="4005" y="22"/>
                    <a:pt x="3993" y="22"/>
                  </a:cubicBezTo>
                  <a:cubicBezTo>
                    <a:pt x="3990" y="22"/>
                    <a:pt x="3987" y="22"/>
                    <a:pt x="3985" y="24"/>
                  </a:cubicBezTo>
                  <a:cubicBezTo>
                    <a:pt x="3968" y="34"/>
                    <a:pt x="3952" y="51"/>
                    <a:pt x="3941" y="67"/>
                  </a:cubicBezTo>
                  <a:lnTo>
                    <a:pt x="3865" y="40"/>
                  </a:lnTo>
                  <a:cubicBezTo>
                    <a:pt x="3865" y="45"/>
                    <a:pt x="3865" y="51"/>
                    <a:pt x="3865" y="62"/>
                  </a:cubicBezTo>
                  <a:cubicBezTo>
                    <a:pt x="3837" y="71"/>
                    <a:pt x="3804" y="77"/>
                    <a:pt x="3772" y="77"/>
                  </a:cubicBezTo>
                  <a:cubicBezTo>
                    <a:pt x="3748" y="77"/>
                    <a:pt x="3725" y="74"/>
                    <a:pt x="3702" y="67"/>
                  </a:cubicBezTo>
                  <a:cubicBezTo>
                    <a:pt x="3689" y="67"/>
                    <a:pt x="3672" y="60"/>
                    <a:pt x="3663" y="60"/>
                  </a:cubicBezTo>
                  <a:cubicBezTo>
                    <a:pt x="3661" y="60"/>
                    <a:pt x="3660" y="61"/>
                    <a:pt x="3658" y="62"/>
                  </a:cubicBezTo>
                  <a:cubicBezTo>
                    <a:pt x="3648" y="78"/>
                    <a:pt x="3637" y="94"/>
                    <a:pt x="3631" y="116"/>
                  </a:cubicBezTo>
                  <a:cubicBezTo>
                    <a:pt x="3620" y="113"/>
                    <a:pt x="3609" y="112"/>
                    <a:pt x="3598" y="112"/>
                  </a:cubicBezTo>
                  <a:cubicBezTo>
                    <a:pt x="3566" y="112"/>
                    <a:pt x="3536" y="123"/>
                    <a:pt x="3512" y="143"/>
                  </a:cubicBezTo>
                  <a:lnTo>
                    <a:pt x="3479" y="105"/>
                  </a:lnTo>
                  <a:cubicBezTo>
                    <a:pt x="3463" y="121"/>
                    <a:pt x="3452" y="132"/>
                    <a:pt x="3446" y="143"/>
                  </a:cubicBezTo>
                  <a:cubicBezTo>
                    <a:pt x="3438" y="133"/>
                    <a:pt x="3430" y="130"/>
                    <a:pt x="3422" y="130"/>
                  </a:cubicBezTo>
                  <a:cubicBezTo>
                    <a:pt x="3409" y="130"/>
                    <a:pt x="3395" y="140"/>
                    <a:pt x="3381" y="143"/>
                  </a:cubicBezTo>
                  <a:cubicBezTo>
                    <a:pt x="3365" y="154"/>
                    <a:pt x="3332" y="149"/>
                    <a:pt x="3321" y="181"/>
                  </a:cubicBezTo>
                  <a:cubicBezTo>
                    <a:pt x="3316" y="192"/>
                    <a:pt x="3262" y="181"/>
                    <a:pt x="3251" y="197"/>
                  </a:cubicBezTo>
                  <a:cubicBezTo>
                    <a:pt x="3243" y="207"/>
                    <a:pt x="3235" y="210"/>
                    <a:pt x="3229" y="210"/>
                  </a:cubicBezTo>
                  <a:cubicBezTo>
                    <a:pt x="3213" y="210"/>
                    <a:pt x="3201" y="189"/>
                    <a:pt x="3188" y="189"/>
                  </a:cubicBezTo>
                  <a:cubicBezTo>
                    <a:pt x="3185" y="189"/>
                    <a:pt x="3183" y="190"/>
                    <a:pt x="3180" y="192"/>
                  </a:cubicBezTo>
                  <a:lnTo>
                    <a:pt x="3169" y="197"/>
                  </a:lnTo>
                  <a:lnTo>
                    <a:pt x="3191" y="230"/>
                  </a:lnTo>
                  <a:cubicBezTo>
                    <a:pt x="3172" y="230"/>
                    <a:pt x="3146" y="242"/>
                    <a:pt x="3135" y="242"/>
                  </a:cubicBezTo>
                  <a:cubicBezTo>
                    <a:pt x="3133" y="242"/>
                    <a:pt x="3132" y="242"/>
                    <a:pt x="3131" y="241"/>
                  </a:cubicBezTo>
                  <a:cubicBezTo>
                    <a:pt x="3127" y="236"/>
                    <a:pt x="3122" y="234"/>
                    <a:pt x="3117" y="234"/>
                  </a:cubicBezTo>
                  <a:cubicBezTo>
                    <a:pt x="3104" y="234"/>
                    <a:pt x="3090" y="247"/>
                    <a:pt x="3080" y="247"/>
                  </a:cubicBezTo>
                  <a:cubicBezTo>
                    <a:pt x="3074" y="247"/>
                    <a:pt x="3069" y="243"/>
                    <a:pt x="3066" y="230"/>
                  </a:cubicBezTo>
                  <a:lnTo>
                    <a:pt x="3001" y="263"/>
                  </a:lnTo>
                  <a:lnTo>
                    <a:pt x="3039" y="279"/>
                  </a:lnTo>
                  <a:cubicBezTo>
                    <a:pt x="3028" y="284"/>
                    <a:pt x="3012" y="290"/>
                    <a:pt x="2995" y="290"/>
                  </a:cubicBezTo>
                  <a:cubicBezTo>
                    <a:pt x="2984" y="290"/>
                    <a:pt x="2963" y="284"/>
                    <a:pt x="2963" y="284"/>
                  </a:cubicBezTo>
                  <a:cubicBezTo>
                    <a:pt x="2919" y="333"/>
                    <a:pt x="2854" y="323"/>
                    <a:pt x="2810" y="361"/>
                  </a:cubicBezTo>
                  <a:lnTo>
                    <a:pt x="2821" y="377"/>
                  </a:lnTo>
                  <a:cubicBezTo>
                    <a:pt x="2794" y="382"/>
                    <a:pt x="2767" y="377"/>
                    <a:pt x="2751" y="393"/>
                  </a:cubicBezTo>
                  <a:cubicBezTo>
                    <a:pt x="2669" y="453"/>
                    <a:pt x="2566" y="480"/>
                    <a:pt x="2484" y="540"/>
                  </a:cubicBezTo>
                  <a:cubicBezTo>
                    <a:pt x="2430" y="578"/>
                    <a:pt x="2370" y="616"/>
                    <a:pt x="2310" y="649"/>
                  </a:cubicBezTo>
                  <a:cubicBezTo>
                    <a:pt x="2261" y="670"/>
                    <a:pt x="2213" y="703"/>
                    <a:pt x="2169" y="736"/>
                  </a:cubicBezTo>
                  <a:cubicBezTo>
                    <a:pt x="2098" y="779"/>
                    <a:pt x="2022" y="823"/>
                    <a:pt x="1957" y="872"/>
                  </a:cubicBezTo>
                  <a:cubicBezTo>
                    <a:pt x="1908" y="904"/>
                    <a:pt x="1875" y="953"/>
                    <a:pt x="1810" y="969"/>
                  </a:cubicBezTo>
                  <a:cubicBezTo>
                    <a:pt x="1799" y="969"/>
                    <a:pt x="1789" y="980"/>
                    <a:pt x="1783" y="991"/>
                  </a:cubicBezTo>
                  <a:cubicBezTo>
                    <a:pt x="1761" y="1024"/>
                    <a:pt x="1729" y="1045"/>
                    <a:pt x="1696" y="1062"/>
                  </a:cubicBezTo>
                  <a:cubicBezTo>
                    <a:pt x="1680" y="1067"/>
                    <a:pt x="1669" y="1078"/>
                    <a:pt x="1653" y="1089"/>
                  </a:cubicBezTo>
                  <a:cubicBezTo>
                    <a:pt x="1631" y="1111"/>
                    <a:pt x="1615" y="1149"/>
                    <a:pt x="1593" y="1149"/>
                  </a:cubicBezTo>
                  <a:cubicBezTo>
                    <a:pt x="1544" y="1149"/>
                    <a:pt x="1549" y="1198"/>
                    <a:pt x="1522" y="1214"/>
                  </a:cubicBezTo>
                  <a:cubicBezTo>
                    <a:pt x="1506" y="1225"/>
                    <a:pt x="1484" y="1241"/>
                    <a:pt x="1468" y="1257"/>
                  </a:cubicBezTo>
                  <a:cubicBezTo>
                    <a:pt x="1451" y="1274"/>
                    <a:pt x="1430" y="1290"/>
                    <a:pt x="1424" y="1306"/>
                  </a:cubicBezTo>
                  <a:cubicBezTo>
                    <a:pt x="1419" y="1334"/>
                    <a:pt x="1370" y="1306"/>
                    <a:pt x="1375" y="1339"/>
                  </a:cubicBezTo>
                  <a:cubicBezTo>
                    <a:pt x="1386" y="1377"/>
                    <a:pt x="1337" y="1366"/>
                    <a:pt x="1332" y="1382"/>
                  </a:cubicBezTo>
                  <a:cubicBezTo>
                    <a:pt x="1321" y="1437"/>
                    <a:pt x="1267" y="1453"/>
                    <a:pt x="1245" y="1502"/>
                  </a:cubicBezTo>
                  <a:cubicBezTo>
                    <a:pt x="1212" y="1573"/>
                    <a:pt x="1125" y="1600"/>
                    <a:pt x="1087" y="1665"/>
                  </a:cubicBezTo>
                  <a:cubicBezTo>
                    <a:pt x="1076" y="1687"/>
                    <a:pt x="1038" y="1698"/>
                    <a:pt x="1033" y="1714"/>
                  </a:cubicBezTo>
                  <a:cubicBezTo>
                    <a:pt x="1028" y="1747"/>
                    <a:pt x="1000" y="1752"/>
                    <a:pt x="984" y="1774"/>
                  </a:cubicBezTo>
                  <a:cubicBezTo>
                    <a:pt x="962" y="1790"/>
                    <a:pt x="968" y="1817"/>
                    <a:pt x="962" y="1828"/>
                  </a:cubicBezTo>
                  <a:cubicBezTo>
                    <a:pt x="902" y="1888"/>
                    <a:pt x="854" y="1959"/>
                    <a:pt x="816" y="2029"/>
                  </a:cubicBezTo>
                  <a:cubicBezTo>
                    <a:pt x="794" y="2051"/>
                    <a:pt x="783" y="2073"/>
                    <a:pt x="772" y="2100"/>
                  </a:cubicBezTo>
                  <a:cubicBezTo>
                    <a:pt x="723" y="2198"/>
                    <a:pt x="636" y="2274"/>
                    <a:pt x="604" y="2383"/>
                  </a:cubicBezTo>
                  <a:cubicBezTo>
                    <a:pt x="604" y="2383"/>
                    <a:pt x="598" y="2388"/>
                    <a:pt x="598" y="2388"/>
                  </a:cubicBezTo>
                  <a:cubicBezTo>
                    <a:pt x="555" y="2442"/>
                    <a:pt x="522" y="2502"/>
                    <a:pt x="500" y="2568"/>
                  </a:cubicBezTo>
                  <a:cubicBezTo>
                    <a:pt x="478" y="2616"/>
                    <a:pt x="462" y="2665"/>
                    <a:pt x="440" y="2714"/>
                  </a:cubicBezTo>
                  <a:cubicBezTo>
                    <a:pt x="430" y="2741"/>
                    <a:pt x="408" y="2774"/>
                    <a:pt x="392" y="2807"/>
                  </a:cubicBezTo>
                  <a:cubicBezTo>
                    <a:pt x="375" y="2834"/>
                    <a:pt x="348" y="2866"/>
                    <a:pt x="348" y="2894"/>
                  </a:cubicBezTo>
                  <a:cubicBezTo>
                    <a:pt x="359" y="2943"/>
                    <a:pt x="315" y="2948"/>
                    <a:pt x="310" y="2981"/>
                  </a:cubicBezTo>
                  <a:cubicBezTo>
                    <a:pt x="310" y="2986"/>
                    <a:pt x="299" y="2991"/>
                    <a:pt x="299" y="2997"/>
                  </a:cubicBezTo>
                  <a:cubicBezTo>
                    <a:pt x="305" y="3046"/>
                    <a:pt x="266" y="3078"/>
                    <a:pt x="266" y="3127"/>
                  </a:cubicBezTo>
                  <a:cubicBezTo>
                    <a:pt x="266" y="3176"/>
                    <a:pt x="228" y="3214"/>
                    <a:pt x="218" y="3263"/>
                  </a:cubicBezTo>
                  <a:cubicBezTo>
                    <a:pt x="196" y="3334"/>
                    <a:pt x="180" y="3399"/>
                    <a:pt x="152" y="3470"/>
                  </a:cubicBezTo>
                  <a:cubicBezTo>
                    <a:pt x="131" y="3513"/>
                    <a:pt x="152" y="3568"/>
                    <a:pt x="109" y="3606"/>
                  </a:cubicBezTo>
                  <a:cubicBezTo>
                    <a:pt x="120" y="3676"/>
                    <a:pt x="76" y="3742"/>
                    <a:pt x="71" y="3807"/>
                  </a:cubicBezTo>
                  <a:cubicBezTo>
                    <a:pt x="60" y="3905"/>
                    <a:pt x="27" y="4008"/>
                    <a:pt x="22" y="4106"/>
                  </a:cubicBezTo>
                  <a:cubicBezTo>
                    <a:pt x="22" y="4171"/>
                    <a:pt x="16" y="4236"/>
                    <a:pt x="11" y="4296"/>
                  </a:cubicBezTo>
                  <a:cubicBezTo>
                    <a:pt x="6" y="4399"/>
                    <a:pt x="6" y="4497"/>
                    <a:pt x="0" y="4600"/>
                  </a:cubicBezTo>
                  <a:cubicBezTo>
                    <a:pt x="0" y="4709"/>
                    <a:pt x="6" y="4823"/>
                    <a:pt x="11" y="4938"/>
                  </a:cubicBezTo>
                  <a:lnTo>
                    <a:pt x="11" y="5052"/>
                  </a:lnTo>
                  <a:cubicBezTo>
                    <a:pt x="6" y="5079"/>
                    <a:pt x="6" y="5106"/>
                    <a:pt x="6" y="5139"/>
                  </a:cubicBezTo>
                  <a:cubicBezTo>
                    <a:pt x="16" y="5182"/>
                    <a:pt x="22" y="5226"/>
                    <a:pt x="27" y="5275"/>
                  </a:cubicBezTo>
                  <a:cubicBezTo>
                    <a:pt x="27" y="5356"/>
                    <a:pt x="38" y="5443"/>
                    <a:pt x="54" y="5525"/>
                  </a:cubicBezTo>
                  <a:cubicBezTo>
                    <a:pt x="54" y="5557"/>
                    <a:pt x="76" y="5595"/>
                    <a:pt x="76" y="5622"/>
                  </a:cubicBezTo>
                  <a:cubicBezTo>
                    <a:pt x="76" y="5666"/>
                    <a:pt x="87" y="5709"/>
                    <a:pt x="103" y="5747"/>
                  </a:cubicBezTo>
                  <a:cubicBezTo>
                    <a:pt x="103" y="5775"/>
                    <a:pt x="103" y="5796"/>
                    <a:pt x="103" y="5824"/>
                  </a:cubicBezTo>
                  <a:cubicBezTo>
                    <a:pt x="158" y="5867"/>
                    <a:pt x="103" y="5954"/>
                    <a:pt x="152" y="6008"/>
                  </a:cubicBezTo>
                  <a:lnTo>
                    <a:pt x="125" y="6063"/>
                  </a:lnTo>
                  <a:lnTo>
                    <a:pt x="185" y="6063"/>
                  </a:lnTo>
                  <a:lnTo>
                    <a:pt x="163" y="6133"/>
                  </a:lnTo>
                  <a:lnTo>
                    <a:pt x="180" y="6139"/>
                  </a:lnTo>
                  <a:cubicBezTo>
                    <a:pt x="169" y="6166"/>
                    <a:pt x="212" y="6188"/>
                    <a:pt x="201" y="6215"/>
                  </a:cubicBezTo>
                  <a:cubicBezTo>
                    <a:pt x="185" y="6264"/>
                    <a:pt x="196" y="6318"/>
                    <a:pt x="234" y="6351"/>
                  </a:cubicBezTo>
                  <a:cubicBezTo>
                    <a:pt x="239" y="6356"/>
                    <a:pt x="234" y="6373"/>
                    <a:pt x="234" y="6394"/>
                  </a:cubicBezTo>
                  <a:cubicBezTo>
                    <a:pt x="245" y="6405"/>
                    <a:pt x="277" y="6421"/>
                    <a:pt x="277" y="6438"/>
                  </a:cubicBezTo>
                  <a:cubicBezTo>
                    <a:pt x="277" y="6487"/>
                    <a:pt x="310" y="6514"/>
                    <a:pt x="321" y="6557"/>
                  </a:cubicBezTo>
                  <a:cubicBezTo>
                    <a:pt x="326" y="6590"/>
                    <a:pt x="337" y="6617"/>
                    <a:pt x="348" y="6644"/>
                  </a:cubicBezTo>
                  <a:cubicBezTo>
                    <a:pt x="359" y="6672"/>
                    <a:pt x="343" y="6715"/>
                    <a:pt x="386" y="6726"/>
                  </a:cubicBezTo>
                  <a:cubicBezTo>
                    <a:pt x="397" y="6780"/>
                    <a:pt x="446" y="6824"/>
                    <a:pt x="462" y="6878"/>
                  </a:cubicBezTo>
                  <a:cubicBezTo>
                    <a:pt x="484" y="6932"/>
                    <a:pt x="506" y="6987"/>
                    <a:pt x="538" y="7041"/>
                  </a:cubicBezTo>
                  <a:cubicBezTo>
                    <a:pt x="560" y="7106"/>
                    <a:pt x="604" y="7161"/>
                    <a:pt x="625" y="7231"/>
                  </a:cubicBezTo>
                  <a:cubicBezTo>
                    <a:pt x="636" y="7259"/>
                    <a:pt x="674" y="7280"/>
                    <a:pt x="680" y="7308"/>
                  </a:cubicBezTo>
                  <a:cubicBezTo>
                    <a:pt x="696" y="7356"/>
                    <a:pt x="729" y="7394"/>
                    <a:pt x="750" y="7443"/>
                  </a:cubicBezTo>
                  <a:cubicBezTo>
                    <a:pt x="756" y="7460"/>
                    <a:pt x="772" y="7471"/>
                    <a:pt x="788" y="7487"/>
                  </a:cubicBezTo>
                  <a:cubicBezTo>
                    <a:pt x="805" y="7503"/>
                    <a:pt x="805" y="7503"/>
                    <a:pt x="805" y="7503"/>
                  </a:cubicBezTo>
                  <a:cubicBezTo>
                    <a:pt x="783" y="7541"/>
                    <a:pt x="821" y="7547"/>
                    <a:pt x="832" y="7568"/>
                  </a:cubicBezTo>
                  <a:cubicBezTo>
                    <a:pt x="870" y="7612"/>
                    <a:pt x="897" y="7655"/>
                    <a:pt x="924" y="7704"/>
                  </a:cubicBezTo>
                  <a:cubicBezTo>
                    <a:pt x="941" y="7737"/>
                    <a:pt x="962" y="7770"/>
                    <a:pt x="989" y="7797"/>
                  </a:cubicBezTo>
                  <a:cubicBezTo>
                    <a:pt x="1006" y="7818"/>
                    <a:pt x="1017" y="7851"/>
                    <a:pt x="1033" y="7857"/>
                  </a:cubicBezTo>
                  <a:cubicBezTo>
                    <a:pt x="1060" y="7867"/>
                    <a:pt x="1066" y="7895"/>
                    <a:pt x="1087" y="7911"/>
                  </a:cubicBezTo>
                  <a:cubicBezTo>
                    <a:pt x="1109" y="7927"/>
                    <a:pt x="1120" y="7960"/>
                    <a:pt x="1142" y="7982"/>
                  </a:cubicBezTo>
                  <a:cubicBezTo>
                    <a:pt x="1157" y="7997"/>
                    <a:pt x="1163" y="8063"/>
                    <a:pt x="1217" y="8063"/>
                  </a:cubicBezTo>
                  <a:cubicBezTo>
                    <a:pt x="1219" y="8063"/>
                    <a:pt x="1221" y="8063"/>
                    <a:pt x="1223" y="8063"/>
                  </a:cubicBezTo>
                  <a:cubicBezTo>
                    <a:pt x="1229" y="8063"/>
                    <a:pt x="1234" y="8085"/>
                    <a:pt x="1240" y="8090"/>
                  </a:cubicBezTo>
                  <a:lnTo>
                    <a:pt x="1305" y="8161"/>
                  </a:lnTo>
                  <a:cubicBezTo>
                    <a:pt x="1310" y="8166"/>
                    <a:pt x="1321" y="8177"/>
                    <a:pt x="1332" y="8188"/>
                  </a:cubicBezTo>
                  <a:cubicBezTo>
                    <a:pt x="1375" y="8264"/>
                    <a:pt x="1457" y="8308"/>
                    <a:pt x="1506" y="8384"/>
                  </a:cubicBezTo>
                  <a:cubicBezTo>
                    <a:pt x="1555" y="8400"/>
                    <a:pt x="1566" y="8460"/>
                    <a:pt x="1615" y="8482"/>
                  </a:cubicBezTo>
                  <a:cubicBezTo>
                    <a:pt x="1636" y="8487"/>
                    <a:pt x="1658" y="8514"/>
                    <a:pt x="1674" y="8531"/>
                  </a:cubicBezTo>
                  <a:cubicBezTo>
                    <a:pt x="1696" y="8552"/>
                    <a:pt x="1696" y="8569"/>
                    <a:pt x="1702" y="8569"/>
                  </a:cubicBezTo>
                  <a:cubicBezTo>
                    <a:pt x="1706" y="8568"/>
                    <a:pt x="1709" y="8567"/>
                    <a:pt x="1713" y="8567"/>
                  </a:cubicBezTo>
                  <a:cubicBezTo>
                    <a:pt x="1752" y="8567"/>
                    <a:pt x="1760" y="8618"/>
                    <a:pt x="1799" y="8623"/>
                  </a:cubicBezTo>
                  <a:cubicBezTo>
                    <a:pt x="1843" y="8628"/>
                    <a:pt x="1859" y="8677"/>
                    <a:pt x="1886" y="8705"/>
                  </a:cubicBezTo>
                  <a:cubicBezTo>
                    <a:pt x="1892" y="8710"/>
                    <a:pt x="1903" y="8721"/>
                    <a:pt x="1908" y="8726"/>
                  </a:cubicBezTo>
                  <a:cubicBezTo>
                    <a:pt x="1935" y="8743"/>
                    <a:pt x="1968" y="8764"/>
                    <a:pt x="1995" y="8786"/>
                  </a:cubicBezTo>
                  <a:cubicBezTo>
                    <a:pt x="2039" y="8819"/>
                    <a:pt x="2098" y="8835"/>
                    <a:pt x="2120" y="8895"/>
                  </a:cubicBezTo>
                  <a:cubicBezTo>
                    <a:pt x="2120" y="8895"/>
                    <a:pt x="2136" y="8895"/>
                    <a:pt x="2142" y="8900"/>
                  </a:cubicBezTo>
                  <a:cubicBezTo>
                    <a:pt x="2164" y="8911"/>
                    <a:pt x="2185" y="8917"/>
                    <a:pt x="2202" y="8933"/>
                  </a:cubicBezTo>
                  <a:cubicBezTo>
                    <a:pt x="2223" y="8944"/>
                    <a:pt x="2240" y="8960"/>
                    <a:pt x="2261" y="8976"/>
                  </a:cubicBezTo>
                  <a:lnTo>
                    <a:pt x="2278" y="8965"/>
                  </a:lnTo>
                  <a:cubicBezTo>
                    <a:pt x="2305" y="8987"/>
                    <a:pt x="2321" y="9020"/>
                    <a:pt x="2343" y="9020"/>
                  </a:cubicBezTo>
                  <a:cubicBezTo>
                    <a:pt x="2386" y="9025"/>
                    <a:pt x="2414" y="9063"/>
                    <a:pt x="2457" y="9069"/>
                  </a:cubicBezTo>
                  <a:cubicBezTo>
                    <a:pt x="2473" y="9069"/>
                    <a:pt x="2501" y="9074"/>
                    <a:pt x="2506" y="9085"/>
                  </a:cubicBezTo>
                  <a:cubicBezTo>
                    <a:pt x="2522" y="9118"/>
                    <a:pt x="2550" y="9118"/>
                    <a:pt x="2577" y="9129"/>
                  </a:cubicBezTo>
                  <a:cubicBezTo>
                    <a:pt x="2604" y="9139"/>
                    <a:pt x="2647" y="9145"/>
                    <a:pt x="2669" y="9167"/>
                  </a:cubicBezTo>
                  <a:cubicBezTo>
                    <a:pt x="2707" y="9210"/>
                    <a:pt x="2762" y="9232"/>
                    <a:pt x="2816" y="9232"/>
                  </a:cubicBezTo>
                  <a:cubicBezTo>
                    <a:pt x="2841" y="9232"/>
                    <a:pt x="2840" y="9266"/>
                    <a:pt x="2855" y="9266"/>
                  </a:cubicBezTo>
                  <a:cubicBezTo>
                    <a:pt x="2860" y="9266"/>
                    <a:pt x="2866" y="9263"/>
                    <a:pt x="2876" y="9254"/>
                  </a:cubicBezTo>
                  <a:cubicBezTo>
                    <a:pt x="2892" y="9270"/>
                    <a:pt x="2919" y="9281"/>
                    <a:pt x="2941" y="9281"/>
                  </a:cubicBezTo>
                  <a:cubicBezTo>
                    <a:pt x="2963" y="9286"/>
                    <a:pt x="2984" y="9297"/>
                    <a:pt x="3001" y="9308"/>
                  </a:cubicBezTo>
                  <a:cubicBezTo>
                    <a:pt x="3017" y="9319"/>
                    <a:pt x="3033" y="9330"/>
                    <a:pt x="3055" y="9335"/>
                  </a:cubicBezTo>
                  <a:cubicBezTo>
                    <a:pt x="3077" y="9341"/>
                    <a:pt x="3104" y="9341"/>
                    <a:pt x="3126" y="9351"/>
                  </a:cubicBezTo>
                  <a:cubicBezTo>
                    <a:pt x="3145" y="9356"/>
                    <a:pt x="3156" y="9374"/>
                    <a:pt x="3166" y="9374"/>
                  </a:cubicBezTo>
                  <a:cubicBezTo>
                    <a:pt x="3167" y="9374"/>
                    <a:pt x="3168" y="9374"/>
                    <a:pt x="3169" y="9373"/>
                  </a:cubicBezTo>
                  <a:cubicBezTo>
                    <a:pt x="3174" y="9372"/>
                    <a:pt x="3179" y="9372"/>
                    <a:pt x="3184" y="9372"/>
                  </a:cubicBezTo>
                  <a:cubicBezTo>
                    <a:pt x="3207" y="9372"/>
                    <a:pt x="3233" y="9382"/>
                    <a:pt x="3251" y="9400"/>
                  </a:cubicBezTo>
                  <a:cubicBezTo>
                    <a:pt x="3289" y="9422"/>
                    <a:pt x="3327" y="9438"/>
                    <a:pt x="3365" y="9449"/>
                  </a:cubicBezTo>
                  <a:cubicBezTo>
                    <a:pt x="3368" y="9450"/>
                    <a:pt x="3372" y="9451"/>
                    <a:pt x="3377" y="9451"/>
                  </a:cubicBezTo>
                  <a:cubicBezTo>
                    <a:pt x="3388" y="9451"/>
                    <a:pt x="3402" y="9448"/>
                    <a:pt x="3416" y="9448"/>
                  </a:cubicBezTo>
                  <a:cubicBezTo>
                    <a:pt x="3421" y="9448"/>
                    <a:pt x="3426" y="9448"/>
                    <a:pt x="3430" y="9449"/>
                  </a:cubicBezTo>
                  <a:cubicBezTo>
                    <a:pt x="3445" y="9454"/>
                    <a:pt x="3470" y="9482"/>
                    <a:pt x="3486" y="9482"/>
                  </a:cubicBezTo>
                  <a:cubicBezTo>
                    <a:pt x="3487" y="9482"/>
                    <a:pt x="3489" y="9482"/>
                    <a:pt x="3490" y="9482"/>
                  </a:cubicBezTo>
                  <a:cubicBezTo>
                    <a:pt x="3496" y="9479"/>
                    <a:pt x="3502" y="9477"/>
                    <a:pt x="3507" y="9477"/>
                  </a:cubicBezTo>
                  <a:cubicBezTo>
                    <a:pt x="3518" y="9477"/>
                    <a:pt x="3527" y="9485"/>
                    <a:pt x="3539" y="9493"/>
                  </a:cubicBezTo>
                  <a:cubicBezTo>
                    <a:pt x="3561" y="9498"/>
                    <a:pt x="3593" y="9498"/>
                    <a:pt x="3593" y="9504"/>
                  </a:cubicBezTo>
                  <a:cubicBezTo>
                    <a:pt x="3593" y="9520"/>
                    <a:pt x="3598" y="9524"/>
                    <a:pt x="3605" y="9524"/>
                  </a:cubicBezTo>
                  <a:cubicBezTo>
                    <a:pt x="3612" y="9524"/>
                    <a:pt x="3621" y="9519"/>
                    <a:pt x="3628" y="9519"/>
                  </a:cubicBezTo>
                  <a:cubicBezTo>
                    <a:pt x="3629" y="9519"/>
                    <a:pt x="3630" y="9519"/>
                    <a:pt x="3631" y="9520"/>
                  </a:cubicBezTo>
                  <a:cubicBezTo>
                    <a:pt x="3641" y="9525"/>
                    <a:pt x="3668" y="9542"/>
                    <a:pt x="3685" y="9542"/>
                  </a:cubicBezTo>
                  <a:cubicBezTo>
                    <a:pt x="3687" y="9542"/>
                    <a:pt x="3689" y="9542"/>
                    <a:pt x="3691" y="9542"/>
                  </a:cubicBezTo>
                  <a:cubicBezTo>
                    <a:pt x="3701" y="9539"/>
                    <a:pt x="3712" y="9537"/>
                    <a:pt x="3723" y="9537"/>
                  </a:cubicBezTo>
                  <a:cubicBezTo>
                    <a:pt x="3754" y="9537"/>
                    <a:pt x="3787" y="9547"/>
                    <a:pt x="3811" y="9563"/>
                  </a:cubicBezTo>
                  <a:cubicBezTo>
                    <a:pt x="3827" y="9574"/>
                    <a:pt x="3846" y="9580"/>
                    <a:pt x="3866" y="9580"/>
                  </a:cubicBezTo>
                  <a:cubicBezTo>
                    <a:pt x="3885" y="9580"/>
                    <a:pt x="3906" y="9574"/>
                    <a:pt x="3925" y="9563"/>
                  </a:cubicBezTo>
                  <a:cubicBezTo>
                    <a:pt x="3952" y="9574"/>
                    <a:pt x="3979" y="9585"/>
                    <a:pt x="4012" y="9591"/>
                  </a:cubicBezTo>
                  <a:cubicBezTo>
                    <a:pt x="4088" y="9596"/>
                    <a:pt x="4169" y="9607"/>
                    <a:pt x="4240" y="9623"/>
                  </a:cubicBezTo>
                  <a:cubicBezTo>
                    <a:pt x="4300" y="9629"/>
                    <a:pt x="4354" y="9639"/>
                    <a:pt x="4403" y="9650"/>
                  </a:cubicBezTo>
                  <a:lnTo>
                    <a:pt x="4414" y="9650"/>
                  </a:lnTo>
                  <a:cubicBezTo>
                    <a:pt x="4452" y="9646"/>
                    <a:pt x="4490" y="9644"/>
                    <a:pt x="4527" y="9644"/>
                  </a:cubicBezTo>
                  <a:cubicBezTo>
                    <a:pt x="4587" y="9644"/>
                    <a:pt x="4645" y="9650"/>
                    <a:pt x="4702" y="9667"/>
                  </a:cubicBezTo>
                  <a:cubicBezTo>
                    <a:pt x="4705" y="9668"/>
                    <a:pt x="4709" y="9668"/>
                    <a:pt x="4712" y="9668"/>
                  </a:cubicBezTo>
                  <a:cubicBezTo>
                    <a:pt x="4725" y="9668"/>
                    <a:pt x="4738" y="9661"/>
                    <a:pt x="4751" y="9661"/>
                  </a:cubicBezTo>
                  <a:cubicBezTo>
                    <a:pt x="4795" y="9650"/>
                    <a:pt x="4838" y="9645"/>
                    <a:pt x="4887" y="9645"/>
                  </a:cubicBezTo>
                  <a:cubicBezTo>
                    <a:pt x="4917" y="9648"/>
                    <a:pt x="4948" y="9649"/>
                    <a:pt x="4980" y="9649"/>
                  </a:cubicBezTo>
                  <a:cubicBezTo>
                    <a:pt x="5012" y="9649"/>
                    <a:pt x="5045" y="9648"/>
                    <a:pt x="5077" y="9645"/>
                  </a:cubicBezTo>
                  <a:lnTo>
                    <a:pt x="5148" y="9645"/>
                  </a:lnTo>
                  <a:cubicBezTo>
                    <a:pt x="5175" y="9649"/>
                    <a:pt x="5203" y="9651"/>
                    <a:pt x="5231" y="9651"/>
                  </a:cubicBezTo>
                  <a:cubicBezTo>
                    <a:pt x="5276" y="9651"/>
                    <a:pt x="5322" y="9646"/>
                    <a:pt x="5365" y="9639"/>
                  </a:cubicBezTo>
                  <a:cubicBezTo>
                    <a:pt x="5387" y="9639"/>
                    <a:pt x="5403" y="9639"/>
                    <a:pt x="5425" y="9634"/>
                  </a:cubicBezTo>
                  <a:cubicBezTo>
                    <a:pt x="5447" y="9615"/>
                    <a:pt x="5473" y="9614"/>
                    <a:pt x="5499" y="9614"/>
                  </a:cubicBezTo>
                  <a:cubicBezTo>
                    <a:pt x="5502" y="9614"/>
                    <a:pt x="5505" y="9614"/>
                    <a:pt x="5509" y="9614"/>
                  </a:cubicBezTo>
                  <a:cubicBezTo>
                    <a:pt x="5538" y="9614"/>
                    <a:pt x="5566" y="9612"/>
                    <a:pt x="5588" y="9585"/>
                  </a:cubicBezTo>
                  <a:cubicBezTo>
                    <a:pt x="5601" y="9591"/>
                    <a:pt x="5614" y="9593"/>
                    <a:pt x="5626" y="9593"/>
                  </a:cubicBezTo>
                  <a:cubicBezTo>
                    <a:pt x="5658" y="9593"/>
                    <a:pt x="5685" y="9577"/>
                    <a:pt x="5713" y="9569"/>
                  </a:cubicBezTo>
                  <a:cubicBezTo>
                    <a:pt x="5757" y="9553"/>
                    <a:pt x="5800" y="9542"/>
                    <a:pt x="5844" y="9536"/>
                  </a:cubicBezTo>
                  <a:cubicBezTo>
                    <a:pt x="5903" y="9536"/>
                    <a:pt x="5958" y="9520"/>
                    <a:pt x="6012" y="9487"/>
                  </a:cubicBezTo>
                  <a:cubicBezTo>
                    <a:pt x="6045" y="9466"/>
                    <a:pt x="6094" y="9487"/>
                    <a:pt x="6126" y="9455"/>
                  </a:cubicBezTo>
                  <a:cubicBezTo>
                    <a:pt x="6138" y="9460"/>
                    <a:pt x="6150" y="9462"/>
                    <a:pt x="6163" y="9462"/>
                  </a:cubicBezTo>
                  <a:cubicBezTo>
                    <a:pt x="6190" y="9462"/>
                    <a:pt x="6218" y="9450"/>
                    <a:pt x="6240" y="9427"/>
                  </a:cubicBezTo>
                  <a:cubicBezTo>
                    <a:pt x="6251" y="9419"/>
                    <a:pt x="6262" y="9419"/>
                    <a:pt x="6273" y="9419"/>
                  </a:cubicBezTo>
                  <a:cubicBezTo>
                    <a:pt x="6284" y="9419"/>
                    <a:pt x="6295" y="9419"/>
                    <a:pt x="6306" y="9411"/>
                  </a:cubicBezTo>
                  <a:cubicBezTo>
                    <a:pt x="6327" y="9400"/>
                    <a:pt x="6349" y="9389"/>
                    <a:pt x="6376" y="9384"/>
                  </a:cubicBezTo>
                  <a:cubicBezTo>
                    <a:pt x="6436" y="9362"/>
                    <a:pt x="6496" y="9341"/>
                    <a:pt x="6550" y="9308"/>
                  </a:cubicBezTo>
                  <a:cubicBezTo>
                    <a:pt x="6599" y="9281"/>
                    <a:pt x="6654" y="9259"/>
                    <a:pt x="6708" y="9248"/>
                  </a:cubicBezTo>
                  <a:cubicBezTo>
                    <a:pt x="6746" y="9232"/>
                    <a:pt x="6784" y="9215"/>
                    <a:pt x="6822" y="9199"/>
                  </a:cubicBezTo>
                  <a:cubicBezTo>
                    <a:pt x="6844" y="9123"/>
                    <a:pt x="6936" y="9150"/>
                    <a:pt x="6969" y="9085"/>
                  </a:cubicBezTo>
                  <a:lnTo>
                    <a:pt x="6980" y="9112"/>
                  </a:lnTo>
                  <a:cubicBezTo>
                    <a:pt x="6996" y="9096"/>
                    <a:pt x="7007" y="9080"/>
                    <a:pt x="7023" y="9069"/>
                  </a:cubicBezTo>
                  <a:cubicBezTo>
                    <a:pt x="7067" y="9025"/>
                    <a:pt x="7143" y="9031"/>
                    <a:pt x="7170" y="8965"/>
                  </a:cubicBezTo>
                  <a:lnTo>
                    <a:pt x="7181" y="8965"/>
                  </a:lnTo>
                  <a:cubicBezTo>
                    <a:pt x="7257" y="8933"/>
                    <a:pt x="7338" y="8911"/>
                    <a:pt x="7387" y="8830"/>
                  </a:cubicBezTo>
                  <a:cubicBezTo>
                    <a:pt x="7387" y="8827"/>
                    <a:pt x="7390" y="8827"/>
                    <a:pt x="7394" y="8827"/>
                  </a:cubicBezTo>
                  <a:cubicBezTo>
                    <a:pt x="7397" y="8827"/>
                    <a:pt x="7401" y="8827"/>
                    <a:pt x="7404" y="8824"/>
                  </a:cubicBezTo>
                  <a:cubicBezTo>
                    <a:pt x="7436" y="8791"/>
                    <a:pt x="7502" y="8791"/>
                    <a:pt x="7512" y="8732"/>
                  </a:cubicBezTo>
                  <a:cubicBezTo>
                    <a:pt x="7512" y="8732"/>
                    <a:pt x="7518" y="8726"/>
                    <a:pt x="7523" y="8726"/>
                  </a:cubicBezTo>
                  <a:cubicBezTo>
                    <a:pt x="7538" y="8716"/>
                    <a:pt x="7557" y="8693"/>
                    <a:pt x="7573" y="8693"/>
                  </a:cubicBezTo>
                  <a:cubicBezTo>
                    <a:pt x="7575" y="8693"/>
                    <a:pt x="7576" y="8693"/>
                    <a:pt x="7578" y="8694"/>
                  </a:cubicBezTo>
                  <a:cubicBezTo>
                    <a:pt x="7583" y="8695"/>
                    <a:pt x="7587" y="8695"/>
                    <a:pt x="7590" y="8695"/>
                  </a:cubicBezTo>
                  <a:cubicBezTo>
                    <a:pt x="7620" y="8695"/>
                    <a:pt x="7591" y="8655"/>
                    <a:pt x="7616" y="8650"/>
                  </a:cubicBezTo>
                  <a:cubicBezTo>
                    <a:pt x="7621" y="8650"/>
                    <a:pt x="7627" y="8639"/>
                    <a:pt x="7627" y="8639"/>
                  </a:cubicBezTo>
                  <a:cubicBezTo>
                    <a:pt x="7633" y="8641"/>
                    <a:pt x="7638" y="8641"/>
                    <a:pt x="7642" y="8641"/>
                  </a:cubicBezTo>
                  <a:cubicBezTo>
                    <a:pt x="7672" y="8641"/>
                    <a:pt x="7678" y="8615"/>
                    <a:pt x="7697" y="8596"/>
                  </a:cubicBezTo>
                  <a:cubicBezTo>
                    <a:pt x="7735" y="8563"/>
                    <a:pt x="7762" y="8509"/>
                    <a:pt x="7811" y="8493"/>
                  </a:cubicBezTo>
                  <a:cubicBezTo>
                    <a:pt x="7871" y="8465"/>
                    <a:pt x="7882" y="8389"/>
                    <a:pt x="7953" y="8373"/>
                  </a:cubicBezTo>
                  <a:cubicBezTo>
                    <a:pt x="7953" y="8373"/>
                    <a:pt x="7953" y="8362"/>
                    <a:pt x="7958" y="8357"/>
                  </a:cubicBezTo>
                  <a:cubicBezTo>
                    <a:pt x="7969" y="8340"/>
                    <a:pt x="7980" y="8324"/>
                    <a:pt x="7996" y="8308"/>
                  </a:cubicBezTo>
                  <a:cubicBezTo>
                    <a:pt x="8013" y="8291"/>
                    <a:pt x="8040" y="8291"/>
                    <a:pt x="8040" y="8259"/>
                  </a:cubicBezTo>
                  <a:cubicBezTo>
                    <a:pt x="8056" y="8259"/>
                    <a:pt x="8078" y="8259"/>
                    <a:pt x="8078" y="8237"/>
                  </a:cubicBezTo>
                  <a:cubicBezTo>
                    <a:pt x="8078" y="8204"/>
                    <a:pt x="8116" y="8210"/>
                    <a:pt x="8132" y="8194"/>
                  </a:cubicBezTo>
                  <a:cubicBezTo>
                    <a:pt x="8176" y="8134"/>
                    <a:pt x="8230" y="8074"/>
                    <a:pt x="8273" y="8014"/>
                  </a:cubicBezTo>
                  <a:cubicBezTo>
                    <a:pt x="8322" y="7954"/>
                    <a:pt x="8388" y="7911"/>
                    <a:pt x="8420" y="7835"/>
                  </a:cubicBezTo>
                  <a:cubicBezTo>
                    <a:pt x="8436" y="7802"/>
                    <a:pt x="8485" y="7780"/>
                    <a:pt x="8491" y="7732"/>
                  </a:cubicBezTo>
                  <a:cubicBezTo>
                    <a:pt x="8529" y="7721"/>
                    <a:pt x="8540" y="7677"/>
                    <a:pt x="8567" y="7650"/>
                  </a:cubicBezTo>
                  <a:cubicBezTo>
                    <a:pt x="8605" y="7590"/>
                    <a:pt x="8643" y="7530"/>
                    <a:pt x="8692" y="7471"/>
                  </a:cubicBezTo>
                  <a:cubicBezTo>
                    <a:pt x="8703" y="7454"/>
                    <a:pt x="8714" y="7438"/>
                    <a:pt x="8719" y="7416"/>
                  </a:cubicBezTo>
                  <a:cubicBezTo>
                    <a:pt x="8730" y="7400"/>
                    <a:pt x="8735" y="7378"/>
                    <a:pt x="8741" y="7367"/>
                  </a:cubicBezTo>
                  <a:cubicBezTo>
                    <a:pt x="8774" y="7318"/>
                    <a:pt x="8779" y="7253"/>
                    <a:pt x="8833" y="7215"/>
                  </a:cubicBezTo>
                  <a:cubicBezTo>
                    <a:pt x="8833" y="7215"/>
                    <a:pt x="8833" y="7204"/>
                    <a:pt x="8839" y="7204"/>
                  </a:cubicBezTo>
                  <a:cubicBezTo>
                    <a:pt x="8850" y="7182"/>
                    <a:pt x="8812" y="7144"/>
                    <a:pt x="8860" y="7134"/>
                  </a:cubicBezTo>
                  <a:cubicBezTo>
                    <a:pt x="8877" y="7128"/>
                    <a:pt x="8888" y="7085"/>
                    <a:pt x="8899" y="7057"/>
                  </a:cubicBezTo>
                  <a:cubicBezTo>
                    <a:pt x="8909" y="7030"/>
                    <a:pt x="8915" y="7003"/>
                    <a:pt x="8926" y="6976"/>
                  </a:cubicBezTo>
                  <a:cubicBezTo>
                    <a:pt x="8937" y="6949"/>
                    <a:pt x="8926" y="6927"/>
                    <a:pt x="8942" y="6916"/>
                  </a:cubicBezTo>
                  <a:cubicBezTo>
                    <a:pt x="8969" y="6873"/>
                    <a:pt x="8991" y="6829"/>
                    <a:pt x="9002" y="6780"/>
                  </a:cubicBezTo>
                  <a:cubicBezTo>
                    <a:pt x="9018" y="6731"/>
                    <a:pt x="9067" y="6699"/>
                    <a:pt x="9056" y="6639"/>
                  </a:cubicBezTo>
                  <a:cubicBezTo>
                    <a:pt x="9127" y="6568"/>
                    <a:pt x="9116" y="6465"/>
                    <a:pt x="9170" y="6389"/>
                  </a:cubicBezTo>
                  <a:cubicBezTo>
                    <a:pt x="9170" y="6383"/>
                    <a:pt x="9170" y="6373"/>
                    <a:pt x="9170" y="6362"/>
                  </a:cubicBezTo>
                  <a:cubicBezTo>
                    <a:pt x="9170" y="6345"/>
                    <a:pt x="9170" y="6335"/>
                    <a:pt x="9176" y="6324"/>
                  </a:cubicBezTo>
                  <a:cubicBezTo>
                    <a:pt x="9208" y="6269"/>
                    <a:pt x="9230" y="6204"/>
                    <a:pt x="9236" y="6139"/>
                  </a:cubicBezTo>
                  <a:cubicBezTo>
                    <a:pt x="9241" y="6123"/>
                    <a:pt x="9252" y="6106"/>
                    <a:pt x="9263" y="6095"/>
                  </a:cubicBezTo>
                  <a:cubicBezTo>
                    <a:pt x="9268" y="6084"/>
                    <a:pt x="9279" y="6068"/>
                    <a:pt x="9274" y="6063"/>
                  </a:cubicBezTo>
                  <a:cubicBezTo>
                    <a:pt x="9274" y="6008"/>
                    <a:pt x="9279" y="5959"/>
                    <a:pt x="9295" y="5911"/>
                  </a:cubicBezTo>
                  <a:cubicBezTo>
                    <a:pt x="9306" y="5834"/>
                    <a:pt x="9333" y="5769"/>
                    <a:pt x="9350" y="5693"/>
                  </a:cubicBezTo>
                  <a:cubicBezTo>
                    <a:pt x="9366" y="5628"/>
                    <a:pt x="9377" y="5557"/>
                    <a:pt x="9382" y="5487"/>
                  </a:cubicBezTo>
                  <a:cubicBezTo>
                    <a:pt x="9382" y="5454"/>
                    <a:pt x="9388" y="5421"/>
                    <a:pt x="9399" y="5389"/>
                  </a:cubicBezTo>
                  <a:cubicBezTo>
                    <a:pt x="9404" y="5362"/>
                    <a:pt x="9415" y="5329"/>
                    <a:pt x="9420" y="5296"/>
                  </a:cubicBezTo>
                  <a:cubicBezTo>
                    <a:pt x="9426" y="5269"/>
                    <a:pt x="9437" y="5226"/>
                    <a:pt x="9420" y="5204"/>
                  </a:cubicBezTo>
                  <a:cubicBezTo>
                    <a:pt x="9399" y="5166"/>
                    <a:pt x="9437" y="5150"/>
                    <a:pt x="9431" y="5117"/>
                  </a:cubicBezTo>
                  <a:cubicBezTo>
                    <a:pt x="9420" y="5041"/>
                    <a:pt x="9420" y="4965"/>
                    <a:pt x="9431" y="4889"/>
                  </a:cubicBezTo>
                  <a:cubicBezTo>
                    <a:pt x="9437" y="4840"/>
                    <a:pt x="9437" y="4791"/>
                    <a:pt x="9437" y="4747"/>
                  </a:cubicBezTo>
                  <a:cubicBezTo>
                    <a:pt x="9448" y="4644"/>
                    <a:pt x="9431" y="4541"/>
                    <a:pt x="9437" y="4437"/>
                  </a:cubicBezTo>
                  <a:cubicBezTo>
                    <a:pt x="9437" y="4416"/>
                    <a:pt x="9431" y="4394"/>
                    <a:pt x="9431" y="4378"/>
                  </a:cubicBezTo>
                  <a:lnTo>
                    <a:pt x="9431" y="4133"/>
                  </a:lnTo>
                  <a:cubicBezTo>
                    <a:pt x="9431" y="4090"/>
                    <a:pt x="9404" y="4046"/>
                    <a:pt x="9420" y="4008"/>
                  </a:cubicBezTo>
                  <a:cubicBezTo>
                    <a:pt x="9437" y="3959"/>
                    <a:pt x="9388" y="3916"/>
                    <a:pt x="9415" y="3867"/>
                  </a:cubicBezTo>
                  <a:cubicBezTo>
                    <a:pt x="9393" y="3839"/>
                    <a:pt x="9371" y="3823"/>
                    <a:pt x="9382" y="3780"/>
                  </a:cubicBezTo>
                  <a:cubicBezTo>
                    <a:pt x="9393" y="3747"/>
                    <a:pt x="9361" y="3720"/>
                    <a:pt x="9366" y="3687"/>
                  </a:cubicBezTo>
                  <a:cubicBezTo>
                    <a:pt x="9361" y="3633"/>
                    <a:pt x="9344" y="3584"/>
                    <a:pt x="9317" y="3541"/>
                  </a:cubicBezTo>
                  <a:cubicBezTo>
                    <a:pt x="9290" y="3492"/>
                    <a:pt x="9263" y="3432"/>
                    <a:pt x="9252" y="3372"/>
                  </a:cubicBezTo>
                  <a:cubicBezTo>
                    <a:pt x="9236" y="3329"/>
                    <a:pt x="9236" y="3274"/>
                    <a:pt x="9208" y="3242"/>
                  </a:cubicBezTo>
                  <a:cubicBezTo>
                    <a:pt x="9181" y="3214"/>
                    <a:pt x="9165" y="3176"/>
                    <a:pt x="9159" y="3133"/>
                  </a:cubicBezTo>
                  <a:cubicBezTo>
                    <a:pt x="9154" y="3100"/>
                    <a:pt x="9127" y="3078"/>
                    <a:pt x="9127" y="3040"/>
                  </a:cubicBezTo>
                  <a:cubicBezTo>
                    <a:pt x="9127" y="3030"/>
                    <a:pt x="9111" y="3019"/>
                    <a:pt x="9105" y="3002"/>
                  </a:cubicBezTo>
                  <a:cubicBezTo>
                    <a:pt x="9094" y="2991"/>
                    <a:pt x="9089" y="2991"/>
                    <a:pt x="9083" y="2981"/>
                  </a:cubicBezTo>
                  <a:cubicBezTo>
                    <a:pt x="9078" y="2964"/>
                    <a:pt x="9072" y="2943"/>
                    <a:pt x="9062" y="2921"/>
                  </a:cubicBezTo>
                  <a:cubicBezTo>
                    <a:pt x="9056" y="2899"/>
                    <a:pt x="9040" y="2883"/>
                    <a:pt x="9034" y="2861"/>
                  </a:cubicBezTo>
                  <a:cubicBezTo>
                    <a:pt x="9024" y="2839"/>
                    <a:pt x="9018" y="2796"/>
                    <a:pt x="9007" y="2796"/>
                  </a:cubicBezTo>
                  <a:cubicBezTo>
                    <a:pt x="8969" y="2790"/>
                    <a:pt x="8996" y="2758"/>
                    <a:pt x="8980" y="2741"/>
                  </a:cubicBezTo>
                  <a:cubicBezTo>
                    <a:pt x="8964" y="2725"/>
                    <a:pt x="8975" y="2698"/>
                    <a:pt x="8964" y="2687"/>
                  </a:cubicBezTo>
                  <a:cubicBezTo>
                    <a:pt x="8947" y="2682"/>
                    <a:pt x="8937" y="2660"/>
                    <a:pt x="8931" y="2638"/>
                  </a:cubicBezTo>
                  <a:cubicBezTo>
                    <a:pt x="8926" y="2616"/>
                    <a:pt x="8915" y="2595"/>
                    <a:pt x="8899" y="2573"/>
                  </a:cubicBezTo>
                  <a:lnTo>
                    <a:pt x="8822" y="2437"/>
                  </a:lnTo>
                  <a:cubicBezTo>
                    <a:pt x="8855" y="2410"/>
                    <a:pt x="8801" y="2399"/>
                    <a:pt x="8806" y="2372"/>
                  </a:cubicBezTo>
                  <a:cubicBezTo>
                    <a:pt x="8774" y="2372"/>
                    <a:pt x="8790" y="2334"/>
                    <a:pt x="8779" y="2328"/>
                  </a:cubicBezTo>
                  <a:cubicBezTo>
                    <a:pt x="8768" y="2323"/>
                    <a:pt x="8757" y="2296"/>
                    <a:pt x="8746" y="2279"/>
                  </a:cubicBezTo>
                  <a:cubicBezTo>
                    <a:pt x="8719" y="2241"/>
                    <a:pt x="8714" y="2187"/>
                    <a:pt x="8665" y="2171"/>
                  </a:cubicBezTo>
                  <a:cubicBezTo>
                    <a:pt x="8659" y="2165"/>
                    <a:pt x="8654" y="2160"/>
                    <a:pt x="8648" y="2154"/>
                  </a:cubicBezTo>
                  <a:cubicBezTo>
                    <a:pt x="8627" y="2084"/>
                    <a:pt x="8583" y="2018"/>
                    <a:pt x="8529" y="1964"/>
                  </a:cubicBezTo>
                  <a:cubicBezTo>
                    <a:pt x="8496" y="1926"/>
                    <a:pt x="8485" y="1861"/>
                    <a:pt x="8426" y="1839"/>
                  </a:cubicBezTo>
                  <a:cubicBezTo>
                    <a:pt x="8393" y="1768"/>
                    <a:pt x="8322" y="1730"/>
                    <a:pt x="8290" y="1660"/>
                  </a:cubicBezTo>
                  <a:cubicBezTo>
                    <a:pt x="8279" y="1649"/>
                    <a:pt x="8279" y="1627"/>
                    <a:pt x="8268" y="1616"/>
                  </a:cubicBezTo>
                  <a:cubicBezTo>
                    <a:pt x="8225" y="1578"/>
                    <a:pt x="8170" y="1551"/>
                    <a:pt x="8148" y="1491"/>
                  </a:cubicBezTo>
                  <a:cubicBezTo>
                    <a:pt x="8083" y="1442"/>
                    <a:pt x="8029" y="1393"/>
                    <a:pt x="7969" y="1339"/>
                  </a:cubicBezTo>
                  <a:cubicBezTo>
                    <a:pt x="7844" y="1247"/>
                    <a:pt x="7730" y="1132"/>
                    <a:pt x="7610" y="1029"/>
                  </a:cubicBezTo>
                  <a:cubicBezTo>
                    <a:pt x="7583" y="1013"/>
                    <a:pt x="7567" y="980"/>
                    <a:pt x="7540" y="964"/>
                  </a:cubicBezTo>
                  <a:cubicBezTo>
                    <a:pt x="7474" y="910"/>
                    <a:pt x="7404" y="861"/>
                    <a:pt x="7328" y="817"/>
                  </a:cubicBezTo>
                  <a:cubicBezTo>
                    <a:pt x="7257" y="790"/>
                    <a:pt x="7203" y="736"/>
                    <a:pt x="7137" y="703"/>
                  </a:cubicBezTo>
                  <a:cubicBezTo>
                    <a:pt x="7078" y="660"/>
                    <a:pt x="7007" y="632"/>
                    <a:pt x="6936" y="616"/>
                  </a:cubicBezTo>
                  <a:cubicBezTo>
                    <a:pt x="6909" y="612"/>
                    <a:pt x="6885" y="592"/>
                    <a:pt x="6853" y="592"/>
                  </a:cubicBezTo>
                  <a:cubicBezTo>
                    <a:pt x="6847" y="592"/>
                    <a:pt x="6840" y="593"/>
                    <a:pt x="6833" y="594"/>
                  </a:cubicBezTo>
                  <a:lnTo>
                    <a:pt x="6833" y="513"/>
                  </a:lnTo>
                  <a:lnTo>
                    <a:pt x="6800" y="562"/>
                  </a:lnTo>
                  <a:cubicBezTo>
                    <a:pt x="6757" y="545"/>
                    <a:pt x="6713" y="529"/>
                    <a:pt x="6670" y="513"/>
                  </a:cubicBezTo>
                  <a:cubicBezTo>
                    <a:pt x="6632" y="491"/>
                    <a:pt x="6599" y="464"/>
                    <a:pt x="6561" y="437"/>
                  </a:cubicBezTo>
                  <a:cubicBezTo>
                    <a:pt x="6548" y="449"/>
                    <a:pt x="6543" y="455"/>
                    <a:pt x="6539" y="455"/>
                  </a:cubicBezTo>
                  <a:cubicBezTo>
                    <a:pt x="6536" y="455"/>
                    <a:pt x="6533" y="452"/>
                    <a:pt x="6529" y="448"/>
                  </a:cubicBezTo>
                  <a:cubicBezTo>
                    <a:pt x="6520" y="439"/>
                    <a:pt x="6514" y="430"/>
                    <a:pt x="6513" y="430"/>
                  </a:cubicBezTo>
                  <a:cubicBezTo>
                    <a:pt x="6512" y="430"/>
                    <a:pt x="6512" y="430"/>
                    <a:pt x="6512" y="431"/>
                  </a:cubicBezTo>
                  <a:cubicBezTo>
                    <a:pt x="6506" y="433"/>
                    <a:pt x="6501" y="434"/>
                    <a:pt x="6496" y="434"/>
                  </a:cubicBezTo>
                  <a:cubicBezTo>
                    <a:pt x="6474" y="434"/>
                    <a:pt x="6460" y="417"/>
                    <a:pt x="6447" y="404"/>
                  </a:cubicBezTo>
                  <a:cubicBezTo>
                    <a:pt x="6436" y="393"/>
                    <a:pt x="6420" y="388"/>
                    <a:pt x="6409" y="377"/>
                  </a:cubicBezTo>
                  <a:cubicBezTo>
                    <a:pt x="6295" y="344"/>
                    <a:pt x="6181" y="301"/>
                    <a:pt x="6077" y="246"/>
                  </a:cubicBezTo>
                  <a:cubicBezTo>
                    <a:pt x="6066" y="241"/>
                    <a:pt x="6056" y="236"/>
                    <a:pt x="6045" y="236"/>
                  </a:cubicBezTo>
                  <a:cubicBezTo>
                    <a:pt x="5985" y="230"/>
                    <a:pt x="5925" y="214"/>
                    <a:pt x="5865" y="197"/>
                  </a:cubicBezTo>
                  <a:cubicBezTo>
                    <a:pt x="5795" y="176"/>
                    <a:pt x="5713" y="181"/>
                    <a:pt x="5648" y="132"/>
                  </a:cubicBezTo>
                  <a:cubicBezTo>
                    <a:pt x="5645" y="131"/>
                    <a:pt x="5641" y="130"/>
                    <a:pt x="5638" y="130"/>
                  </a:cubicBezTo>
                  <a:cubicBezTo>
                    <a:pt x="5626" y="130"/>
                    <a:pt x="5615" y="138"/>
                    <a:pt x="5605" y="138"/>
                  </a:cubicBezTo>
                  <a:cubicBezTo>
                    <a:pt x="5599" y="138"/>
                    <a:pt x="5593" y="135"/>
                    <a:pt x="5588" y="127"/>
                  </a:cubicBezTo>
                  <a:cubicBezTo>
                    <a:pt x="5583" y="114"/>
                    <a:pt x="5575" y="111"/>
                    <a:pt x="5566" y="111"/>
                  </a:cubicBezTo>
                  <a:cubicBezTo>
                    <a:pt x="5555" y="111"/>
                    <a:pt x="5543" y="116"/>
                    <a:pt x="5534" y="116"/>
                  </a:cubicBezTo>
                  <a:cubicBezTo>
                    <a:pt x="5474" y="111"/>
                    <a:pt x="5414" y="105"/>
                    <a:pt x="5354" y="89"/>
                  </a:cubicBezTo>
                  <a:cubicBezTo>
                    <a:pt x="5338" y="83"/>
                    <a:pt x="5316" y="78"/>
                    <a:pt x="5295" y="78"/>
                  </a:cubicBezTo>
                  <a:cubicBezTo>
                    <a:pt x="5276" y="74"/>
                    <a:pt x="5257" y="68"/>
                    <a:pt x="5240" y="68"/>
                  </a:cubicBezTo>
                  <a:cubicBezTo>
                    <a:pt x="5233" y="68"/>
                    <a:pt x="5225" y="69"/>
                    <a:pt x="5219" y="72"/>
                  </a:cubicBezTo>
                  <a:cubicBezTo>
                    <a:pt x="5210" y="78"/>
                    <a:pt x="5202" y="80"/>
                    <a:pt x="5195" y="80"/>
                  </a:cubicBezTo>
                  <a:cubicBezTo>
                    <a:pt x="5173" y="80"/>
                    <a:pt x="5159" y="57"/>
                    <a:pt x="5142" y="40"/>
                  </a:cubicBezTo>
                  <a:cubicBezTo>
                    <a:pt x="5113" y="56"/>
                    <a:pt x="5080" y="64"/>
                    <a:pt x="5047" y="64"/>
                  </a:cubicBezTo>
                  <a:cubicBezTo>
                    <a:pt x="5015" y="64"/>
                    <a:pt x="4982" y="56"/>
                    <a:pt x="4952" y="40"/>
                  </a:cubicBezTo>
                  <a:cubicBezTo>
                    <a:pt x="4882" y="19"/>
                    <a:pt x="4809" y="7"/>
                    <a:pt x="4736" y="7"/>
                  </a:cubicBezTo>
                  <a:cubicBezTo>
                    <a:pt x="4696" y="7"/>
                    <a:pt x="4656" y="10"/>
                    <a:pt x="4615" y="18"/>
                  </a:cubicBezTo>
                  <a:cubicBezTo>
                    <a:pt x="4606" y="18"/>
                    <a:pt x="4594" y="25"/>
                    <a:pt x="4587" y="25"/>
                  </a:cubicBezTo>
                  <a:cubicBezTo>
                    <a:pt x="4585" y="25"/>
                    <a:pt x="4584" y="25"/>
                    <a:pt x="4583" y="24"/>
                  </a:cubicBezTo>
                  <a:cubicBezTo>
                    <a:pt x="4559" y="9"/>
                    <a:pt x="4533" y="0"/>
                    <a:pt x="4508" y="0"/>
                  </a:cubicBezTo>
                  <a:close/>
                </a:path>
              </a:pathLst>
            </a:custGeom>
            <a:solidFill>
              <a:srgbClr val="B7E7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30" name="Google Shape;6897;p123"/>
            <p:cNvSpPr/>
            <p:nvPr/>
          </p:nvSpPr>
          <p:spPr>
            <a:xfrm>
              <a:off x="1206438" y="2728827"/>
              <a:ext cx="1243843" cy="1240832"/>
            </a:xfrm>
            <a:custGeom>
              <a:avLst/>
              <a:gdLst/>
              <a:ahLst/>
              <a:cxnLst/>
              <a:rect l="l" t="t" r="r" b="b"/>
              <a:pathLst>
                <a:path w="10742" h="10716" extrusionOk="0">
                  <a:moveTo>
                    <a:pt x="5023" y="0"/>
                  </a:moveTo>
                  <a:cubicBezTo>
                    <a:pt x="4940" y="8"/>
                    <a:pt x="4856" y="13"/>
                    <a:pt x="4770" y="13"/>
                  </a:cubicBezTo>
                  <a:cubicBezTo>
                    <a:pt x="4739" y="13"/>
                    <a:pt x="4707" y="13"/>
                    <a:pt x="4675" y="11"/>
                  </a:cubicBezTo>
                  <a:cubicBezTo>
                    <a:pt x="4659" y="11"/>
                    <a:pt x="4632" y="11"/>
                    <a:pt x="4626" y="17"/>
                  </a:cubicBezTo>
                  <a:cubicBezTo>
                    <a:pt x="4603" y="40"/>
                    <a:pt x="4578" y="43"/>
                    <a:pt x="4553" y="43"/>
                  </a:cubicBezTo>
                  <a:cubicBezTo>
                    <a:pt x="4544" y="43"/>
                    <a:pt x="4536" y="43"/>
                    <a:pt x="4528" y="43"/>
                  </a:cubicBezTo>
                  <a:cubicBezTo>
                    <a:pt x="4521" y="43"/>
                    <a:pt x="4514" y="43"/>
                    <a:pt x="4507" y="44"/>
                  </a:cubicBezTo>
                  <a:cubicBezTo>
                    <a:pt x="4463" y="44"/>
                    <a:pt x="4420" y="55"/>
                    <a:pt x="4382" y="71"/>
                  </a:cubicBezTo>
                  <a:cubicBezTo>
                    <a:pt x="4371" y="76"/>
                    <a:pt x="4355" y="76"/>
                    <a:pt x="4344" y="76"/>
                  </a:cubicBezTo>
                  <a:cubicBezTo>
                    <a:pt x="4273" y="87"/>
                    <a:pt x="4202" y="104"/>
                    <a:pt x="4132" y="109"/>
                  </a:cubicBezTo>
                  <a:cubicBezTo>
                    <a:pt x="4098" y="113"/>
                    <a:pt x="4070" y="137"/>
                    <a:pt x="4037" y="137"/>
                  </a:cubicBezTo>
                  <a:cubicBezTo>
                    <a:pt x="4027" y="137"/>
                    <a:pt x="4017" y="136"/>
                    <a:pt x="4007" y="131"/>
                  </a:cubicBezTo>
                  <a:cubicBezTo>
                    <a:pt x="3979" y="174"/>
                    <a:pt x="3925" y="153"/>
                    <a:pt x="3892" y="169"/>
                  </a:cubicBezTo>
                  <a:cubicBezTo>
                    <a:pt x="3885" y="173"/>
                    <a:pt x="3876" y="175"/>
                    <a:pt x="3868" y="175"/>
                  </a:cubicBezTo>
                  <a:cubicBezTo>
                    <a:pt x="3854" y="175"/>
                    <a:pt x="3840" y="169"/>
                    <a:pt x="3833" y="158"/>
                  </a:cubicBezTo>
                  <a:cubicBezTo>
                    <a:pt x="3822" y="147"/>
                    <a:pt x="3813" y="142"/>
                    <a:pt x="3807" y="142"/>
                  </a:cubicBezTo>
                  <a:cubicBezTo>
                    <a:pt x="3797" y="142"/>
                    <a:pt x="3790" y="153"/>
                    <a:pt x="3784" y="169"/>
                  </a:cubicBezTo>
                  <a:cubicBezTo>
                    <a:pt x="3774" y="193"/>
                    <a:pt x="3751" y="213"/>
                    <a:pt x="3719" y="213"/>
                  </a:cubicBezTo>
                  <a:cubicBezTo>
                    <a:pt x="3715" y="213"/>
                    <a:pt x="3712" y="213"/>
                    <a:pt x="3708" y="212"/>
                  </a:cubicBezTo>
                  <a:cubicBezTo>
                    <a:pt x="3691" y="218"/>
                    <a:pt x="3670" y="223"/>
                    <a:pt x="3653" y="229"/>
                  </a:cubicBezTo>
                  <a:cubicBezTo>
                    <a:pt x="3648" y="229"/>
                    <a:pt x="3653" y="245"/>
                    <a:pt x="3648" y="250"/>
                  </a:cubicBezTo>
                  <a:cubicBezTo>
                    <a:pt x="3642" y="250"/>
                    <a:pt x="3637" y="245"/>
                    <a:pt x="3637" y="240"/>
                  </a:cubicBezTo>
                  <a:cubicBezTo>
                    <a:pt x="3625" y="216"/>
                    <a:pt x="3620" y="205"/>
                    <a:pt x="3613" y="205"/>
                  </a:cubicBezTo>
                  <a:cubicBezTo>
                    <a:pt x="3607" y="205"/>
                    <a:pt x="3601" y="214"/>
                    <a:pt x="3588" y="229"/>
                  </a:cubicBezTo>
                  <a:cubicBezTo>
                    <a:pt x="3572" y="245"/>
                    <a:pt x="3561" y="256"/>
                    <a:pt x="3550" y="272"/>
                  </a:cubicBezTo>
                  <a:cubicBezTo>
                    <a:pt x="3546" y="277"/>
                    <a:pt x="3534" y="284"/>
                    <a:pt x="3527" y="284"/>
                  </a:cubicBezTo>
                  <a:cubicBezTo>
                    <a:pt x="3525" y="284"/>
                    <a:pt x="3524" y="284"/>
                    <a:pt x="3523" y="283"/>
                  </a:cubicBezTo>
                  <a:cubicBezTo>
                    <a:pt x="3510" y="272"/>
                    <a:pt x="3498" y="268"/>
                    <a:pt x="3488" y="268"/>
                  </a:cubicBezTo>
                  <a:cubicBezTo>
                    <a:pt x="3471" y="268"/>
                    <a:pt x="3457" y="279"/>
                    <a:pt x="3447" y="299"/>
                  </a:cubicBezTo>
                  <a:cubicBezTo>
                    <a:pt x="3443" y="301"/>
                    <a:pt x="3440" y="302"/>
                    <a:pt x="3437" y="302"/>
                  </a:cubicBezTo>
                  <a:cubicBezTo>
                    <a:pt x="3432" y="302"/>
                    <a:pt x="3429" y="299"/>
                    <a:pt x="3425" y="299"/>
                  </a:cubicBezTo>
                  <a:cubicBezTo>
                    <a:pt x="3418" y="290"/>
                    <a:pt x="3412" y="287"/>
                    <a:pt x="3407" y="287"/>
                  </a:cubicBezTo>
                  <a:cubicBezTo>
                    <a:pt x="3400" y="287"/>
                    <a:pt x="3393" y="293"/>
                    <a:pt x="3387" y="299"/>
                  </a:cubicBezTo>
                  <a:cubicBezTo>
                    <a:pt x="3371" y="316"/>
                    <a:pt x="3354" y="321"/>
                    <a:pt x="3338" y="326"/>
                  </a:cubicBezTo>
                  <a:cubicBezTo>
                    <a:pt x="3273" y="343"/>
                    <a:pt x="3218" y="375"/>
                    <a:pt x="3164" y="413"/>
                  </a:cubicBezTo>
                  <a:cubicBezTo>
                    <a:pt x="3163" y="415"/>
                    <a:pt x="3160" y="416"/>
                    <a:pt x="3158" y="416"/>
                  </a:cubicBezTo>
                  <a:cubicBezTo>
                    <a:pt x="3152" y="416"/>
                    <a:pt x="3145" y="412"/>
                    <a:pt x="3137" y="408"/>
                  </a:cubicBezTo>
                  <a:lnTo>
                    <a:pt x="3115" y="408"/>
                  </a:lnTo>
                  <a:cubicBezTo>
                    <a:pt x="3104" y="446"/>
                    <a:pt x="3066" y="441"/>
                    <a:pt x="3039" y="452"/>
                  </a:cubicBezTo>
                  <a:cubicBezTo>
                    <a:pt x="2996" y="479"/>
                    <a:pt x="2952" y="500"/>
                    <a:pt x="2909" y="522"/>
                  </a:cubicBezTo>
                  <a:cubicBezTo>
                    <a:pt x="2887" y="528"/>
                    <a:pt x="2871" y="566"/>
                    <a:pt x="2833" y="566"/>
                  </a:cubicBezTo>
                  <a:cubicBezTo>
                    <a:pt x="2822" y="615"/>
                    <a:pt x="2773" y="587"/>
                    <a:pt x="2751" y="609"/>
                  </a:cubicBezTo>
                  <a:cubicBezTo>
                    <a:pt x="2735" y="625"/>
                    <a:pt x="2713" y="636"/>
                    <a:pt x="2697" y="647"/>
                  </a:cubicBezTo>
                  <a:cubicBezTo>
                    <a:pt x="2664" y="664"/>
                    <a:pt x="2637" y="680"/>
                    <a:pt x="2615" y="702"/>
                  </a:cubicBezTo>
                  <a:cubicBezTo>
                    <a:pt x="2588" y="729"/>
                    <a:pt x="2555" y="729"/>
                    <a:pt x="2528" y="745"/>
                  </a:cubicBezTo>
                  <a:cubicBezTo>
                    <a:pt x="2474" y="767"/>
                    <a:pt x="2430" y="794"/>
                    <a:pt x="2381" y="821"/>
                  </a:cubicBezTo>
                  <a:cubicBezTo>
                    <a:pt x="2338" y="854"/>
                    <a:pt x="2283" y="865"/>
                    <a:pt x="2256" y="914"/>
                  </a:cubicBezTo>
                  <a:cubicBezTo>
                    <a:pt x="2251" y="930"/>
                    <a:pt x="2240" y="935"/>
                    <a:pt x="2224" y="935"/>
                  </a:cubicBezTo>
                  <a:cubicBezTo>
                    <a:pt x="2169" y="941"/>
                    <a:pt x="2126" y="968"/>
                    <a:pt x="2099" y="1011"/>
                  </a:cubicBezTo>
                  <a:cubicBezTo>
                    <a:pt x="2093" y="1022"/>
                    <a:pt x="2082" y="1028"/>
                    <a:pt x="2071" y="1033"/>
                  </a:cubicBezTo>
                  <a:cubicBezTo>
                    <a:pt x="2039" y="1039"/>
                    <a:pt x="2012" y="1055"/>
                    <a:pt x="1985" y="1082"/>
                  </a:cubicBezTo>
                  <a:cubicBezTo>
                    <a:pt x="1963" y="1104"/>
                    <a:pt x="1936" y="1120"/>
                    <a:pt x="1903" y="1136"/>
                  </a:cubicBezTo>
                  <a:cubicBezTo>
                    <a:pt x="1881" y="1153"/>
                    <a:pt x="1854" y="1169"/>
                    <a:pt x="1843" y="1191"/>
                  </a:cubicBezTo>
                  <a:cubicBezTo>
                    <a:pt x="1811" y="1245"/>
                    <a:pt x="1767" y="1300"/>
                    <a:pt x="1713" y="1338"/>
                  </a:cubicBezTo>
                  <a:cubicBezTo>
                    <a:pt x="1702" y="1348"/>
                    <a:pt x="1686" y="1354"/>
                    <a:pt x="1686" y="1365"/>
                  </a:cubicBezTo>
                  <a:cubicBezTo>
                    <a:pt x="1686" y="1408"/>
                    <a:pt x="1642" y="1414"/>
                    <a:pt x="1620" y="1441"/>
                  </a:cubicBezTo>
                  <a:cubicBezTo>
                    <a:pt x="1593" y="1463"/>
                    <a:pt x="1550" y="1473"/>
                    <a:pt x="1544" y="1522"/>
                  </a:cubicBezTo>
                  <a:cubicBezTo>
                    <a:pt x="1544" y="1539"/>
                    <a:pt x="1522" y="1550"/>
                    <a:pt x="1506" y="1560"/>
                  </a:cubicBezTo>
                  <a:cubicBezTo>
                    <a:pt x="1474" y="1593"/>
                    <a:pt x="1425" y="1615"/>
                    <a:pt x="1403" y="1653"/>
                  </a:cubicBezTo>
                  <a:cubicBezTo>
                    <a:pt x="1349" y="1751"/>
                    <a:pt x="1240" y="1805"/>
                    <a:pt x="1180" y="1897"/>
                  </a:cubicBezTo>
                  <a:cubicBezTo>
                    <a:pt x="1158" y="1925"/>
                    <a:pt x="1131" y="1946"/>
                    <a:pt x="1104" y="1957"/>
                  </a:cubicBezTo>
                  <a:cubicBezTo>
                    <a:pt x="1077" y="1974"/>
                    <a:pt x="1071" y="2017"/>
                    <a:pt x="1060" y="2050"/>
                  </a:cubicBezTo>
                  <a:cubicBezTo>
                    <a:pt x="1055" y="2061"/>
                    <a:pt x="1050" y="2066"/>
                    <a:pt x="1039" y="2077"/>
                  </a:cubicBezTo>
                  <a:cubicBezTo>
                    <a:pt x="1028" y="2088"/>
                    <a:pt x="1017" y="2104"/>
                    <a:pt x="1001" y="2109"/>
                  </a:cubicBezTo>
                  <a:cubicBezTo>
                    <a:pt x="984" y="2115"/>
                    <a:pt x="1001" y="2153"/>
                    <a:pt x="973" y="2153"/>
                  </a:cubicBezTo>
                  <a:cubicBezTo>
                    <a:pt x="930" y="2158"/>
                    <a:pt x="990" y="2175"/>
                    <a:pt x="973" y="2186"/>
                  </a:cubicBezTo>
                  <a:cubicBezTo>
                    <a:pt x="952" y="2207"/>
                    <a:pt x="930" y="2229"/>
                    <a:pt x="914" y="2256"/>
                  </a:cubicBezTo>
                  <a:cubicBezTo>
                    <a:pt x="892" y="2289"/>
                    <a:pt x="876" y="2327"/>
                    <a:pt x="854" y="2359"/>
                  </a:cubicBezTo>
                  <a:cubicBezTo>
                    <a:pt x="843" y="2381"/>
                    <a:pt x="832" y="2398"/>
                    <a:pt x="816" y="2414"/>
                  </a:cubicBezTo>
                  <a:cubicBezTo>
                    <a:pt x="794" y="2425"/>
                    <a:pt x="832" y="2457"/>
                    <a:pt x="800" y="2457"/>
                  </a:cubicBezTo>
                  <a:cubicBezTo>
                    <a:pt x="778" y="2463"/>
                    <a:pt x="756" y="2485"/>
                    <a:pt x="761" y="2512"/>
                  </a:cubicBezTo>
                  <a:cubicBezTo>
                    <a:pt x="767" y="2561"/>
                    <a:pt x="707" y="2577"/>
                    <a:pt x="718" y="2620"/>
                  </a:cubicBezTo>
                  <a:cubicBezTo>
                    <a:pt x="664" y="2658"/>
                    <a:pt x="664" y="2718"/>
                    <a:pt x="642" y="2767"/>
                  </a:cubicBezTo>
                  <a:cubicBezTo>
                    <a:pt x="636" y="2789"/>
                    <a:pt x="620" y="2811"/>
                    <a:pt x="604" y="2827"/>
                  </a:cubicBezTo>
                  <a:cubicBezTo>
                    <a:pt x="598" y="2832"/>
                    <a:pt x="593" y="2843"/>
                    <a:pt x="588" y="2849"/>
                  </a:cubicBezTo>
                  <a:cubicBezTo>
                    <a:pt x="577" y="2881"/>
                    <a:pt x="566" y="2908"/>
                    <a:pt x="555" y="2936"/>
                  </a:cubicBezTo>
                  <a:cubicBezTo>
                    <a:pt x="549" y="2963"/>
                    <a:pt x="539" y="2990"/>
                    <a:pt x="522" y="3012"/>
                  </a:cubicBezTo>
                  <a:cubicBezTo>
                    <a:pt x="506" y="3034"/>
                    <a:pt x="517" y="3072"/>
                    <a:pt x="484" y="3082"/>
                  </a:cubicBezTo>
                  <a:cubicBezTo>
                    <a:pt x="490" y="3131"/>
                    <a:pt x="435" y="3153"/>
                    <a:pt x="435" y="3197"/>
                  </a:cubicBezTo>
                  <a:cubicBezTo>
                    <a:pt x="435" y="3213"/>
                    <a:pt x="424" y="3229"/>
                    <a:pt x="424" y="3240"/>
                  </a:cubicBezTo>
                  <a:cubicBezTo>
                    <a:pt x="435" y="3284"/>
                    <a:pt x="392" y="3294"/>
                    <a:pt x="386" y="3322"/>
                  </a:cubicBezTo>
                  <a:cubicBezTo>
                    <a:pt x="359" y="3419"/>
                    <a:pt x="316" y="3517"/>
                    <a:pt x="294" y="3615"/>
                  </a:cubicBezTo>
                  <a:cubicBezTo>
                    <a:pt x="283" y="3675"/>
                    <a:pt x="267" y="3735"/>
                    <a:pt x="234" y="3784"/>
                  </a:cubicBezTo>
                  <a:cubicBezTo>
                    <a:pt x="240" y="3871"/>
                    <a:pt x="196" y="3941"/>
                    <a:pt x="174" y="4017"/>
                  </a:cubicBezTo>
                  <a:cubicBezTo>
                    <a:pt x="174" y="4034"/>
                    <a:pt x="196" y="4039"/>
                    <a:pt x="174" y="4066"/>
                  </a:cubicBezTo>
                  <a:cubicBezTo>
                    <a:pt x="158" y="4110"/>
                    <a:pt x="147" y="4153"/>
                    <a:pt x="142" y="4202"/>
                  </a:cubicBezTo>
                  <a:cubicBezTo>
                    <a:pt x="131" y="4251"/>
                    <a:pt x="125" y="4300"/>
                    <a:pt x="120" y="4349"/>
                  </a:cubicBezTo>
                  <a:cubicBezTo>
                    <a:pt x="98" y="4485"/>
                    <a:pt x="82" y="4621"/>
                    <a:pt x="66" y="4757"/>
                  </a:cubicBezTo>
                  <a:cubicBezTo>
                    <a:pt x="66" y="4784"/>
                    <a:pt x="66" y="4811"/>
                    <a:pt x="60" y="4838"/>
                  </a:cubicBezTo>
                  <a:cubicBezTo>
                    <a:pt x="44" y="4909"/>
                    <a:pt x="33" y="4974"/>
                    <a:pt x="33" y="5039"/>
                  </a:cubicBezTo>
                  <a:cubicBezTo>
                    <a:pt x="33" y="5056"/>
                    <a:pt x="44" y="5077"/>
                    <a:pt x="39" y="5094"/>
                  </a:cubicBezTo>
                  <a:cubicBezTo>
                    <a:pt x="22" y="5170"/>
                    <a:pt x="22" y="5246"/>
                    <a:pt x="28" y="5327"/>
                  </a:cubicBezTo>
                  <a:cubicBezTo>
                    <a:pt x="33" y="5431"/>
                    <a:pt x="22" y="5539"/>
                    <a:pt x="28" y="5648"/>
                  </a:cubicBezTo>
                  <a:cubicBezTo>
                    <a:pt x="28" y="5702"/>
                    <a:pt x="0" y="5751"/>
                    <a:pt x="33" y="5806"/>
                  </a:cubicBezTo>
                  <a:cubicBezTo>
                    <a:pt x="49" y="5822"/>
                    <a:pt x="33" y="5860"/>
                    <a:pt x="22" y="5887"/>
                  </a:cubicBezTo>
                  <a:cubicBezTo>
                    <a:pt x="17" y="5898"/>
                    <a:pt x="22" y="5914"/>
                    <a:pt x="28" y="5920"/>
                  </a:cubicBezTo>
                  <a:lnTo>
                    <a:pt x="49" y="5942"/>
                  </a:lnTo>
                  <a:cubicBezTo>
                    <a:pt x="6" y="5974"/>
                    <a:pt x="55" y="6001"/>
                    <a:pt x="49" y="6034"/>
                  </a:cubicBezTo>
                  <a:cubicBezTo>
                    <a:pt x="44" y="6078"/>
                    <a:pt x="82" y="6126"/>
                    <a:pt x="55" y="6170"/>
                  </a:cubicBezTo>
                  <a:cubicBezTo>
                    <a:pt x="55" y="6175"/>
                    <a:pt x="60" y="6186"/>
                    <a:pt x="66" y="6197"/>
                  </a:cubicBezTo>
                  <a:lnTo>
                    <a:pt x="87" y="6186"/>
                  </a:lnTo>
                  <a:lnTo>
                    <a:pt x="87" y="6186"/>
                  </a:lnTo>
                  <a:cubicBezTo>
                    <a:pt x="82" y="6192"/>
                    <a:pt x="82" y="6208"/>
                    <a:pt x="77" y="6213"/>
                  </a:cubicBezTo>
                  <a:cubicBezTo>
                    <a:pt x="55" y="6230"/>
                    <a:pt x="60" y="6246"/>
                    <a:pt x="71" y="6262"/>
                  </a:cubicBezTo>
                  <a:cubicBezTo>
                    <a:pt x="82" y="6284"/>
                    <a:pt x="87" y="6295"/>
                    <a:pt x="87" y="6306"/>
                  </a:cubicBezTo>
                  <a:cubicBezTo>
                    <a:pt x="71" y="6328"/>
                    <a:pt x="87" y="6344"/>
                    <a:pt x="93" y="6366"/>
                  </a:cubicBezTo>
                  <a:cubicBezTo>
                    <a:pt x="109" y="6398"/>
                    <a:pt x="115" y="6431"/>
                    <a:pt x="115" y="6464"/>
                  </a:cubicBezTo>
                  <a:cubicBezTo>
                    <a:pt x="120" y="6485"/>
                    <a:pt x="125" y="6512"/>
                    <a:pt x="136" y="6529"/>
                  </a:cubicBezTo>
                  <a:cubicBezTo>
                    <a:pt x="142" y="6540"/>
                    <a:pt x="153" y="6556"/>
                    <a:pt x="147" y="6567"/>
                  </a:cubicBezTo>
                  <a:cubicBezTo>
                    <a:pt x="142" y="6616"/>
                    <a:pt x="196" y="6648"/>
                    <a:pt x="174" y="6703"/>
                  </a:cubicBezTo>
                  <a:cubicBezTo>
                    <a:pt x="174" y="6703"/>
                    <a:pt x="180" y="6714"/>
                    <a:pt x="180" y="6714"/>
                  </a:cubicBezTo>
                  <a:cubicBezTo>
                    <a:pt x="218" y="6730"/>
                    <a:pt x="212" y="6762"/>
                    <a:pt x="212" y="6790"/>
                  </a:cubicBezTo>
                  <a:cubicBezTo>
                    <a:pt x="218" y="6817"/>
                    <a:pt x="218" y="6844"/>
                    <a:pt x="229" y="6871"/>
                  </a:cubicBezTo>
                  <a:cubicBezTo>
                    <a:pt x="278" y="6985"/>
                    <a:pt x="299" y="7110"/>
                    <a:pt x="348" y="7225"/>
                  </a:cubicBezTo>
                  <a:cubicBezTo>
                    <a:pt x="354" y="7263"/>
                    <a:pt x="370" y="7306"/>
                    <a:pt x="381" y="7344"/>
                  </a:cubicBezTo>
                  <a:cubicBezTo>
                    <a:pt x="424" y="7420"/>
                    <a:pt x="452" y="7507"/>
                    <a:pt x="490" y="7589"/>
                  </a:cubicBezTo>
                  <a:cubicBezTo>
                    <a:pt x="522" y="7643"/>
                    <a:pt x="549" y="7697"/>
                    <a:pt x="571" y="7763"/>
                  </a:cubicBezTo>
                  <a:cubicBezTo>
                    <a:pt x="571" y="7769"/>
                    <a:pt x="575" y="7770"/>
                    <a:pt x="580" y="7770"/>
                  </a:cubicBezTo>
                  <a:cubicBezTo>
                    <a:pt x="581" y="7770"/>
                    <a:pt x="583" y="7769"/>
                    <a:pt x="585" y="7769"/>
                  </a:cubicBezTo>
                  <a:cubicBezTo>
                    <a:pt x="592" y="7769"/>
                    <a:pt x="598" y="7771"/>
                    <a:pt x="598" y="7784"/>
                  </a:cubicBezTo>
                  <a:cubicBezTo>
                    <a:pt x="598" y="7806"/>
                    <a:pt x="604" y="7828"/>
                    <a:pt x="615" y="7844"/>
                  </a:cubicBezTo>
                  <a:cubicBezTo>
                    <a:pt x="626" y="7871"/>
                    <a:pt x="647" y="7893"/>
                    <a:pt x="642" y="7931"/>
                  </a:cubicBezTo>
                  <a:cubicBezTo>
                    <a:pt x="636" y="7964"/>
                    <a:pt x="647" y="7996"/>
                    <a:pt x="669" y="8018"/>
                  </a:cubicBezTo>
                  <a:cubicBezTo>
                    <a:pt x="713" y="8067"/>
                    <a:pt x="740" y="8121"/>
                    <a:pt x="756" y="8181"/>
                  </a:cubicBezTo>
                  <a:cubicBezTo>
                    <a:pt x="761" y="8192"/>
                    <a:pt x="767" y="8203"/>
                    <a:pt x="772" y="8214"/>
                  </a:cubicBezTo>
                  <a:cubicBezTo>
                    <a:pt x="816" y="8263"/>
                    <a:pt x="870" y="8301"/>
                    <a:pt x="876" y="8371"/>
                  </a:cubicBezTo>
                  <a:cubicBezTo>
                    <a:pt x="876" y="8377"/>
                    <a:pt x="881" y="8382"/>
                    <a:pt x="881" y="8382"/>
                  </a:cubicBezTo>
                  <a:cubicBezTo>
                    <a:pt x="886" y="8381"/>
                    <a:pt x="891" y="8380"/>
                    <a:pt x="895" y="8380"/>
                  </a:cubicBezTo>
                  <a:cubicBezTo>
                    <a:pt x="921" y="8380"/>
                    <a:pt x="926" y="8407"/>
                    <a:pt x="935" y="8426"/>
                  </a:cubicBezTo>
                  <a:cubicBezTo>
                    <a:pt x="952" y="8448"/>
                    <a:pt x="984" y="8458"/>
                    <a:pt x="968" y="8491"/>
                  </a:cubicBezTo>
                  <a:cubicBezTo>
                    <a:pt x="968" y="8491"/>
                    <a:pt x="990" y="8502"/>
                    <a:pt x="995" y="8507"/>
                  </a:cubicBezTo>
                  <a:cubicBezTo>
                    <a:pt x="1012" y="8529"/>
                    <a:pt x="1044" y="8551"/>
                    <a:pt x="1044" y="8567"/>
                  </a:cubicBezTo>
                  <a:cubicBezTo>
                    <a:pt x="1039" y="8589"/>
                    <a:pt x="1050" y="8600"/>
                    <a:pt x="1060" y="8611"/>
                  </a:cubicBezTo>
                  <a:cubicBezTo>
                    <a:pt x="1071" y="8627"/>
                    <a:pt x="1093" y="8654"/>
                    <a:pt x="1115" y="8670"/>
                  </a:cubicBezTo>
                  <a:cubicBezTo>
                    <a:pt x="1131" y="8692"/>
                    <a:pt x="1147" y="8730"/>
                    <a:pt x="1175" y="8741"/>
                  </a:cubicBezTo>
                  <a:cubicBezTo>
                    <a:pt x="1202" y="8747"/>
                    <a:pt x="1213" y="8747"/>
                    <a:pt x="1213" y="8774"/>
                  </a:cubicBezTo>
                  <a:cubicBezTo>
                    <a:pt x="1213" y="8792"/>
                    <a:pt x="1213" y="8802"/>
                    <a:pt x="1228" y="8802"/>
                  </a:cubicBezTo>
                  <a:cubicBezTo>
                    <a:pt x="1231" y="8802"/>
                    <a:pt x="1235" y="8802"/>
                    <a:pt x="1240" y="8801"/>
                  </a:cubicBezTo>
                  <a:cubicBezTo>
                    <a:pt x="1240" y="8844"/>
                    <a:pt x="1283" y="8844"/>
                    <a:pt x="1305" y="8866"/>
                  </a:cubicBezTo>
                  <a:cubicBezTo>
                    <a:pt x="1321" y="8888"/>
                    <a:pt x="1316" y="8915"/>
                    <a:pt x="1332" y="8920"/>
                  </a:cubicBezTo>
                  <a:cubicBezTo>
                    <a:pt x="1387" y="8942"/>
                    <a:pt x="1419" y="9002"/>
                    <a:pt x="1468" y="9029"/>
                  </a:cubicBezTo>
                  <a:cubicBezTo>
                    <a:pt x="1474" y="9035"/>
                    <a:pt x="1490" y="9040"/>
                    <a:pt x="1490" y="9046"/>
                  </a:cubicBezTo>
                  <a:cubicBezTo>
                    <a:pt x="1484" y="9105"/>
                    <a:pt x="1522" y="9116"/>
                    <a:pt x="1561" y="9132"/>
                  </a:cubicBezTo>
                  <a:cubicBezTo>
                    <a:pt x="1571" y="9132"/>
                    <a:pt x="1582" y="9143"/>
                    <a:pt x="1588" y="9154"/>
                  </a:cubicBezTo>
                  <a:cubicBezTo>
                    <a:pt x="1615" y="9219"/>
                    <a:pt x="1669" y="9247"/>
                    <a:pt x="1718" y="9285"/>
                  </a:cubicBezTo>
                  <a:cubicBezTo>
                    <a:pt x="1756" y="9312"/>
                    <a:pt x="1794" y="9339"/>
                    <a:pt x="1827" y="9377"/>
                  </a:cubicBezTo>
                  <a:cubicBezTo>
                    <a:pt x="1854" y="9410"/>
                    <a:pt x="1898" y="9431"/>
                    <a:pt x="1914" y="9475"/>
                  </a:cubicBezTo>
                  <a:cubicBezTo>
                    <a:pt x="1919" y="9480"/>
                    <a:pt x="1930" y="9486"/>
                    <a:pt x="1941" y="9491"/>
                  </a:cubicBezTo>
                  <a:lnTo>
                    <a:pt x="2120" y="9589"/>
                  </a:lnTo>
                  <a:cubicBezTo>
                    <a:pt x="2126" y="9595"/>
                    <a:pt x="2126" y="9600"/>
                    <a:pt x="2126" y="9605"/>
                  </a:cubicBezTo>
                  <a:cubicBezTo>
                    <a:pt x="2126" y="9621"/>
                    <a:pt x="2130" y="9626"/>
                    <a:pt x="2135" y="9626"/>
                  </a:cubicBezTo>
                  <a:cubicBezTo>
                    <a:pt x="2139" y="9626"/>
                    <a:pt x="2143" y="9624"/>
                    <a:pt x="2148" y="9622"/>
                  </a:cubicBezTo>
                  <a:cubicBezTo>
                    <a:pt x="2156" y="9619"/>
                    <a:pt x="2161" y="9618"/>
                    <a:pt x="2165" y="9618"/>
                  </a:cubicBezTo>
                  <a:cubicBezTo>
                    <a:pt x="2169" y="9618"/>
                    <a:pt x="2172" y="9619"/>
                    <a:pt x="2175" y="9622"/>
                  </a:cubicBezTo>
                  <a:cubicBezTo>
                    <a:pt x="2197" y="9649"/>
                    <a:pt x="2224" y="9676"/>
                    <a:pt x="2251" y="9698"/>
                  </a:cubicBezTo>
                  <a:cubicBezTo>
                    <a:pt x="2284" y="9717"/>
                    <a:pt x="2305" y="9761"/>
                    <a:pt x="2349" y="9761"/>
                  </a:cubicBezTo>
                  <a:cubicBezTo>
                    <a:pt x="2356" y="9761"/>
                    <a:pt x="2363" y="9760"/>
                    <a:pt x="2370" y="9758"/>
                  </a:cubicBezTo>
                  <a:cubicBezTo>
                    <a:pt x="2376" y="9758"/>
                    <a:pt x="2387" y="9763"/>
                    <a:pt x="2392" y="9768"/>
                  </a:cubicBezTo>
                  <a:cubicBezTo>
                    <a:pt x="2447" y="9828"/>
                    <a:pt x="2512" y="9872"/>
                    <a:pt x="2582" y="9904"/>
                  </a:cubicBezTo>
                  <a:cubicBezTo>
                    <a:pt x="2615" y="9915"/>
                    <a:pt x="2648" y="9942"/>
                    <a:pt x="2680" y="9959"/>
                  </a:cubicBezTo>
                  <a:cubicBezTo>
                    <a:pt x="2707" y="9970"/>
                    <a:pt x="2740" y="9986"/>
                    <a:pt x="2762" y="10002"/>
                  </a:cubicBezTo>
                  <a:cubicBezTo>
                    <a:pt x="2800" y="10024"/>
                    <a:pt x="2854" y="10029"/>
                    <a:pt x="2876" y="10073"/>
                  </a:cubicBezTo>
                  <a:cubicBezTo>
                    <a:pt x="2882" y="10071"/>
                    <a:pt x="2888" y="10071"/>
                    <a:pt x="2893" y="10071"/>
                  </a:cubicBezTo>
                  <a:cubicBezTo>
                    <a:pt x="2941" y="10071"/>
                    <a:pt x="2969" y="10124"/>
                    <a:pt x="3017" y="10124"/>
                  </a:cubicBezTo>
                  <a:cubicBezTo>
                    <a:pt x="3022" y="10124"/>
                    <a:pt x="3028" y="10123"/>
                    <a:pt x="3034" y="10122"/>
                  </a:cubicBezTo>
                  <a:cubicBezTo>
                    <a:pt x="3072" y="10176"/>
                    <a:pt x="3142" y="10171"/>
                    <a:pt x="3186" y="10203"/>
                  </a:cubicBezTo>
                  <a:cubicBezTo>
                    <a:pt x="3218" y="10231"/>
                    <a:pt x="3262" y="10203"/>
                    <a:pt x="3284" y="10236"/>
                  </a:cubicBezTo>
                  <a:cubicBezTo>
                    <a:pt x="3305" y="10269"/>
                    <a:pt x="3343" y="10269"/>
                    <a:pt x="3371" y="10285"/>
                  </a:cubicBezTo>
                  <a:cubicBezTo>
                    <a:pt x="3376" y="10288"/>
                    <a:pt x="3384" y="10288"/>
                    <a:pt x="3392" y="10288"/>
                  </a:cubicBezTo>
                  <a:cubicBezTo>
                    <a:pt x="3401" y="10288"/>
                    <a:pt x="3409" y="10288"/>
                    <a:pt x="3414" y="10290"/>
                  </a:cubicBezTo>
                  <a:cubicBezTo>
                    <a:pt x="3430" y="10301"/>
                    <a:pt x="3436" y="10317"/>
                    <a:pt x="3447" y="10323"/>
                  </a:cubicBezTo>
                  <a:cubicBezTo>
                    <a:pt x="3466" y="10337"/>
                    <a:pt x="3494" y="10356"/>
                    <a:pt x="3516" y="10356"/>
                  </a:cubicBezTo>
                  <a:cubicBezTo>
                    <a:pt x="3518" y="10356"/>
                    <a:pt x="3521" y="10356"/>
                    <a:pt x="3523" y="10356"/>
                  </a:cubicBezTo>
                  <a:cubicBezTo>
                    <a:pt x="3530" y="10353"/>
                    <a:pt x="3538" y="10351"/>
                    <a:pt x="3546" y="10351"/>
                  </a:cubicBezTo>
                  <a:cubicBezTo>
                    <a:pt x="3565" y="10351"/>
                    <a:pt x="3583" y="10360"/>
                    <a:pt x="3599" y="10372"/>
                  </a:cubicBezTo>
                  <a:cubicBezTo>
                    <a:pt x="3653" y="10415"/>
                    <a:pt x="3740" y="10410"/>
                    <a:pt x="3795" y="10464"/>
                  </a:cubicBezTo>
                  <a:cubicBezTo>
                    <a:pt x="3796" y="10466"/>
                    <a:pt x="3799" y="10467"/>
                    <a:pt x="3802" y="10467"/>
                  </a:cubicBezTo>
                  <a:cubicBezTo>
                    <a:pt x="3807" y="10467"/>
                    <a:pt x="3815" y="10464"/>
                    <a:pt x="3822" y="10464"/>
                  </a:cubicBezTo>
                  <a:cubicBezTo>
                    <a:pt x="3844" y="10464"/>
                    <a:pt x="3865" y="10470"/>
                    <a:pt x="3887" y="10475"/>
                  </a:cubicBezTo>
                  <a:cubicBezTo>
                    <a:pt x="3958" y="10513"/>
                    <a:pt x="4045" y="10535"/>
                    <a:pt x="4126" y="10540"/>
                  </a:cubicBezTo>
                  <a:cubicBezTo>
                    <a:pt x="4159" y="10540"/>
                    <a:pt x="4186" y="10546"/>
                    <a:pt x="4213" y="10557"/>
                  </a:cubicBezTo>
                  <a:cubicBezTo>
                    <a:pt x="4240" y="10568"/>
                    <a:pt x="4268" y="10584"/>
                    <a:pt x="4300" y="10595"/>
                  </a:cubicBezTo>
                  <a:cubicBezTo>
                    <a:pt x="4333" y="10600"/>
                    <a:pt x="4371" y="10595"/>
                    <a:pt x="4387" y="10606"/>
                  </a:cubicBezTo>
                  <a:cubicBezTo>
                    <a:pt x="4447" y="10627"/>
                    <a:pt x="4507" y="10638"/>
                    <a:pt x="4567" y="10644"/>
                  </a:cubicBezTo>
                  <a:cubicBezTo>
                    <a:pt x="4588" y="10644"/>
                    <a:pt x="4610" y="10655"/>
                    <a:pt x="4632" y="10665"/>
                  </a:cubicBezTo>
                  <a:cubicBezTo>
                    <a:pt x="4635" y="10668"/>
                    <a:pt x="4638" y="10669"/>
                    <a:pt x="4642" y="10669"/>
                  </a:cubicBezTo>
                  <a:cubicBezTo>
                    <a:pt x="4657" y="10669"/>
                    <a:pt x="4675" y="10649"/>
                    <a:pt x="4693" y="10649"/>
                  </a:cubicBezTo>
                  <a:cubicBezTo>
                    <a:pt x="4698" y="10649"/>
                    <a:pt x="4703" y="10650"/>
                    <a:pt x="4708" y="10655"/>
                  </a:cubicBezTo>
                  <a:cubicBezTo>
                    <a:pt x="4711" y="10656"/>
                    <a:pt x="4716" y="10657"/>
                    <a:pt x="4720" y="10657"/>
                  </a:cubicBezTo>
                  <a:cubicBezTo>
                    <a:pt x="4728" y="10657"/>
                    <a:pt x="4735" y="10655"/>
                    <a:pt x="4735" y="10655"/>
                  </a:cubicBezTo>
                  <a:cubicBezTo>
                    <a:pt x="4744" y="10684"/>
                    <a:pt x="4757" y="10693"/>
                    <a:pt x="4772" y="10693"/>
                  </a:cubicBezTo>
                  <a:cubicBezTo>
                    <a:pt x="4792" y="10693"/>
                    <a:pt x="4816" y="10676"/>
                    <a:pt x="4838" y="10676"/>
                  </a:cubicBezTo>
                  <a:cubicBezTo>
                    <a:pt x="4849" y="10676"/>
                    <a:pt x="4865" y="10674"/>
                    <a:pt x="4877" y="10674"/>
                  </a:cubicBezTo>
                  <a:cubicBezTo>
                    <a:pt x="4884" y="10674"/>
                    <a:pt x="4889" y="10674"/>
                    <a:pt x="4893" y="10676"/>
                  </a:cubicBezTo>
                  <a:cubicBezTo>
                    <a:pt x="4904" y="10691"/>
                    <a:pt x="4917" y="10693"/>
                    <a:pt x="4929" y="10693"/>
                  </a:cubicBezTo>
                  <a:cubicBezTo>
                    <a:pt x="4936" y="10693"/>
                    <a:pt x="4942" y="10693"/>
                    <a:pt x="4947" y="10693"/>
                  </a:cubicBezTo>
                  <a:cubicBezTo>
                    <a:pt x="4992" y="10693"/>
                    <a:pt x="5037" y="10711"/>
                    <a:pt x="5082" y="10711"/>
                  </a:cubicBezTo>
                  <a:cubicBezTo>
                    <a:pt x="5097" y="10711"/>
                    <a:pt x="5111" y="10709"/>
                    <a:pt x="5126" y="10703"/>
                  </a:cubicBezTo>
                  <a:cubicBezTo>
                    <a:pt x="5141" y="10713"/>
                    <a:pt x="5157" y="10716"/>
                    <a:pt x="5173" y="10716"/>
                  </a:cubicBezTo>
                  <a:cubicBezTo>
                    <a:pt x="5199" y="10716"/>
                    <a:pt x="5226" y="10708"/>
                    <a:pt x="5254" y="10708"/>
                  </a:cubicBezTo>
                  <a:cubicBezTo>
                    <a:pt x="5258" y="10708"/>
                    <a:pt x="5263" y="10708"/>
                    <a:pt x="5268" y="10709"/>
                  </a:cubicBezTo>
                  <a:cubicBezTo>
                    <a:pt x="5282" y="10710"/>
                    <a:pt x="5297" y="10711"/>
                    <a:pt x="5312" y="10711"/>
                  </a:cubicBezTo>
                  <a:cubicBezTo>
                    <a:pt x="5348" y="10711"/>
                    <a:pt x="5385" y="10707"/>
                    <a:pt x="5420" y="10703"/>
                  </a:cubicBezTo>
                  <a:cubicBezTo>
                    <a:pt x="5441" y="10702"/>
                    <a:pt x="5461" y="10701"/>
                    <a:pt x="5482" y="10701"/>
                  </a:cubicBezTo>
                  <a:cubicBezTo>
                    <a:pt x="5532" y="10701"/>
                    <a:pt x="5584" y="10705"/>
                    <a:pt x="5637" y="10709"/>
                  </a:cubicBezTo>
                  <a:cubicBezTo>
                    <a:pt x="5644" y="10711"/>
                    <a:pt x="5650" y="10711"/>
                    <a:pt x="5655" y="10711"/>
                  </a:cubicBezTo>
                  <a:cubicBezTo>
                    <a:pt x="5683" y="10711"/>
                    <a:pt x="5704" y="10693"/>
                    <a:pt x="5735" y="10693"/>
                  </a:cubicBezTo>
                  <a:cubicBezTo>
                    <a:pt x="5806" y="10693"/>
                    <a:pt x="5882" y="10671"/>
                    <a:pt x="5958" y="10671"/>
                  </a:cubicBezTo>
                  <a:cubicBezTo>
                    <a:pt x="5970" y="10672"/>
                    <a:pt x="5982" y="10672"/>
                    <a:pt x="5993" y="10672"/>
                  </a:cubicBezTo>
                  <a:cubicBezTo>
                    <a:pt x="6052" y="10672"/>
                    <a:pt x="6110" y="10661"/>
                    <a:pt x="6165" y="10638"/>
                  </a:cubicBezTo>
                  <a:cubicBezTo>
                    <a:pt x="6170" y="10638"/>
                    <a:pt x="6186" y="10644"/>
                    <a:pt x="6192" y="10649"/>
                  </a:cubicBezTo>
                  <a:cubicBezTo>
                    <a:pt x="6203" y="10649"/>
                    <a:pt x="6208" y="10655"/>
                    <a:pt x="6214" y="10660"/>
                  </a:cubicBezTo>
                  <a:cubicBezTo>
                    <a:pt x="6230" y="10611"/>
                    <a:pt x="6279" y="10633"/>
                    <a:pt x="6311" y="10616"/>
                  </a:cubicBezTo>
                  <a:cubicBezTo>
                    <a:pt x="6327" y="10607"/>
                    <a:pt x="6347" y="10592"/>
                    <a:pt x="6366" y="10592"/>
                  </a:cubicBezTo>
                  <a:cubicBezTo>
                    <a:pt x="6379" y="10592"/>
                    <a:pt x="6393" y="10599"/>
                    <a:pt x="6404" y="10622"/>
                  </a:cubicBezTo>
                  <a:cubicBezTo>
                    <a:pt x="6404" y="10624"/>
                    <a:pt x="6406" y="10624"/>
                    <a:pt x="6410" y="10624"/>
                  </a:cubicBezTo>
                  <a:cubicBezTo>
                    <a:pt x="6417" y="10624"/>
                    <a:pt x="6429" y="10622"/>
                    <a:pt x="6436" y="10622"/>
                  </a:cubicBezTo>
                  <a:cubicBezTo>
                    <a:pt x="6523" y="10600"/>
                    <a:pt x="6616" y="10578"/>
                    <a:pt x="6708" y="10551"/>
                  </a:cubicBezTo>
                  <a:cubicBezTo>
                    <a:pt x="6746" y="10546"/>
                    <a:pt x="6784" y="10529"/>
                    <a:pt x="6822" y="10513"/>
                  </a:cubicBezTo>
                  <a:cubicBezTo>
                    <a:pt x="6839" y="10502"/>
                    <a:pt x="6860" y="10491"/>
                    <a:pt x="6882" y="10491"/>
                  </a:cubicBezTo>
                  <a:cubicBezTo>
                    <a:pt x="6904" y="10491"/>
                    <a:pt x="6926" y="10486"/>
                    <a:pt x="6942" y="10470"/>
                  </a:cubicBezTo>
                  <a:cubicBezTo>
                    <a:pt x="6974" y="10456"/>
                    <a:pt x="6998" y="10428"/>
                    <a:pt x="7033" y="10428"/>
                  </a:cubicBezTo>
                  <a:cubicBezTo>
                    <a:pt x="7040" y="10428"/>
                    <a:pt x="7048" y="10429"/>
                    <a:pt x="7056" y="10432"/>
                  </a:cubicBezTo>
                  <a:cubicBezTo>
                    <a:pt x="7062" y="10432"/>
                    <a:pt x="7067" y="10421"/>
                    <a:pt x="7072" y="10415"/>
                  </a:cubicBezTo>
                  <a:cubicBezTo>
                    <a:pt x="7089" y="10410"/>
                    <a:pt x="7105" y="10399"/>
                    <a:pt x="7121" y="10394"/>
                  </a:cubicBezTo>
                  <a:cubicBezTo>
                    <a:pt x="7149" y="10383"/>
                    <a:pt x="7176" y="10377"/>
                    <a:pt x="7203" y="10366"/>
                  </a:cubicBezTo>
                  <a:cubicBezTo>
                    <a:pt x="7224" y="10358"/>
                    <a:pt x="7245" y="10340"/>
                    <a:pt x="7269" y="10340"/>
                  </a:cubicBezTo>
                  <a:cubicBezTo>
                    <a:pt x="7276" y="10340"/>
                    <a:pt x="7283" y="10341"/>
                    <a:pt x="7290" y="10345"/>
                  </a:cubicBezTo>
                  <a:cubicBezTo>
                    <a:pt x="7290" y="10345"/>
                    <a:pt x="7301" y="10345"/>
                    <a:pt x="7301" y="10339"/>
                  </a:cubicBezTo>
                  <a:cubicBezTo>
                    <a:pt x="7290" y="10307"/>
                    <a:pt x="7328" y="10312"/>
                    <a:pt x="7339" y="10307"/>
                  </a:cubicBezTo>
                  <a:lnTo>
                    <a:pt x="7399" y="10307"/>
                  </a:lnTo>
                  <a:cubicBezTo>
                    <a:pt x="7405" y="10309"/>
                    <a:pt x="7411" y="10310"/>
                    <a:pt x="7417" y="10310"/>
                  </a:cubicBezTo>
                  <a:cubicBezTo>
                    <a:pt x="7439" y="10310"/>
                    <a:pt x="7461" y="10296"/>
                    <a:pt x="7469" y="10279"/>
                  </a:cubicBezTo>
                  <a:lnTo>
                    <a:pt x="7469" y="10269"/>
                  </a:lnTo>
                  <a:cubicBezTo>
                    <a:pt x="7496" y="10269"/>
                    <a:pt x="7524" y="10269"/>
                    <a:pt x="7524" y="10231"/>
                  </a:cubicBezTo>
                  <a:cubicBezTo>
                    <a:pt x="7526" y="10216"/>
                    <a:pt x="7529" y="10211"/>
                    <a:pt x="7534" y="10211"/>
                  </a:cubicBezTo>
                  <a:cubicBezTo>
                    <a:pt x="7540" y="10211"/>
                    <a:pt x="7547" y="10219"/>
                    <a:pt x="7556" y="10225"/>
                  </a:cubicBezTo>
                  <a:cubicBezTo>
                    <a:pt x="7562" y="10229"/>
                    <a:pt x="7566" y="10230"/>
                    <a:pt x="7570" y="10230"/>
                  </a:cubicBezTo>
                  <a:cubicBezTo>
                    <a:pt x="7577" y="10230"/>
                    <a:pt x="7582" y="10225"/>
                    <a:pt x="7589" y="10225"/>
                  </a:cubicBezTo>
                  <a:cubicBezTo>
                    <a:pt x="7585" y="10197"/>
                    <a:pt x="7592" y="10190"/>
                    <a:pt x="7609" y="10190"/>
                  </a:cubicBezTo>
                  <a:cubicBezTo>
                    <a:pt x="7616" y="10190"/>
                    <a:pt x="7623" y="10191"/>
                    <a:pt x="7632" y="10192"/>
                  </a:cubicBezTo>
                  <a:cubicBezTo>
                    <a:pt x="7640" y="10193"/>
                    <a:pt x="7648" y="10194"/>
                    <a:pt x="7656" y="10194"/>
                  </a:cubicBezTo>
                  <a:cubicBezTo>
                    <a:pt x="7691" y="10194"/>
                    <a:pt x="7721" y="10182"/>
                    <a:pt x="7730" y="10133"/>
                  </a:cubicBezTo>
                  <a:cubicBezTo>
                    <a:pt x="7730" y="10122"/>
                    <a:pt x="7741" y="10116"/>
                    <a:pt x="7746" y="10116"/>
                  </a:cubicBezTo>
                  <a:cubicBezTo>
                    <a:pt x="7850" y="10089"/>
                    <a:pt x="7926" y="10002"/>
                    <a:pt x="8024" y="9964"/>
                  </a:cubicBezTo>
                  <a:cubicBezTo>
                    <a:pt x="8067" y="9942"/>
                    <a:pt x="8105" y="9915"/>
                    <a:pt x="8143" y="9883"/>
                  </a:cubicBezTo>
                  <a:cubicBezTo>
                    <a:pt x="8192" y="9855"/>
                    <a:pt x="8252" y="9834"/>
                    <a:pt x="8295" y="9796"/>
                  </a:cubicBezTo>
                  <a:cubicBezTo>
                    <a:pt x="8344" y="9758"/>
                    <a:pt x="8382" y="9758"/>
                    <a:pt x="8421" y="9725"/>
                  </a:cubicBezTo>
                  <a:cubicBezTo>
                    <a:pt x="8513" y="9649"/>
                    <a:pt x="8611" y="9573"/>
                    <a:pt x="8714" y="9513"/>
                  </a:cubicBezTo>
                  <a:cubicBezTo>
                    <a:pt x="8725" y="9502"/>
                    <a:pt x="8736" y="9491"/>
                    <a:pt x="8747" y="9480"/>
                  </a:cubicBezTo>
                  <a:cubicBezTo>
                    <a:pt x="8758" y="9470"/>
                    <a:pt x="8768" y="9464"/>
                    <a:pt x="8779" y="9453"/>
                  </a:cubicBezTo>
                  <a:cubicBezTo>
                    <a:pt x="8801" y="9437"/>
                    <a:pt x="8828" y="9415"/>
                    <a:pt x="8850" y="9393"/>
                  </a:cubicBezTo>
                  <a:cubicBezTo>
                    <a:pt x="8872" y="9372"/>
                    <a:pt x="8872" y="9355"/>
                    <a:pt x="8888" y="9350"/>
                  </a:cubicBezTo>
                  <a:cubicBezTo>
                    <a:pt x="8953" y="9344"/>
                    <a:pt x="8970" y="9274"/>
                    <a:pt x="9024" y="9247"/>
                  </a:cubicBezTo>
                  <a:cubicBezTo>
                    <a:pt x="9046" y="9236"/>
                    <a:pt x="9056" y="9198"/>
                    <a:pt x="9078" y="9171"/>
                  </a:cubicBezTo>
                  <a:cubicBezTo>
                    <a:pt x="9100" y="9149"/>
                    <a:pt x="9133" y="9127"/>
                    <a:pt x="9154" y="9105"/>
                  </a:cubicBezTo>
                  <a:cubicBezTo>
                    <a:pt x="9198" y="9067"/>
                    <a:pt x="9241" y="9029"/>
                    <a:pt x="9274" y="8986"/>
                  </a:cubicBezTo>
                  <a:cubicBezTo>
                    <a:pt x="9301" y="8937"/>
                    <a:pt x="9361" y="8915"/>
                    <a:pt x="9377" y="8855"/>
                  </a:cubicBezTo>
                  <a:cubicBezTo>
                    <a:pt x="9377" y="8850"/>
                    <a:pt x="9383" y="8844"/>
                    <a:pt x="9394" y="8839"/>
                  </a:cubicBezTo>
                  <a:cubicBezTo>
                    <a:pt x="9470" y="8839"/>
                    <a:pt x="9475" y="8741"/>
                    <a:pt x="9540" y="8725"/>
                  </a:cubicBezTo>
                  <a:cubicBezTo>
                    <a:pt x="9546" y="8725"/>
                    <a:pt x="9551" y="8703"/>
                    <a:pt x="9551" y="8687"/>
                  </a:cubicBezTo>
                  <a:cubicBezTo>
                    <a:pt x="9551" y="8660"/>
                    <a:pt x="9567" y="8632"/>
                    <a:pt x="9595" y="8616"/>
                  </a:cubicBezTo>
                  <a:cubicBezTo>
                    <a:pt x="9611" y="8600"/>
                    <a:pt x="9633" y="8583"/>
                    <a:pt x="9654" y="8573"/>
                  </a:cubicBezTo>
                  <a:cubicBezTo>
                    <a:pt x="9665" y="8567"/>
                    <a:pt x="9676" y="8551"/>
                    <a:pt x="9676" y="8545"/>
                  </a:cubicBezTo>
                  <a:cubicBezTo>
                    <a:pt x="9660" y="8496"/>
                    <a:pt x="9709" y="8480"/>
                    <a:pt x="9731" y="8469"/>
                  </a:cubicBezTo>
                  <a:cubicBezTo>
                    <a:pt x="9769" y="8442"/>
                    <a:pt x="9769" y="8448"/>
                    <a:pt x="9779" y="8415"/>
                  </a:cubicBezTo>
                  <a:cubicBezTo>
                    <a:pt x="9779" y="8410"/>
                    <a:pt x="9785" y="8393"/>
                    <a:pt x="9785" y="8393"/>
                  </a:cubicBezTo>
                  <a:cubicBezTo>
                    <a:pt x="9823" y="8393"/>
                    <a:pt x="9818" y="8355"/>
                    <a:pt x="9834" y="8339"/>
                  </a:cubicBezTo>
                  <a:cubicBezTo>
                    <a:pt x="9856" y="8323"/>
                    <a:pt x="9861" y="8285"/>
                    <a:pt x="9877" y="8263"/>
                  </a:cubicBezTo>
                  <a:cubicBezTo>
                    <a:pt x="9894" y="8241"/>
                    <a:pt x="9932" y="8214"/>
                    <a:pt x="9953" y="8181"/>
                  </a:cubicBezTo>
                  <a:cubicBezTo>
                    <a:pt x="9970" y="8143"/>
                    <a:pt x="9991" y="8105"/>
                    <a:pt x="10002" y="8067"/>
                  </a:cubicBezTo>
                  <a:cubicBezTo>
                    <a:pt x="10013" y="8056"/>
                    <a:pt x="10019" y="8045"/>
                    <a:pt x="10030" y="8040"/>
                  </a:cubicBezTo>
                  <a:cubicBezTo>
                    <a:pt x="10057" y="8007"/>
                    <a:pt x="10084" y="7975"/>
                    <a:pt x="10100" y="7942"/>
                  </a:cubicBezTo>
                  <a:cubicBezTo>
                    <a:pt x="10111" y="7888"/>
                    <a:pt x="10155" y="7855"/>
                    <a:pt x="10165" y="7801"/>
                  </a:cubicBezTo>
                  <a:cubicBezTo>
                    <a:pt x="10171" y="7774"/>
                    <a:pt x="10203" y="7746"/>
                    <a:pt x="10220" y="7725"/>
                  </a:cubicBezTo>
                  <a:cubicBezTo>
                    <a:pt x="10242" y="7697"/>
                    <a:pt x="10220" y="7665"/>
                    <a:pt x="10258" y="7659"/>
                  </a:cubicBezTo>
                  <a:cubicBezTo>
                    <a:pt x="10258" y="7659"/>
                    <a:pt x="10269" y="7649"/>
                    <a:pt x="10263" y="7649"/>
                  </a:cubicBezTo>
                  <a:cubicBezTo>
                    <a:pt x="10242" y="7610"/>
                    <a:pt x="10274" y="7594"/>
                    <a:pt x="10290" y="7572"/>
                  </a:cubicBezTo>
                  <a:cubicBezTo>
                    <a:pt x="10312" y="7545"/>
                    <a:pt x="10328" y="7513"/>
                    <a:pt x="10334" y="7480"/>
                  </a:cubicBezTo>
                  <a:cubicBezTo>
                    <a:pt x="10334" y="7464"/>
                    <a:pt x="10350" y="7447"/>
                    <a:pt x="10356" y="7431"/>
                  </a:cubicBezTo>
                  <a:cubicBezTo>
                    <a:pt x="10361" y="7382"/>
                    <a:pt x="10405" y="7344"/>
                    <a:pt x="10405" y="7284"/>
                  </a:cubicBezTo>
                  <a:cubicBezTo>
                    <a:pt x="10415" y="7219"/>
                    <a:pt x="10426" y="7154"/>
                    <a:pt x="10448" y="7094"/>
                  </a:cubicBezTo>
                  <a:cubicBezTo>
                    <a:pt x="10459" y="7040"/>
                    <a:pt x="10486" y="6991"/>
                    <a:pt x="10497" y="6936"/>
                  </a:cubicBezTo>
                  <a:cubicBezTo>
                    <a:pt x="10513" y="6833"/>
                    <a:pt x="10540" y="6730"/>
                    <a:pt x="10584" y="6627"/>
                  </a:cubicBezTo>
                  <a:cubicBezTo>
                    <a:pt x="10600" y="6594"/>
                    <a:pt x="10579" y="6567"/>
                    <a:pt x="10589" y="6529"/>
                  </a:cubicBezTo>
                  <a:cubicBezTo>
                    <a:pt x="10617" y="6458"/>
                    <a:pt x="10633" y="6387"/>
                    <a:pt x="10638" y="6311"/>
                  </a:cubicBezTo>
                  <a:cubicBezTo>
                    <a:pt x="10638" y="6279"/>
                    <a:pt x="10655" y="6246"/>
                    <a:pt x="10660" y="6213"/>
                  </a:cubicBezTo>
                  <a:cubicBezTo>
                    <a:pt x="10665" y="6148"/>
                    <a:pt x="10671" y="6083"/>
                    <a:pt x="10676" y="6018"/>
                  </a:cubicBezTo>
                  <a:cubicBezTo>
                    <a:pt x="10687" y="5953"/>
                    <a:pt x="10698" y="5893"/>
                    <a:pt x="10709" y="5828"/>
                  </a:cubicBezTo>
                  <a:cubicBezTo>
                    <a:pt x="10720" y="5730"/>
                    <a:pt x="10725" y="5632"/>
                    <a:pt x="10725" y="5534"/>
                  </a:cubicBezTo>
                  <a:cubicBezTo>
                    <a:pt x="10725" y="5409"/>
                    <a:pt x="10736" y="5279"/>
                    <a:pt x="10731" y="5148"/>
                  </a:cubicBezTo>
                  <a:cubicBezTo>
                    <a:pt x="10731" y="5121"/>
                    <a:pt x="10714" y="5094"/>
                    <a:pt x="10720" y="5067"/>
                  </a:cubicBezTo>
                  <a:cubicBezTo>
                    <a:pt x="10742" y="4985"/>
                    <a:pt x="10714" y="4898"/>
                    <a:pt x="10725" y="4816"/>
                  </a:cubicBezTo>
                  <a:cubicBezTo>
                    <a:pt x="10725" y="4751"/>
                    <a:pt x="10714" y="4691"/>
                    <a:pt x="10704" y="4632"/>
                  </a:cubicBezTo>
                  <a:cubicBezTo>
                    <a:pt x="10698" y="4599"/>
                    <a:pt x="10693" y="4566"/>
                    <a:pt x="10687" y="4534"/>
                  </a:cubicBezTo>
                  <a:cubicBezTo>
                    <a:pt x="10682" y="4507"/>
                    <a:pt x="10665" y="4490"/>
                    <a:pt x="10665" y="4463"/>
                  </a:cubicBezTo>
                  <a:cubicBezTo>
                    <a:pt x="10660" y="4441"/>
                    <a:pt x="10655" y="4403"/>
                    <a:pt x="10671" y="4387"/>
                  </a:cubicBezTo>
                  <a:cubicBezTo>
                    <a:pt x="10698" y="4354"/>
                    <a:pt x="10638" y="4354"/>
                    <a:pt x="10655" y="4333"/>
                  </a:cubicBezTo>
                  <a:cubicBezTo>
                    <a:pt x="10671" y="4311"/>
                    <a:pt x="10655" y="4295"/>
                    <a:pt x="10655" y="4273"/>
                  </a:cubicBezTo>
                  <a:cubicBezTo>
                    <a:pt x="10644" y="4219"/>
                    <a:pt x="10627" y="4164"/>
                    <a:pt x="10617" y="4110"/>
                  </a:cubicBezTo>
                  <a:cubicBezTo>
                    <a:pt x="10606" y="4028"/>
                    <a:pt x="10584" y="3947"/>
                    <a:pt x="10562" y="3865"/>
                  </a:cubicBezTo>
                  <a:cubicBezTo>
                    <a:pt x="10546" y="3800"/>
                    <a:pt x="10535" y="3735"/>
                    <a:pt x="10519" y="3670"/>
                  </a:cubicBezTo>
                  <a:cubicBezTo>
                    <a:pt x="10508" y="3626"/>
                    <a:pt x="10492" y="3588"/>
                    <a:pt x="10475" y="3550"/>
                  </a:cubicBezTo>
                  <a:cubicBezTo>
                    <a:pt x="10464" y="3534"/>
                    <a:pt x="10459" y="3512"/>
                    <a:pt x="10453" y="3496"/>
                  </a:cubicBezTo>
                  <a:cubicBezTo>
                    <a:pt x="10443" y="3441"/>
                    <a:pt x="10399" y="3398"/>
                    <a:pt x="10399" y="3338"/>
                  </a:cubicBezTo>
                  <a:cubicBezTo>
                    <a:pt x="10399" y="3332"/>
                    <a:pt x="10394" y="3322"/>
                    <a:pt x="10383" y="3322"/>
                  </a:cubicBezTo>
                  <a:cubicBezTo>
                    <a:pt x="10350" y="3311"/>
                    <a:pt x="10367" y="3273"/>
                    <a:pt x="10345" y="3251"/>
                  </a:cubicBezTo>
                  <a:cubicBezTo>
                    <a:pt x="10339" y="3246"/>
                    <a:pt x="10345" y="3224"/>
                    <a:pt x="10339" y="3218"/>
                  </a:cubicBezTo>
                  <a:cubicBezTo>
                    <a:pt x="10312" y="3202"/>
                    <a:pt x="10301" y="3175"/>
                    <a:pt x="10307" y="3148"/>
                  </a:cubicBezTo>
                  <a:cubicBezTo>
                    <a:pt x="10307" y="3131"/>
                    <a:pt x="10296" y="3120"/>
                    <a:pt x="10285" y="3110"/>
                  </a:cubicBezTo>
                  <a:cubicBezTo>
                    <a:pt x="10252" y="3099"/>
                    <a:pt x="10252" y="3077"/>
                    <a:pt x="10247" y="3055"/>
                  </a:cubicBezTo>
                  <a:cubicBezTo>
                    <a:pt x="10231" y="3012"/>
                    <a:pt x="10187" y="2979"/>
                    <a:pt x="10198" y="2925"/>
                  </a:cubicBezTo>
                  <a:cubicBezTo>
                    <a:pt x="10198" y="2919"/>
                    <a:pt x="10187" y="2908"/>
                    <a:pt x="10182" y="2903"/>
                  </a:cubicBezTo>
                  <a:cubicBezTo>
                    <a:pt x="10133" y="2860"/>
                    <a:pt x="10106" y="2805"/>
                    <a:pt x="10089" y="2745"/>
                  </a:cubicBezTo>
                  <a:cubicBezTo>
                    <a:pt x="10084" y="2729"/>
                    <a:pt x="10078" y="2713"/>
                    <a:pt x="10073" y="2707"/>
                  </a:cubicBezTo>
                  <a:cubicBezTo>
                    <a:pt x="10024" y="2702"/>
                    <a:pt x="10019" y="2664"/>
                    <a:pt x="10008" y="2631"/>
                  </a:cubicBezTo>
                  <a:cubicBezTo>
                    <a:pt x="9981" y="2539"/>
                    <a:pt x="9904" y="2474"/>
                    <a:pt x="9856" y="2398"/>
                  </a:cubicBezTo>
                  <a:cubicBezTo>
                    <a:pt x="9850" y="2387"/>
                    <a:pt x="9839" y="2376"/>
                    <a:pt x="9823" y="2376"/>
                  </a:cubicBezTo>
                  <a:cubicBezTo>
                    <a:pt x="9807" y="2370"/>
                    <a:pt x="9807" y="2359"/>
                    <a:pt x="9812" y="2343"/>
                  </a:cubicBezTo>
                  <a:cubicBezTo>
                    <a:pt x="9818" y="2338"/>
                    <a:pt x="9818" y="2327"/>
                    <a:pt x="9812" y="2316"/>
                  </a:cubicBezTo>
                  <a:cubicBezTo>
                    <a:pt x="9790" y="2273"/>
                    <a:pt x="9758" y="2240"/>
                    <a:pt x="9720" y="2207"/>
                  </a:cubicBezTo>
                  <a:cubicBezTo>
                    <a:pt x="9703" y="2202"/>
                    <a:pt x="9692" y="2191"/>
                    <a:pt x="9682" y="2180"/>
                  </a:cubicBezTo>
                  <a:cubicBezTo>
                    <a:pt x="9665" y="2153"/>
                    <a:pt x="9654" y="2109"/>
                    <a:pt x="9627" y="2093"/>
                  </a:cubicBezTo>
                  <a:cubicBezTo>
                    <a:pt x="9589" y="2071"/>
                    <a:pt x="9584" y="2033"/>
                    <a:pt x="9562" y="2012"/>
                  </a:cubicBezTo>
                  <a:cubicBezTo>
                    <a:pt x="9529" y="1984"/>
                    <a:pt x="9508" y="1952"/>
                    <a:pt x="9480" y="1919"/>
                  </a:cubicBezTo>
                  <a:cubicBezTo>
                    <a:pt x="9475" y="1908"/>
                    <a:pt x="9464" y="1897"/>
                    <a:pt x="9459" y="1892"/>
                  </a:cubicBezTo>
                  <a:cubicBezTo>
                    <a:pt x="9421" y="1865"/>
                    <a:pt x="9394" y="1827"/>
                    <a:pt x="9372" y="1789"/>
                  </a:cubicBezTo>
                  <a:cubicBezTo>
                    <a:pt x="9361" y="1778"/>
                    <a:pt x="9350" y="1772"/>
                    <a:pt x="9339" y="1767"/>
                  </a:cubicBezTo>
                  <a:cubicBezTo>
                    <a:pt x="9296" y="1751"/>
                    <a:pt x="9263" y="1713"/>
                    <a:pt x="9258" y="1664"/>
                  </a:cubicBezTo>
                  <a:cubicBezTo>
                    <a:pt x="9252" y="1658"/>
                    <a:pt x="9247" y="1647"/>
                    <a:pt x="9236" y="1642"/>
                  </a:cubicBezTo>
                  <a:cubicBezTo>
                    <a:pt x="9220" y="1631"/>
                    <a:pt x="9198" y="1631"/>
                    <a:pt x="9198" y="1598"/>
                  </a:cubicBezTo>
                  <a:cubicBezTo>
                    <a:pt x="9198" y="1593"/>
                    <a:pt x="9182" y="1588"/>
                    <a:pt x="9171" y="1582"/>
                  </a:cubicBezTo>
                  <a:cubicBezTo>
                    <a:pt x="9160" y="1577"/>
                    <a:pt x="9149" y="1571"/>
                    <a:pt x="9138" y="1566"/>
                  </a:cubicBezTo>
                  <a:cubicBezTo>
                    <a:pt x="9111" y="1539"/>
                    <a:pt x="9078" y="1517"/>
                    <a:pt x="9067" y="1490"/>
                  </a:cubicBezTo>
                  <a:cubicBezTo>
                    <a:pt x="9062" y="1463"/>
                    <a:pt x="8986" y="1484"/>
                    <a:pt x="9018" y="1419"/>
                  </a:cubicBezTo>
                  <a:cubicBezTo>
                    <a:pt x="9013" y="1419"/>
                    <a:pt x="9008" y="1414"/>
                    <a:pt x="9002" y="1414"/>
                  </a:cubicBezTo>
                  <a:cubicBezTo>
                    <a:pt x="8996" y="1415"/>
                    <a:pt x="8991" y="1416"/>
                    <a:pt x="8986" y="1416"/>
                  </a:cubicBezTo>
                  <a:cubicBezTo>
                    <a:pt x="8961" y="1416"/>
                    <a:pt x="8953" y="1394"/>
                    <a:pt x="8953" y="1376"/>
                  </a:cubicBezTo>
                  <a:cubicBezTo>
                    <a:pt x="8953" y="1360"/>
                    <a:pt x="8950" y="1350"/>
                    <a:pt x="8938" y="1350"/>
                  </a:cubicBezTo>
                  <a:cubicBezTo>
                    <a:pt x="8934" y="1350"/>
                    <a:pt x="8928" y="1351"/>
                    <a:pt x="8921" y="1354"/>
                  </a:cubicBezTo>
                  <a:cubicBezTo>
                    <a:pt x="8910" y="1354"/>
                    <a:pt x="8899" y="1343"/>
                    <a:pt x="8893" y="1338"/>
                  </a:cubicBezTo>
                  <a:cubicBezTo>
                    <a:pt x="8866" y="1316"/>
                    <a:pt x="8834" y="1300"/>
                    <a:pt x="8823" y="1261"/>
                  </a:cubicBezTo>
                  <a:cubicBezTo>
                    <a:pt x="8747" y="1251"/>
                    <a:pt x="8730" y="1147"/>
                    <a:pt x="8643" y="1147"/>
                  </a:cubicBezTo>
                  <a:cubicBezTo>
                    <a:pt x="8643" y="1147"/>
                    <a:pt x="8638" y="1142"/>
                    <a:pt x="8638" y="1136"/>
                  </a:cubicBezTo>
                  <a:cubicBezTo>
                    <a:pt x="8627" y="1093"/>
                    <a:pt x="8594" y="1082"/>
                    <a:pt x="8567" y="1066"/>
                  </a:cubicBezTo>
                  <a:cubicBezTo>
                    <a:pt x="8518" y="1044"/>
                    <a:pt x="8475" y="1017"/>
                    <a:pt x="8426" y="990"/>
                  </a:cubicBezTo>
                  <a:cubicBezTo>
                    <a:pt x="8393" y="973"/>
                    <a:pt x="8366" y="946"/>
                    <a:pt x="8334" y="930"/>
                  </a:cubicBezTo>
                  <a:cubicBezTo>
                    <a:pt x="8301" y="908"/>
                    <a:pt x="8263" y="903"/>
                    <a:pt x="8247" y="881"/>
                  </a:cubicBezTo>
                  <a:cubicBezTo>
                    <a:pt x="8230" y="854"/>
                    <a:pt x="8187" y="848"/>
                    <a:pt x="8154" y="827"/>
                  </a:cubicBezTo>
                  <a:cubicBezTo>
                    <a:pt x="8100" y="789"/>
                    <a:pt x="8029" y="772"/>
                    <a:pt x="7986" y="718"/>
                  </a:cubicBezTo>
                  <a:cubicBezTo>
                    <a:pt x="7975" y="707"/>
                    <a:pt x="7964" y="702"/>
                    <a:pt x="7958" y="702"/>
                  </a:cubicBezTo>
                  <a:cubicBezTo>
                    <a:pt x="7955" y="702"/>
                    <a:pt x="7952" y="702"/>
                    <a:pt x="7949" y="702"/>
                  </a:cubicBezTo>
                  <a:cubicBezTo>
                    <a:pt x="7916" y="702"/>
                    <a:pt x="7896" y="679"/>
                    <a:pt x="7871" y="669"/>
                  </a:cubicBezTo>
                  <a:cubicBezTo>
                    <a:pt x="7850" y="653"/>
                    <a:pt x="7823" y="625"/>
                    <a:pt x="7801" y="620"/>
                  </a:cubicBezTo>
                  <a:cubicBezTo>
                    <a:pt x="7763" y="620"/>
                    <a:pt x="7730" y="604"/>
                    <a:pt x="7714" y="577"/>
                  </a:cubicBezTo>
                  <a:cubicBezTo>
                    <a:pt x="7687" y="544"/>
                    <a:pt x="7649" y="549"/>
                    <a:pt x="7632" y="528"/>
                  </a:cubicBezTo>
                  <a:cubicBezTo>
                    <a:pt x="7621" y="513"/>
                    <a:pt x="7611" y="511"/>
                    <a:pt x="7596" y="511"/>
                  </a:cubicBezTo>
                  <a:cubicBezTo>
                    <a:pt x="7589" y="511"/>
                    <a:pt x="7582" y="511"/>
                    <a:pt x="7573" y="511"/>
                  </a:cubicBezTo>
                  <a:cubicBezTo>
                    <a:pt x="7571" y="512"/>
                    <a:pt x="7569" y="512"/>
                    <a:pt x="7568" y="512"/>
                  </a:cubicBezTo>
                  <a:cubicBezTo>
                    <a:pt x="7549" y="512"/>
                    <a:pt x="7539" y="483"/>
                    <a:pt x="7524" y="473"/>
                  </a:cubicBezTo>
                  <a:cubicBezTo>
                    <a:pt x="7524" y="473"/>
                    <a:pt x="7513" y="473"/>
                    <a:pt x="7507" y="479"/>
                  </a:cubicBezTo>
                  <a:cubicBezTo>
                    <a:pt x="7505" y="481"/>
                    <a:pt x="7500" y="484"/>
                    <a:pt x="7496" y="484"/>
                  </a:cubicBezTo>
                  <a:cubicBezTo>
                    <a:pt x="7491" y="484"/>
                    <a:pt x="7486" y="480"/>
                    <a:pt x="7486" y="468"/>
                  </a:cubicBezTo>
                  <a:cubicBezTo>
                    <a:pt x="7491" y="452"/>
                    <a:pt x="7486" y="446"/>
                    <a:pt x="7469" y="441"/>
                  </a:cubicBezTo>
                  <a:cubicBezTo>
                    <a:pt x="7388" y="419"/>
                    <a:pt x="7312" y="392"/>
                    <a:pt x="7241" y="354"/>
                  </a:cubicBezTo>
                  <a:cubicBezTo>
                    <a:pt x="7197" y="332"/>
                    <a:pt x="7149" y="321"/>
                    <a:pt x="7105" y="310"/>
                  </a:cubicBezTo>
                  <a:cubicBezTo>
                    <a:pt x="7034" y="294"/>
                    <a:pt x="6969" y="272"/>
                    <a:pt x="6909" y="245"/>
                  </a:cubicBezTo>
                  <a:cubicBezTo>
                    <a:pt x="6888" y="229"/>
                    <a:pt x="6866" y="223"/>
                    <a:pt x="6839" y="212"/>
                  </a:cubicBezTo>
                  <a:cubicBezTo>
                    <a:pt x="6790" y="201"/>
                    <a:pt x="6741" y="191"/>
                    <a:pt x="6686" y="174"/>
                  </a:cubicBezTo>
                  <a:cubicBezTo>
                    <a:pt x="6638" y="163"/>
                    <a:pt x="6572" y="142"/>
                    <a:pt x="6513" y="125"/>
                  </a:cubicBezTo>
                  <a:cubicBezTo>
                    <a:pt x="6409" y="98"/>
                    <a:pt x="6306" y="104"/>
                    <a:pt x="6203" y="76"/>
                  </a:cubicBezTo>
                  <a:cubicBezTo>
                    <a:pt x="6094" y="55"/>
                    <a:pt x="5991" y="44"/>
                    <a:pt x="5887" y="38"/>
                  </a:cubicBezTo>
                  <a:cubicBezTo>
                    <a:pt x="5878" y="40"/>
                    <a:pt x="5869" y="40"/>
                    <a:pt x="5860" y="40"/>
                  </a:cubicBezTo>
                  <a:cubicBezTo>
                    <a:pt x="5833" y="40"/>
                    <a:pt x="5810" y="34"/>
                    <a:pt x="5790" y="22"/>
                  </a:cubicBezTo>
                  <a:cubicBezTo>
                    <a:pt x="5773" y="17"/>
                    <a:pt x="5762" y="17"/>
                    <a:pt x="5746" y="17"/>
                  </a:cubicBezTo>
                  <a:cubicBezTo>
                    <a:pt x="5721" y="23"/>
                    <a:pt x="5695" y="26"/>
                    <a:pt x="5671" y="26"/>
                  </a:cubicBezTo>
                  <a:cubicBezTo>
                    <a:pt x="5654" y="26"/>
                    <a:pt x="5637" y="24"/>
                    <a:pt x="5621" y="22"/>
                  </a:cubicBezTo>
                  <a:cubicBezTo>
                    <a:pt x="5594" y="14"/>
                    <a:pt x="5568" y="11"/>
                    <a:pt x="5541" y="11"/>
                  </a:cubicBezTo>
                  <a:cubicBezTo>
                    <a:pt x="5496" y="11"/>
                    <a:pt x="5452" y="19"/>
                    <a:pt x="5408" y="19"/>
                  </a:cubicBezTo>
                  <a:cubicBezTo>
                    <a:pt x="5396" y="19"/>
                    <a:pt x="5383" y="18"/>
                    <a:pt x="5371" y="17"/>
                  </a:cubicBezTo>
                  <a:cubicBezTo>
                    <a:pt x="5333" y="13"/>
                    <a:pt x="5294" y="9"/>
                    <a:pt x="5256" y="9"/>
                  </a:cubicBezTo>
                  <a:cubicBezTo>
                    <a:pt x="5240" y="9"/>
                    <a:pt x="5224" y="10"/>
                    <a:pt x="5208" y="11"/>
                  </a:cubicBezTo>
                  <a:cubicBezTo>
                    <a:pt x="5148" y="0"/>
                    <a:pt x="5083" y="0"/>
                    <a:pt x="5023" y="0"/>
                  </a:cubicBezTo>
                  <a:close/>
                </a:path>
              </a:pathLst>
            </a:custGeom>
            <a:solidFill>
              <a:srgbClr val="E3FC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31" name="Google Shape;6898;p123"/>
            <p:cNvSpPr/>
            <p:nvPr/>
          </p:nvSpPr>
          <p:spPr>
            <a:xfrm>
              <a:off x="2686842" y="2036166"/>
              <a:ext cx="851075" cy="855012"/>
            </a:xfrm>
            <a:custGeom>
              <a:avLst/>
              <a:gdLst/>
              <a:ahLst/>
              <a:cxnLst/>
              <a:rect l="l" t="t" r="r" b="b"/>
              <a:pathLst>
                <a:path w="7350" h="7384" extrusionOk="0">
                  <a:moveTo>
                    <a:pt x="3765" y="1"/>
                  </a:moveTo>
                  <a:cubicBezTo>
                    <a:pt x="3759" y="1"/>
                    <a:pt x="3755" y="5"/>
                    <a:pt x="3751" y="8"/>
                  </a:cubicBezTo>
                  <a:cubicBezTo>
                    <a:pt x="3727" y="19"/>
                    <a:pt x="3702" y="20"/>
                    <a:pt x="3677" y="20"/>
                  </a:cubicBezTo>
                  <a:cubicBezTo>
                    <a:pt x="3663" y="20"/>
                    <a:pt x="3648" y="20"/>
                    <a:pt x="3634" y="20"/>
                  </a:cubicBezTo>
                  <a:cubicBezTo>
                    <a:pt x="3607" y="20"/>
                    <a:pt x="3580" y="22"/>
                    <a:pt x="3555" y="36"/>
                  </a:cubicBezTo>
                  <a:cubicBezTo>
                    <a:pt x="3541" y="28"/>
                    <a:pt x="3526" y="26"/>
                    <a:pt x="3512" y="26"/>
                  </a:cubicBezTo>
                  <a:cubicBezTo>
                    <a:pt x="3484" y="26"/>
                    <a:pt x="3456" y="36"/>
                    <a:pt x="3430" y="36"/>
                  </a:cubicBezTo>
                  <a:cubicBezTo>
                    <a:pt x="3376" y="41"/>
                    <a:pt x="3322" y="46"/>
                    <a:pt x="3262" y="57"/>
                  </a:cubicBezTo>
                  <a:cubicBezTo>
                    <a:pt x="3240" y="63"/>
                    <a:pt x="3218" y="68"/>
                    <a:pt x="3197" y="74"/>
                  </a:cubicBezTo>
                  <a:cubicBezTo>
                    <a:pt x="3159" y="74"/>
                    <a:pt x="3121" y="68"/>
                    <a:pt x="3083" y="68"/>
                  </a:cubicBezTo>
                  <a:cubicBezTo>
                    <a:pt x="3045" y="74"/>
                    <a:pt x="3006" y="85"/>
                    <a:pt x="2974" y="101"/>
                  </a:cubicBezTo>
                  <a:cubicBezTo>
                    <a:pt x="2930" y="117"/>
                    <a:pt x="2887" y="128"/>
                    <a:pt x="2838" y="133"/>
                  </a:cubicBezTo>
                  <a:cubicBezTo>
                    <a:pt x="2802" y="142"/>
                    <a:pt x="2762" y="170"/>
                    <a:pt x="2722" y="170"/>
                  </a:cubicBezTo>
                  <a:cubicBezTo>
                    <a:pt x="2713" y="170"/>
                    <a:pt x="2705" y="169"/>
                    <a:pt x="2697" y="166"/>
                  </a:cubicBezTo>
                  <a:cubicBezTo>
                    <a:pt x="2695" y="165"/>
                    <a:pt x="2692" y="165"/>
                    <a:pt x="2690" y="165"/>
                  </a:cubicBezTo>
                  <a:cubicBezTo>
                    <a:pt x="2678" y="165"/>
                    <a:pt x="2662" y="173"/>
                    <a:pt x="2653" y="182"/>
                  </a:cubicBezTo>
                  <a:cubicBezTo>
                    <a:pt x="2621" y="204"/>
                    <a:pt x="2582" y="215"/>
                    <a:pt x="2544" y="215"/>
                  </a:cubicBezTo>
                  <a:cubicBezTo>
                    <a:pt x="2490" y="226"/>
                    <a:pt x="2436" y="242"/>
                    <a:pt x="2381" y="269"/>
                  </a:cubicBezTo>
                  <a:cubicBezTo>
                    <a:pt x="2311" y="296"/>
                    <a:pt x="2251" y="324"/>
                    <a:pt x="2180" y="345"/>
                  </a:cubicBezTo>
                  <a:cubicBezTo>
                    <a:pt x="2077" y="383"/>
                    <a:pt x="1979" y="432"/>
                    <a:pt x="1881" y="487"/>
                  </a:cubicBezTo>
                  <a:cubicBezTo>
                    <a:pt x="1800" y="536"/>
                    <a:pt x="1729" y="590"/>
                    <a:pt x="1653" y="644"/>
                  </a:cubicBezTo>
                  <a:cubicBezTo>
                    <a:pt x="1609" y="677"/>
                    <a:pt x="1566" y="704"/>
                    <a:pt x="1522" y="731"/>
                  </a:cubicBezTo>
                  <a:cubicBezTo>
                    <a:pt x="1430" y="780"/>
                    <a:pt x="1349" y="840"/>
                    <a:pt x="1267" y="911"/>
                  </a:cubicBezTo>
                  <a:cubicBezTo>
                    <a:pt x="1207" y="954"/>
                    <a:pt x="1153" y="1009"/>
                    <a:pt x="1098" y="1063"/>
                  </a:cubicBezTo>
                  <a:cubicBezTo>
                    <a:pt x="1071" y="1101"/>
                    <a:pt x="1044" y="1128"/>
                    <a:pt x="1012" y="1155"/>
                  </a:cubicBezTo>
                  <a:cubicBezTo>
                    <a:pt x="968" y="1183"/>
                    <a:pt x="952" y="1231"/>
                    <a:pt x="919" y="1259"/>
                  </a:cubicBezTo>
                  <a:cubicBezTo>
                    <a:pt x="843" y="1335"/>
                    <a:pt x="789" y="1427"/>
                    <a:pt x="713" y="1503"/>
                  </a:cubicBezTo>
                  <a:cubicBezTo>
                    <a:pt x="691" y="1530"/>
                    <a:pt x="669" y="1558"/>
                    <a:pt x="658" y="1590"/>
                  </a:cubicBezTo>
                  <a:cubicBezTo>
                    <a:pt x="642" y="1634"/>
                    <a:pt x="593" y="1655"/>
                    <a:pt x="598" y="1704"/>
                  </a:cubicBezTo>
                  <a:cubicBezTo>
                    <a:pt x="560" y="1732"/>
                    <a:pt x="533" y="1770"/>
                    <a:pt x="528" y="1813"/>
                  </a:cubicBezTo>
                  <a:cubicBezTo>
                    <a:pt x="528" y="1819"/>
                    <a:pt x="522" y="1819"/>
                    <a:pt x="517" y="1824"/>
                  </a:cubicBezTo>
                  <a:cubicBezTo>
                    <a:pt x="473" y="1857"/>
                    <a:pt x="435" y="1911"/>
                    <a:pt x="419" y="1965"/>
                  </a:cubicBezTo>
                  <a:cubicBezTo>
                    <a:pt x="414" y="1987"/>
                    <a:pt x="397" y="2003"/>
                    <a:pt x="381" y="2020"/>
                  </a:cubicBezTo>
                  <a:cubicBezTo>
                    <a:pt x="354" y="2052"/>
                    <a:pt x="332" y="2090"/>
                    <a:pt x="327" y="2134"/>
                  </a:cubicBezTo>
                  <a:cubicBezTo>
                    <a:pt x="327" y="2156"/>
                    <a:pt x="316" y="2177"/>
                    <a:pt x="299" y="2194"/>
                  </a:cubicBezTo>
                  <a:cubicBezTo>
                    <a:pt x="245" y="2253"/>
                    <a:pt x="218" y="2335"/>
                    <a:pt x="218" y="2416"/>
                  </a:cubicBezTo>
                  <a:cubicBezTo>
                    <a:pt x="218" y="2460"/>
                    <a:pt x="174" y="2487"/>
                    <a:pt x="191" y="2531"/>
                  </a:cubicBezTo>
                  <a:cubicBezTo>
                    <a:pt x="191" y="2531"/>
                    <a:pt x="185" y="2541"/>
                    <a:pt x="180" y="2541"/>
                  </a:cubicBezTo>
                  <a:cubicBezTo>
                    <a:pt x="125" y="2541"/>
                    <a:pt x="136" y="2585"/>
                    <a:pt x="136" y="2612"/>
                  </a:cubicBezTo>
                  <a:cubicBezTo>
                    <a:pt x="136" y="2656"/>
                    <a:pt x="125" y="2699"/>
                    <a:pt x="109" y="2737"/>
                  </a:cubicBezTo>
                  <a:cubicBezTo>
                    <a:pt x="104" y="2764"/>
                    <a:pt x="98" y="2792"/>
                    <a:pt x="93" y="2819"/>
                  </a:cubicBezTo>
                  <a:cubicBezTo>
                    <a:pt x="93" y="2840"/>
                    <a:pt x="93" y="2862"/>
                    <a:pt x="87" y="2884"/>
                  </a:cubicBezTo>
                  <a:cubicBezTo>
                    <a:pt x="87" y="2889"/>
                    <a:pt x="71" y="2889"/>
                    <a:pt x="60" y="2895"/>
                  </a:cubicBezTo>
                  <a:cubicBezTo>
                    <a:pt x="66" y="2906"/>
                    <a:pt x="71" y="2917"/>
                    <a:pt x="77" y="2927"/>
                  </a:cubicBezTo>
                  <a:cubicBezTo>
                    <a:pt x="87" y="2938"/>
                    <a:pt x="93" y="2955"/>
                    <a:pt x="66" y="2960"/>
                  </a:cubicBezTo>
                  <a:cubicBezTo>
                    <a:pt x="66" y="2960"/>
                    <a:pt x="60" y="2976"/>
                    <a:pt x="60" y="2987"/>
                  </a:cubicBezTo>
                  <a:cubicBezTo>
                    <a:pt x="49" y="3014"/>
                    <a:pt x="49" y="3042"/>
                    <a:pt x="55" y="3074"/>
                  </a:cubicBezTo>
                  <a:cubicBezTo>
                    <a:pt x="66" y="3112"/>
                    <a:pt x="28" y="3129"/>
                    <a:pt x="28" y="3161"/>
                  </a:cubicBezTo>
                  <a:lnTo>
                    <a:pt x="28" y="3183"/>
                  </a:lnTo>
                  <a:cubicBezTo>
                    <a:pt x="6" y="3221"/>
                    <a:pt x="44" y="3259"/>
                    <a:pt x="28" y="3302"/>
                  </a:cubicBezTo>
                  <a:cubicBezTo>
                    <a:pt x="22" y="3346"/>
                    <a:pt x="22" y="3389"/>
                    <a:pt x="22" y="3433"/>
                  </a:cubicBezTo>
                  <a:cubicBezTo>
                    <a:pt x="11" y="3476"/>
                    <a:pt x="0" y="3525"/>
                    <a:pt x="0" y="3574"/>
                  </a:cubicBezTo>
                  <a:cubicBezTo>
                    <a:pt x="17" y="3640"/>
                    <a:pt x="0" y="3716"/>
                    <a:pt x="11" y="3786"/>
                  </a:cubicBezTo>
                  <a:cubicBezTo>
                    <a:pt x="22" y="3857"/>
                    <a:pt x="22" y="3922"/>
                    <a:pt x="22" y="3993"/>
                  </a:cubicBezTo>
                  <a:cubicBezTo>
                    <a:pt x="22" y="4058"/>
                    <a:pt x="71" y="4129"/>
                    <a:pt x="55" y="4194"/>
                  </a:cubicBezTo>
                  <a:cubicBezTo>
                    <a:pt x="55" y="4205"/>
                    <a:pt x="60" y="4210"/>
                    <a:pt x="66" y="4216"/>
                  </a:cubicBezTo>
                  <a:cubicBezTo>
                    <a:pt x="87" y="4232"/>
                    <a:pt x="82" y="4248"/>
                    <a:pt x="66" y="4265"/>
                  </a:cubicBezTo>
                  <a:cubicBezTo>
                    <a:pt x="87" y="4276"/>
                    <a:pt x="93" y="4303"/>
                    <a:pt x="82" y="4324"/>
                  </a:cubicBezTo>
                  <a:cubicBezTo>
                    <a:pt x="77" y="4335"/>
                    <a:pt x="82" y="4352"/>
                    <a:pt x="87" y="4362"/>
                  </a:cubicBezTo>
                  <a:cubicBezTo>
                    <a:pt x="131" y="4406"/>
                    <a:pt x="115" y="4466"/>
                    <a:pt x="120" y="4515"/>
                  </a:cubicBezTo>
                  <a:cubicBezTo>
                    <a:pt x="142" y="4574"/>
                    <a:pt x="153" y="4634"/>
                    <a:pt x="158" y="4694"/>
                  </a:cubicBezTo>
                  <a:cubicBezTo>
                    <a:pt x="158" y="4705"/>
                    <a:pt x="196" y="4705"/>
                    <a:pt x="174" y="4738"/>
                  </a:cubicBezTo>
                  <a:cubicBezTo>
                    <a:pt x="174" y="4743"/>
                    <a:pt x="202" y="4770"/>
                    <a:pt x="207" y="4786"/>
                  </a:cubicBezTo>
                  <a:cubicBezTo>
                    <a:pt x="223" y="4814"/>
                    <a:pt x="229" y="4846"/>
                    <a:pt x="234" y="4879"/>
                  </a:cubicBezTo>
                  <a:cubicBezTo>
                    <a:pt x="234" y="4911"/>
                    <a:pt x="240" y="4944"/>
                    <a:pt x="261" y="4971"/>
                  </a:cubicBezTo>
                  <a:cubicBezTo>
                    <a:pt x="272" y="4993"/>
                    <a:pt x="283" y="5026"/>
                    <a:pt x="289" y="5053"/>
                  </a:cubicBezTo>
                  <a:cubicBezTo>
                    <a:pt x="316" y="5134"/>
                    <a:pt x="354" y="5210"/>
                    <a:pt x="403" y="5287"/>
                  </a:cubicBezTo>
                  <a:cubicBezTo>
                    <a:pt x="435" y="5335"/>
                    <a:pt x="452" y="5395"/>
                    <a:pt x="501" y="5433"/>
                  </a:cubicBezTo>
                  <a:cubicBezTo>
                    <a:pt x="511" y="5439"/>
                    <a:pt x="511" y="5455"/>
                    <a:pt x="517" y="5466"/>
                  </a:cubicBezTo>
                  <a:cubicBezTo>
                    <a:pt x="528" y="5531"/>
                    <a:pt x="560" y="5591"/>
                    <a:pt x="615" y="5629"/>
                  </a:cubicBezTo>
                  <a:cubicBezTo>
                    <a:pt x="642" y="5651"/>
                    <a:pt x="658" y="5678"/>
                    <a:pt x="658" y="5716"/>
                  </a:cubicBezTo>
                  <a:cubicBezTo>
                    <a:pt x="658" y="5743"/>
                    <a:pt x="674" y="5770"/>
                    <a:pt x="696" y="5792"/>
                  </a:cubicBezTo>
                  <a:cubicBezTo>
                    <a:pt x="729" y="5830"/>
                    <a:pt x="783" y="5852"/>
                    <a:pt x="783" y="5912"/>
                  </a:cubicBezTo>
                  <a:cubicBezTo>
                    <a:pt x="783" y="5912"/>
                    <a:pt x="789" y="5923"/>
                    <a:pt x="794" y="5923"/>
                  </a:cubicBezTo>
                  <a:cubicBezTo>
                    <a:pt x="854" y="5966"/>
                    <a:pt x="854" y="5966"/>
                    <a:pt x="876" y="6010"/>
                  </a:cubicBezTo>
                  <a:cubicBezTo>
                    <a:pt x="886" y="6031"/>
                    <a:pt x="903" y="6053"/>
                    <a:pt x="925" y="6075"/>
                  </a:cubicBezTo>
                  <a:cubicBezTo>
                    <a:pt x="973" y="6113"/>
                    <a:pt x="1017" y="6162"/>
                    <a:pt x="1055" y="6216"/>
                  </a:cubicBezTo>
                  <a:cubicBezTo>
                    <a:pt x="1077" y="6243"/>
                    <a:pt x="1093" y="6276"/>
                    <a:pt x="1131" y="6287"/>
                  </a:cubicBezTo>
                  <a:cubicBezTo>
                    <a:pt x="1137" y="6287"/>
                    <a:pt x="1142" y="6292"/>
                    <a:pt x="1147" y="6298"/>
                  </a:cubicBezTo>
                  <a:cubicBezTo>
                    <a:pt x="1164" y="6347"/>
                    <a:pt x="1202" y="6357"/>
                    <a:pt x="1240" y="6379"/>
                  </a:cubicBezTo>
                  <a:cubicBezTo>
                    <a:pt x="1267" y="6395"/>
                    <a:pt x="1294" y="6412"/>
                    <a:pt x="1294" y="6455"/>
                  </a:cubicBezTo>
                  <a:cubicBezTo>
                    <a:pt x="1294" y="6463"/>
                    <a:pt x="1297" y="6489"/>
                    <a:pt x="1310" y="6489"/>
                  </a:cubicBezTo>
                  <a:cubicBezTo>
                    <a:pt x="1315" y="6489"/>
                    <a:pt x="1323" y="6485"/>
                    <a:pt x="1332" y="6472"/>
                  </a:cubicBezTo>
                  <a:cubicBezTo>
                    <a:pt x="1338" y="6477"/>
                    <a:pt x="1343" y="6482"/>
                    <a:pt x="1349" y="6488"/>
                  </a:cubicBezTo>
                  <a:cubicBezTo>
                    <a:pt x="1365" y="6510"/>
                    <a:pt x="1392" y="6531"/>
                    <a:pt x="1392" y="6553"/>
                  </a:cubicBezTo>
                  <a:cubicBezTo>
                    <a:pt x="1397" y="6591"/>
                    <a:pt x="1436" y="6580"/>
                    <a:pt x="1452" y="6602"/>
                  </a:cubicBezTo>
                  <a:cubicBezTo>
                    <a:pt x="1468" y="6618"/>
                    <a:pt x="1490" y="6624"/>
                    <a:pt x="1506" y="6640"/>
                  </a:cubicBezTo>
                  <a:cubicBezTo>
                    <a:pt x="1533" y="6667"/>
                    <a:pt x="1566" y="6694"/>
                    <a:pt x="1599" y="6716"/>
                  </a:cubicBezTo>
                  <a:cubicBezTo>
                    <a:pt x="1615" y="6727"/>
                    <a:pt x="1631" y="6743"/>
                    <a:pt x="1648" y="6760"/>
                  </a:cubicBezTo>
                  <a:cubicBezTo>
                    <a:pt x="1648" y="6765"/>
                    <a:pt x="1626" y="6781"/>
                    <a:pt x="1653" y="6781"/>
                  </a:cubicBezTo>
                  <a:cubicBezTo>
                    <a:pt x="1669" y="6787"/>
                    <a:pt x="1686" y="6792"/>
                    <a:pt x="1696" y="6803"/>
                  </a:cubicBezTo>
                  <a:lnTo>
                    <a:pt x="1908" y="6961"/>
                  </a:lnTo>
                  <a:cubicBezTo>
                    <a:pt x="1916" y="6973"/>
                    <a:pt x="1927" y="6981"/>
                    <a:pt x="1940" y="6981"/>
                  </a:cubicBezTo>
                  <a:cubicBezTo>
                    <a:pt x="1946" y="6981"/>
                    <a:pt x="1951" y="6980"/>
                    <a:pt x="1957" y="6977"/>
                  </a:cubicBezTo>
                  <a:lnTo>
                    <a:pt x="2023" y="7021"/>
                  </a:lnTo>
                  <a:cubicBezTo>
                    <a:pt x="2039" y="7026"/>
                    <a:pt x="2061" y="7042"/>
                    <a:pt x="2066" y="7042"/>
                  </a:cubicBezTo>
                  <a:cubicBezTo>
                    <a:pt x="2076" y="7032"/>
                    <a:pt x="2084" y="7029"/>
                    <a:pt x="2092" y="7029"/>
                  </a:cubicBezTo>
                  <a:cubicBezTo>
                    <a:pt x="2109" y="7029"/>
                    <a:pt x="2120" y="7049"/>
                    <a:pt x="2131" y="7064"/>
                  </a:cubicBezTo>
                  <a:cubicBezTo>
                    <a:pt x="2134" y="7067"/>
                    <a:pt x="2138" y="7068"/>
                    <a:pt x="2143" y="7068"/>
                  </a:cubicBezTo>
                  <a:cubicBezTo>
                    <a:pt x="2148" y="7068"/>
                    <a:pt x="2153" y="7067"/>
                    <a:pt x="2158" y="7064"/>
                  </a:cubicBezTo>
                  <a:cubicBezTo>
                    <a:pt x="2170" y="7057"/>
                    <a:pt x="2177" y="7053"/>
                    <a:pt x="2182" y="7053"/>
                  </a:cubicBezTo>
                  <a:cubicBezTo>
                    <a:pt x="2188" y="7053"/>
                    <a:pt x="2190" y="7060"/>
                    <a:pt x="2197" y="7075"/>
                  </a:cubicBezTo>
                  <a:cubicBezTo>
                    <a:pt x="2201" y="7094"/>
                    <a:pt x="2214" y="7109"/>
                    <a:pt x="2232" y="7109"/>
                  </a:cubicBezTo>
                  <a:cubicBezTo>
                    <a:pt x="2234" y="7109"/>
                    <a:pt x="2237" y="7108"/>
                    <a:pt x="2240" y="7108"/>
                  </a:cubicBezTo>
                  <a:cubicBezTo>
                    <a:pt x="2252" y="7103"/>
                    <a:pt x="2263" y="7101"/>
                    <a:pt x="2275" y="7101"/>
                  </a:cubicBezTo>
                  <a:cubicBezTo>
                    <a:pt x="2306" y="7101"/>
                    <a:pt x="2334" y="7116"/>
                    <a:pt x="2354" y="7140"/>
                  </a:cubicBezTo>
                  <a:cubicBezTo>
                    <a:pt x="2361" y="7147"/>
                    <a:pt x="2367" y="7149"/>
                    <a:pt x="2372" y="7149"/>
                  </a:cubicBezTo>
                  <a:cubicBezTo>
                    <a:pt x="2376" y="7149"/>
                    <a:pt x="2379" y="7148"/>
                    <a:pt x="2381" y="7146"/>
                  </a:cubicBezTo>
                  <a:cubicBezTo>
                    <a:pt x="2398" y="7143"/>
                    <a:pt x="2408" y="7141"/>
                    <a:pt x="2414" y="7141"/>
                  </a:cubicBezTo>
                  <a:cubicBezTo>
                    <a:pt x="2422" y="7141"/>
                    <a:pt x="2424" y="7144"/>
                    <a:pt x="2430" y="7156"/>
                  </a:cubicBezTo>
                  <a:cubicBezTo>
                    <a:pt x="2447" y="7173"/>
                    <a:pt x="2447" y="7184"/>
                    <a:pt x="2452" y="7184"/>
                  </a:cubicBezTo>
                  <a:cubicBezTo>
                    <a:pt x="2495" y="7195"/>
                    <a:pt x="2539" y="7200"/>
                    <a:pt x="2582" y="7211"/>
                  </a:cubicBezTo>
                  <a:cubicBezTo>
                    <a:pt x="2586" y="7211"/>
                    <a:pt x="2595" y="7208"/>
                    <a:pt x="2601" y="7208"/>
                  </a:cubicBezTo>
                  <a:cubicBezTo>
                    <a:pt x="2605" y="7208"/>
                    <a:pt x="2608" y="7209"/>
                    <a:pt x="2610" y="7211"/>
                  </a:cubicBezTo>
                  <a:cubicBezTo>
                    <a:pt x="2653" y="7260"/>
                    <a:pt x="2729" y="7233"/>
                    <a:pt x="2773" y="7287"/>
                  </a:cubicBezTo>
                  <a:cubicBezTo>
                    <a:pt x="2773" y="7288"/>
                    <a:pt x="2774" y="7288"/>
                    <a:pt x="2775" y="7288"/>
                  </a:cubicBezTo>
                  <a:cubicBezTo>
                    <a:pt x="2781" y="7288"/>
                    <a:pt x="2797" y="7280"/>
                    <a:pt x="2805" y="7276"/>
                  </a:cubicBezTo>
                  <a:cubicBezTo>
                    <a:pt x="2814" y="7276"/>
                    <a:pt x="2833" y="7269"/>
                    <a:pt x="2843" y="7269"/>
                  </a:cubicBezTo>
                  <a:cubicBezTo>
                    <a:pt x="2846" y="7269"/>
                    <a:pt x="2848" y="7270"/>
                    <a:pt x="2849" y="7271"/>
                  </a:cubicBezTo>
                  <a:cubicBezTo>
                    <a:pt x="2887" y="7303"/>
                    <a:pt x="2925" y="7292"/>
                    <a:pt x="2963" y="7298"/>
                  </a:cubicBezTo>
                  <a:cubicBezTo>
                    <a:pt x="3066" y="7320"/>
                    <a:pt x="3175" y="7298"/>
                    <a:pt x="3278" y="7347"/>
                  </a:cubicBezTo>
                  <a:cubicBezTo>
                    <a:pt x="3290" y="7351"/>
                    <a:pt x="3301" y="7354"/>
                    <a:pt x="3315" y="7354"/>
                  </a:cubicBezTo>
                  <a:cubicBezTo>
                    <a:pt x="3320" y="7354"/>
                    <a:pt x="3326" y="7354"/>
                    <a:pt x="3333" y="7352"/>
                  </a:cubicBezTo>
                  <a:cubicBezTo>
                    <a:pt x="3371" y="7352"/>
                    <a:pt x="3410" y="7366"/>
                    <a:pt x="3449" y="7366"/>
                  </a:cubicBezTo>
                  <a:cubicBezTo>
                    <a:pt x="3465" y="7366"/>
                    <a:pt x="3480" y="7364"/>
                    <a:pt x="3496" y="7358"/>
                  </a:cubicBezTo>
                  <a:cubicBezTo>
                    <a:pt x="3505" y="7365"/>
                    <a:pt x="3514" y="7367"/>
                    <a:pt x="3524" y="7367"/>
                  </a:cubicBezTo>
                  <a:cubicBezTo>
                    <a:pt x="3538" y="7367"/>
                    <a:pt x="3553" y="7363"/>
                    <a:pt x="3566" y="7363"/>
                  </a:cubicBezTo>
                  <a:cubicBezTo>
                    <a:pt x="3578" y="7363"/>
                    <a:pt x="3590" y="7366"/>
                    <a:pt x="3599" y="7379"/>
                  </a:cubicBezTo>
                  <a:cubicBezTo>
                    <a:pt x="3602" y="7382"/>
                    <a:pt x="3606" y="7383"/>
                    <a:pt x="3610" y="7383"/>
                  </a:cubicBezTo>
                  <a:cubicBezTo>
                    <a:pt x="3614" y="7383"/>
                    <a:pt x="3618" y="7382"/>
                    <a:pt x="3621" y="7379"/>
                  </a:cubicBezTo>
                  <a:cubicBezTo>
                    <a:pt x="3642" y="7362"/>
                    <a:pt x="3665" y="7357"/>
                    <a:pt x="3688" y="7357"/>
                  </a:cubicBezTo>
                  <a:cubicBezTo>
                    <a:pt x="3717" y="7357"/>
                    <a:pt x="3746" y="7365"/>
                    <a:pt x="3773" y="7368"/>
                  </a:cubicBezTo>
                  <a:cubicBezTo>
                    <a:pt x="3789" y="7374"/>
                    <a:pt x="3804" y="7377"/>
                    <a:pt x="3819" y="7377"/>
                  </a:cubicBezTo>
                  <a:cubicBezTo>
                    <a:pt x="3834" y="7377"/>
                    <a:pt x="3849" y="7374"/>
                    <a:pt x="3865" y="7368"/>
                  </a:cubicBezTo>
                  <a:cubicBezTo>
                    <a:pt x="3936" y="7341"/>
                    <a:pt x="4018" y="7374"/>
                    <a:pt x="4083" y="7330"/>
                  </a:cubicBezTo>
                  <a:cubicBezTo>
                    <a:pt x="4101" y="7332"/>
                    <a:pt x="4119" y="7332"/>
                    <a:pt x="4137" y="7332"/>
                  </a:cubicBezTo>
                  <a:cubicBezTo>
                    <a:pt x="4194" y="7332"/>
                    <a:pt x="4252" y="7325"/>
                    <a:pt x="4306" y="7309"/>
                  </a:cubicBezTo>
                  <a:cubicBezTo>
                    <a:pt x="4387" y="7298"/>
                    <a:pt x="4469" y="7276"/>
                    <a:pt x="4550" y="7249"/>
                  </a:cubicBezTo>
                  <a:cubicBezTo>
                    <a:pt x="4664" y="7205"/>
                    <a:pt x="4779" y="7178"/>
                    <a:pt x="4893" y="7129"/>
                  </a:cubicBezTo>
                  <a:cubicBezTo>
                    <a:pt x="4963" y="7102"/>
                    <a:pt x="5039" y="7075"/>
                    <a:pt x="5116" y="7042"/>
                  </a:cubicBezTo>
                  <a:cubicBezTo>
                    <a:pt x="5148" y="7021"/>
                    <a:pt x="5186" y="7004"/>
                    <a:pt x="5230" y="6988"/>
                  </a:cubicBezTo>
                  <a:cubicBezTo>
                    <a:pt x="5262" y="6983"/>
                    <a:pt x="5295" y="6966"/>
                    <a:pt x="5322" y="6944"/>
                  </a:cubicBezTo>
                  <a:cubicBezTo>
                    <a:pt x="5387" y="6906"/>
                    <a:pt x="5453" y="6868"/>
                    <a:pt x="5518" y="6825"/>
                  </a:cubicBezTo>
                  <a:cubicBezTo>
                    <a:pt x="5540" y="6814"/>
                    <a:pt x="5561" y="6803"/>
                    <a:pt x="5578" y="6792"/>
                  </a:cubicBezTo>
                  <a:cubicBezTo>
                    <a:pt x="5616" y="6760"/>
                    <a:pt x="5654" y="6732"/>
                    <a:pt x="5692" y="6705"/>
                  </a:cubicBezTo>
                  <a:cubicBezTo>
                    <a:pt x="5730" y="6673"/>
                    <a:pt x="5779" y="6662"/>
                    <a:pt x="5817" y="6635"/>
                  </a:cubicBezTo>
                  <a:cubicBezTo>
                    <a:pt x="5855" y="6607"/>
                    <a:pt x="5893" y="6602"/>
                    <a:pt x="5904" y="6569"/>
                  </a:cubicBezTo>
                  <a:cubicBezTo>
                    <a:pt x="5925" y="6531"/>
                    <a:pt x="5969" y="6526"/>
                    <a:pt x="5996" y="6504"/>
                  </a:cubicBezTo>
                  <a:cubicBezTo>
                    <a:pt x="6002" y="6499"/>
                    <a:pt x="6002" y="6493"/>
                    <a:pt x="6007" y="6488"/>
                  </a:cubicBezTo>
                  <a:cubicBezTo>
                    <a:pt x="6056" y="6417"/>
                    <a:pt x="6154" y="6390"/>
                    <a:pt x="6192" y="6303"/>
                  </a:cubicBezTo>
                  <a:cubicBezTo>
                    <a:pt x="6262" y="6249"/>
                    <a:pt x="6328" y="6178"/>
                    <a:pt x="6377" y="6102"/>
                  </a:cubicBezTo>
                  <a:cubicBezTo>
                    <a:pt x="6409" y="6064"/>
                    <a:pt x="6436" y="6026"/>
                    <a:pt x="6469" y="5982"/>
                  </a:cubicBezTo>
                  <a:cubicBezTo>
                    <a:pt x="6496" y="5961"/>
                    <a:pt x="6518" y="5933"/>
                    <a:pt x="6540" y="5906"/>
                  </a:cubicBezTo>
                  <a:cubicBezTo>
                    <a:pt x="6567" y="5857"/>
                    <a:pt x="6600" y="5814"/>
                    <a:pt x="6638" y="5770"/>
                  </a:cubicBezTo>
                  <a:cubicBezTo>
                    <a:pt x="6654" y="5754"/>
                    <a:pt x="6665" y="5732"/>
                    <a:pt x="6676" y="5711"/>
                  </a:cubicBezTo>
                  <a:cubicBezTo>
                    <a:pt x="6697" y="5651"/>
                    <a:pt x="6730" y="5596"/>
                    <a:pt x="6773" y="5547"/>
                  </a:cubicBezTo>
                  <a:cubicBezTo>
                    <a:pt x="6779" y="5537"/>
                    <a:pt x="6790" y="5526"/>
                    <a:pt x="6790" y="5515"/>
                  </a:cubicBezTo>
                  <a:cubicBezTo>
                    <a:pt x="6795" y="5482"/>
                    <a:pt x="6812" y="5450"/>
                    <a:pt x="6833" y="5428"/>
                  </a:cubicBezTo>
                  <a:cubicBezTo>
                    <a:pt x="6850" y="5412"/>
                    <a:pt x="6855" y="5390"/>
                    <a:pt x="6866" y="5368"/>
                  </a:cubicBezTo>
                  <a:cubicBezTo>
                    <a:pt x="6871" y="5352"/>
                    <a:pt x="6877" y="5341"/>
                    <a:pt x="6888" y="5325"/>
                  </a:cubicBezTo>
                  <a:cubicBezTo>
                    <a:pt x="6937" y="5276"/>
                    <a:pt x="6969" y="5216"/>
                    <a:pt x="6985" y="5151"/>
                  </a:cubicBezTo>
                  <a:cubicBezTo>
                    <a:pt x="7002" y="5107"/>
                    <a:pt x="7018" y="5064"/>
                    <a:pt x="7040" y="5020"/>
                  </a:cubicBezTo>
                  <a:cubicBezTo>
                    <a:pt x="7056" y="4993"/>
                    <a:pt x="7083" y="4971"/>
                    <a:pt x="7067" y="4928"/>
                  </a:cubicBezTo>
                  <a:cubicBezTo>
                    <a:pt x="7062" y="4911"/>
                    <a:pt x="7078" y="4884"/>
                    <a:pt x="7094" y="4868"/>
                  </a:cubicBezTo>
                  <a:cubicBezTo>
                    <a:pt x="7110" y="4846"/>
                    <a:pt x="7116" y="4825"/>
                    <a:pt x="7110" y="4797"/>
                  </a:cubicBezTo>
                  <a:cubicBezTo>
                    <a:pt x="7105" y="4786"/>
                    <a:pt x="7105" y="4770"/>
                    <a:pt x="7110" y="4759"/>
                  </a:cubicBezTo>
                  <a:cubicBezTo>
                    <a:pt x="7132" y="4705"/>
                    <a:pt x="7149" y="4656"/>
                    <a:pt x="7165" y="4596"/>
                  </a:cubicBezTo>
                  <a:cubicBezTo>
                    <a:pt x="7176" y="4536"/>
                    <a:pt x="7187" y="4477"/>
                    <a:pt x="7203" y="4411"/>
                  </a:cubicBezTo>
                  <a:cubicBezTo>
                    <a:pt x="7219" y="4362"/>
                    <a:pt x="7203" y="4303"/>
                    <a:pt x="7246" y="4265"/>
                  </a:cubicBezTo>
                  <a:cubicBezTo>
                    <a:pt x="7252" y="4259"/>
                    <a:pt x="7257" y="4243"/>
                    <a:pt x="7252" y="4243"/>
                  </a:cubicBezTo>
                  <a:cubicBezTo>
                    <a:pt x="7219" y="4205"/>
                    <a:pt x="7268" y="4167"/>
                    <a:pt x="7252" y="4129"/>
                  </a:cubicBezTo>
                  <a:cubicBezTo>
                    <a:pt x="7252" y="4118"/>
                    <a:pt x="7252" y="4102"/>
                    <a:pt x="7263" y="4096"/>
                  </a:cubicBezTo>
                  <a:cubicBezTo>
                    <a:pt x="7290" y="4074"/>
                    <a:pt x="7290" y="4058"/>
                    <a:pt x="7268" y="4036"/>
                  </a:cubicBezTo>
                  <a:cubicBezTo>
                    <a:pt x="7263" y="4025"/>
                    <a:pt x="7263" y="4015"/>
                    <a:pt x="7268" y="4009"/>
                  </a:cubicBezTo>
                  <a:cubicBezTo>
                    <a:pt x="7284" y="3993"/>
                    <a:pt x="7284" y="3971"/>
                    <a:pt x="7279" y="3949"/>
                  </a:cubicBezTo>
                  <a:cubicBezTo>
                    <a:pt x="7290" y="3906"/>
                    <a:pt x="7295" y="3857"/>
                    <a:pt x="7295" y="3813"/>
                  </a:cubicBezTo>
                  <a:cubicBezTo>
                    <a:pt x="7284" y="3781"/>
                    <a:pt x="7322" y="3765"/>
                    <a:pt x="7312" y="3743"/>
                  </a:cubicBezTo>
                  <a:cubicBezTo>
                    <a:pt x="7290" y="3710"/>
                    <a:pt x="7333" y="3683"/>
                    <a:pt x="7317" y="3656"/>
                  </a:cubicBezTo>
                  <a:cubicBezTo>
                    <a:pt x="7306" y="3618"/>
                    <a:pt x="7312" y="3580"/>
                    <a:pt x="7328" y="3547"/>
                  </a:cubicBezTo>
                  <a:cubicBezTo>
                    <a:pt x="7333" y="3542"/>
                    <a:pt x="7333" y="3531"/>
                    <a:pt x="7328" y="3520"/>
                  </a:cubicBezTo>
                  <a:cubicBezTo>
                    <a:pt x="7312" y="3498"/>
                    <a:pt x="7306" y="3466"/>
                    <a:pt x="7317" y="3438"/>
                  </a:cubicBezTo>
                  <a:cubicBezTo>
                    <a:pt x="7333" y="3406"/>
                    <a:pt x="7301" y="3368"/>
                    <a:pt x="7339" y="3341"/>
                  </a:cubicBezTo>
                  <a:lnTo>
                    <a:pt x="7339" y="3335"/>
                  </a:lnTo>
                  <a:cubicBezTo>
                    <a:pt x="7295" y="3324"/>
                    <a:pt x="7333" y="3302"/>
                    <a:pt x="7333" y="3286"/>
                  </a:cubicBezTo>
                  <a:cubicBezTo>
                    <a:pt x="7339" y="3270"/>
                    <a:pt x="7350" y="3216"/>
                    <a:pt x="7344" y="3216"/>
                  </a:cubicBezTo>
                  <a:cubicBezTo>
                    <a:pt x="7306" y="3205"/>
                    <a:pt x="7339" y="3177"/>
                    <a:pt x="7333" y="3156"/>
                  </a:cubicBezTo>
                  <a:cubicBezTo>
                    <a:pt x="7317" y="3129"/>
                    <a:pt x="7312" y="3091"/>
                    <a:pt x="7317" y="3058"/>
                  </a:cubicBezTo>
                  <a:cubicBezTo>
                    <a:pt x="7328" y="3031"/>
                    <a:pt x="7301" y="2993"/>
                    <a:pt x="7290" y="2960"/>
                  </a:cubicBezTo>
                  <a:cubicBezTo>
                    <a:pt x="7274" y="2922"/>
                    <a:pt x="7257" y="2906"/>
                    <a:pt x="7246" y="2879"/>
                  </a:cubicBezTo>
                  <a:cubicBezTo>
                    <a:pt x="7241" y="2851"/>
                    <a:pt x="7235" y="2824"/>
                    <a:pt x="7230" y="2792"/>
                  </a:cubicBezTo>
                  <a:cubicBezTo>
                    <a:pt x="7230" y="2792"/>
                    <a:pt x="7225" y="2786"/>
                    <a:pt x="7225" y="2786"/>
                  </a:cubicBezTo>
                  <a:cubicBezTo>
                    <a:pt x="7203" y="2764"/>
                    <a:pt x="7187" y="2748"/>
                    <a:pt x="7208" y="2715"/>
                  </a:cubicBezTo>
                  <a:cubicBezTo>
                    <a:pt x="7208" y="2710"/>
                    <a:pt x="7208" y="2699"/>
                    <a:pt x="7208" y="2688"/>
                  </a:cubicBezTo>
                  <a:cubicBezTo>
                    <a:pt x="7149" y="2618"/>
                    <a:pt x="7176" y="2520"/>
                    <a:pt x="7116" y="2460"/>
                  </a:cubicBezTo>
                  <a:cubicBezTo>
                    <a:pt x="7110" y="2455"/>
                    <a:pt x="7110" y="2449"/>
                    <a:pt x="7110" y="2444"/>
                  </a:cubicBezTo>
                  <a:cubicBezTo>
                    <a:pt x="7105" y="2395"/>
                    <a:pt x="7089" y="2351"/>
                    <a:pt x="7083" y="2308"/>
                  </a:cubicBezTo>
                  <a:cubicBezTo>
                    <a:pt x="7078" y="2264"/>
                    <a:pt x="7051" y="2232"/>
                    <a:pt x="7045" y="2183"/>
                  </a:cubicBezTo>
                  <a:cubicBezTo>
                    <a:pt x="7034" y="2134"/>
                    <a:pt x="7013" y="2085"/>
                    <a:pt x="6980" y="2041"/>
                  </a:cubicBezTo>
                  <a:cubicBezTo>
                    <a:pt x="6975" y="2031"/>
                    <a:pt x="6964" y="2020"/>
                    <a:pt x="6964" y="2009"/>
                  </a:cubicBezTo>
                  <a:cubicBezTo>
                    <a:pt x="6975" y="1954"/>
                    <a:pt x="6915" y="1933"/>
                    <a:pt x="6909" y="1889"/>
                  </a:cubicBezTo>
                  <a:cubicBezTo>
                    <a:pt x="6839" y="1840"/>
                    <a:pt x="6833" y="1748"/>
                    <a:pt x="6763" y="1699"/>
                  </a:cubicBezTo>
                  <a:cubicBezTo>
                    <a:pt x="6752" y="1688"/>
                    <a:pt x="6757" y="1650"/>
                    <a:pt x="6752" y="1650"/>
                  </a:cubicBezTo>
                  <a:cubicBezTo>
                    <a:pt x="6708" y="1639"/>
                    <a:pt x="6708" y="1601"/>
                    <a:pt x="6703" y="1574"/>
                  </a:cubicBezTo>
                  <a:cubicBezTo>
                    <a:pt x="6697" y="1558"/>
                    <a:pt x="6686" y="1547"/>
                    <a:pt x="6676" y="1530"/>
                  </a:cubicBezTo>
                  <a:cubicBezTo>
                    <a:pt x="6632" y="1487"/>
                    <a:pt x="6594" y="1438"/>
                    <a:pt x="6551" y="1389"/>
                  </a:cubicBezTo>
                  <a:cubicBezTo>
                    <a:pt x="6523" y="1367"/>
                    <a:pt x="6513" y="1329"/>
                    <a:pt x="6469" y="1324"/>
                  </a:cubicBezTo>
                  <a:cubicBezTo>
                    <a:pt x="6458" y="1318"/>
                    <a:pt x="6453" y="1308"/>
                    <a:pt x="6453" y="1302"/>
                  </a:cubicBezTo>
                  <a:cubicBezTo>
                    <a:pt x="6447" y="1248"/>
                    <a:pt x="6382" y="1242"/>
                    <a:pt x="6371" y="1199"/>
                  </a:cubicBezTo>
                  <a:cubicBezTo>
                    <a:pt x="6366" y="1177"/>
                    <a:pt x="6339" y="1155"/>
                    <a:pt x="6322" y="1139"/>
                  </a:cubicBezTo>
                  <a:cubicBezTo>
                    <a:pt x="6295" y="1106"/>
                    <a:pt x="6268" y="1068"/>
                    <a:pt x="6235" y="1041"/>
                  </a:cubicBezTo>
                  <a:cubicBezTo>
                    <a:pt x="6192" y="1003"/>
                    <a:pt x="6154" y="954"/>
                    <a:pt x="6110" y="916"/>
                  </a:cubicBezTo>
                  <a:cubicBezTo>
                    <a:pt x="6034" y="856"/>
                    <a:pt x="5947" y="807"/>
                    <a:pt x="5877" y="742"/>
                  </a:cubicBezTo>
                  <a:cubicBezTo>
                    <a:pt x="5838" y="710"/>
                    <a:pt x="5800" y="688"/>
                    <a:pt x="5762" y="666"/>
                  </a:cubicBezTo>
                  <a:cubicBezTo>
                    <a:pt x="5726" y="645"/>
                    <a:pt x="5714" y="590"/>
                    <a:pt x="5666" y="590"/>
                  </a:cubicBezTo>
                  <a:cubicBezTo>
                    <a:pt x="5664" y="590"/>
                    <a:pt x="5661" y="590"/>
                    <a:pt x="5659" y="590"/>
                  </a:cubicBezTo>
                  <a:cubicBezTo>
                    <a:pt x="5588" y="514"/>
                    <a:pt x="5491" y="492"/>
                    <a:pt x="5415" y="427"/>
                  </a:cubicBezTo>
                  <a:cubicBezTo>
                    <a:pt x="5382" y="394"/>
                    <a:pt x="5328" y="394"/>
                    <a:pt x="5300" y="356"/>
                  </a:cubicBezTo>
                  <a:cubicBezTo>
                    <a:pt x="5284" y="329"/>
                    <a:pt x="5257" y="307"/>
                    <a:pt x="5224" y="296"/>
                  </a:cubicBezTo>
                  <a:cubicBezTo>
                    <a:pt x="5186" y="264"/>
                    <a:pt x="5132" y="248"/>
                    <a:pt x="5077" y="248"/>
                  </a:cubicBezTo>
                  <a:cubicBezTo>
                    <a:pt x="5075" y="248"/>
                    <a:pt x="5072" y="248"/>
                    <a:pt x="5068" y="248"/>
                  </a:cubicBezTo>
                  <a:cubicBezTo>
                    <a:pt x="5043" y="248"/>
                    <a:pt x="5015" y="230"/>
                    <a:pt x="4991" y="220"/>
                  </a:cubicBezTo>
                  <a:cubicBezTo>
                    <a:pt x="4996" y="177"/>
                    <a:pt x="4958" y="193"/>
                    <a:pt x="4936" y="177"/>
                  </a:cubicBezTo>
                  <a:cubicBezTo>
                    <a:pt x="4921" y="168"/>
                    <a:pt x="4905" y="164"/>
                    <a:pt x="4887" y="164"/>
                  </a:cubicBezTo>
                  <a:cubicBezTo>
                    <a:pt x="4873" y="164"/>
                    <a:pt x="4858" y="167"/>
                    <a:pt x="4844" y="171"/>
                  </a:cubicBezTo>
                  <a:lnTo>
                    <a:pt x="4817" y="171"/>
                  </a:lnTo>
                  <a:lnTo>
                    <a:pt x="4713" y="150"/>
                  </a:lnTo>
                  <a:cubicBezTo>
                    <a:pt x="4670" y="139"/>
                    <a:pt x="4626" y="133"/>
                    <a:pt x="4577" y="123"/>
                  </a:cubicBezTo>
                  <a:cubicBezTo>
                    <a:pt x="4528" y="117"/>
                    <a:pt x="4480" y="106"/>
                    <a:pt x="4436" y="90"/>
                  </a:cubicBezTo>
                  <a:cubicBezTo>
                    <a:pt x="4423" y="96"/>
                    <a:pt x="4411" y="99"/>
                    <a:pt x="4400" y="99"/>
                  </a:cubicBezTo>
                  <a:cubicBezTo>
                    <a:pt x="4375" y="99"/>
                    <a:pt x="4354" y="85"/>
                    <a:pt x="4327" y="74"/>
                  </a:cubicBezTo>
                  <a:cubicBezTo>
                    <a:pt x="4319" y="71"/>
                    <a:pt x="4311" y="70"/>
                    <a:pt x="4303" y="70"/>
                  </a:cubicBezTo>
                  <a:cubicBezTo>
                    <a:pt x="4295" y="70"/>
                    <a:pt x="4287" y="71"/>
                    <a:pt x="4278" y="74"/>
                  </a:cubicBezTo>
                  <a:cubicBezTo>
                    <a:pt x="4273" y="74"/>
                    <a:pt x="4263" y="75"/>
                    <a:pt x="4255" y="75"/>
                  </a:cubicBezTo>
                  <a:cubicBezTo>
                    <a:pt x="4246" y="75"/>
                    <a:pt x="4238" y="74"/>
                    <a:pt x="4235" y="68"/>
                  </a:cubicBezTo>
                  <a:cubicBezTo>
                    <a:pt x="4224" y="43"/>
                    <a:pt x="4208" y="36"/>
                    <a:pt x="4192" y="36"/>
                  </a:cubicBezTo>
                  <a:cubicBezTo>
                    <a:pt x="4171" y="36"/>
                    <a:pt x="4148" y="47"/>
                    <a:pt x="4128" y="47"/>
                  </a:cubicBezTo>
                  <a:cubicBezTo>
                    <a:pt x="4126" y="47"/>
                    <a:pt x="4123" y="47"/>
                    <a:pt x="4121" y="46"/>
                  </a:cubicBezTo>
                  <a:cubicBezTo>
                    <a:pt x="4061" y="36"/>
                    <a:pt x="4001" y="30"/>
                    <a:pt x="3941" y="19"/>
                  </a:cubicBezTo>
                  <a:cubicBezTo>
                    <a:pt x="3922" y="19"/>
                    <a:pt x="3908" y="8"/>
                    <a:pt x="3887" y="8"/>
                  </a:cubicBezTo>
                  <a:cubicBezTo>
                    <a:pt x="3879" y="8"/>
                    <a:pt x="3870" y="9"/>
                    <a:pt x="3860" y="14"/>
                  </a:cubicBezTo>
                  <a:cubicBezTo>
                    <a:pt x="3854" y="18"/>
                    <a:pt x="3847" y="20"/>
                    <a:pt x="3840" y="20"/>
                  </a:cubicBezTo>
                  <a:cubicBezTo>
                    <a:pt x="3819" y="20"/>
                    <a:pt x="3793" y="7"/>
                    <a:pt x="3773" y="3"/>
                  </a:cubicBezTo>
                  <a:cubicBezTo>
                    <a:pt x="3770" y="1"/>
                    <a:pt x="3767" y="1"/>
                    <a:pt x="3765" y="1"/>
                  </a:cubicBezTo>
                  <a:close/>
                </a:path>
              </a:pathLst>
            </a:custGeom>
            <a:solidFill>
              <a:srgbClr val="FF6E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32" name="Google Shape;6899;p123"/>
            <p:cNvSpPr/>
            <p:nvPr/>
          </p:nvSpPr>
          <p:spPr>
            <a:xfrm>
              <a:off x="1185712" y="2710416"/>
              <a:ext cx="1280318" cy="1274412"/>
            </a:xfrm>
            <a:custGeom>
              <a:avLst/>
              <a:gdLst/>
              <a:ahLst/>
              <a:cxnLst/>
              <a:rect l="l" t="t" r="r" b="b"/>
              <a:pathLst>
                <a:path w="11057" h="11006" extrusionOk="0">
                  <a:moveTo>
                    <a:pt x="5202" y="159"/>
                  </a:moveTo>
                  <a:cubicBezTo>
                    <a:pt x="5262" y="159"/>
                    <a:pt x="5327" y="159"/>
                    <a:pt x="5387" y="170"/>
                  </a:cubicBezTo>
                  <a:cubicBezTo>
                    <a:pt x="5403" y="169"/>
                    <a:pt x="5419" y="168"/>
                    <a:pt x="5435" y="168"/>
                  </a:cubicBezTo>
                  <a:cubicBezTo>
                    <a:pt x="5473" y="168"/>
                    <a:pt x="5512" y="172"/>
                    <a:pt x="5550" y="176"/>
                  </a:cubicBezTo>
                  <a:cubicBezTo>
                    <a:pt x="5562" y="177"/>
                    <a:pt x="5575" y="178"/>
                    <a:pt x="5587" y="178"/>
                  </a:cubicBezTo>
                  <a:cubicBezTo>
                    <a:pt x="5631" y="178"/>
                    <a:pt x="5675" y="170"/>
                    <a:pt x="5720" y="170"/>
                  </a:cubicBezTo>
                  <a:cubicBezTo>
                    <a:pt x="5747" y="170"/>
                    <a:pt x="5773" y="173"/>
                    <a:pt x="5800" y="181"/>
                  </a:cubicBezTo>
                  <a:cubicBezTo>
                    <a:pt x="5816" y="183"/>
                    <a:pt x="5833" y="185"/>
                    <a:pt x="5850" y="185"/>
                  </a:cubicBezTo>
                  <a:cubicBezTo>
                    <a:pt x="5874" y="185"/>
                    <a:pt x="5900" y="182"/>
                    <a:pt x="5925" y="176"/>
                  </a:cubicBezTo>
                  <a:cubicBezTo>
                    <a:pt x="5941" y="176"/>
                    <a:pt x="5952" y="176"/>
                    <a:pt x="5969" y="181"/>
                  </a:cubicBezTo>
                  <a:cubicBezTo>
                    <a:pt x="5989" y="193"/>
                    <a:pt x="6012" y="199"/>
                    <a:pt x="6039" y="199"/>
                  </a:cubicBezTo>
                  <a:cubicBezTo>
                    <a:pt x="6048" y="199"/>
                    <a:pt x="6057" y="199"/>
                    <a:pt x="6066" y="197"/>
                  </a:cubicBezTo>
                  <a:cubicBezTo>
                    <a:pt x="6170" y="203"/>
                    <a:pt x="6273" y="214"/>
                    <a:pt x="6382" y="235"/>
                  </a:cubicBezTo>
                  <a:cubicBezTo>
                    <a:pt x="6485" y="263"/>
                    <a:pt x="6588" y="257"/>
                    <a:pt x="6692" y="284"/>
                  </a:cubicBezTo>
                  <a:cubicBezTo>
                    <a:pt x="6751" y="301"/>
                    <a:pt x="6817" y="322"/>
                    <a:pt x="6865" y="333"/>
                  </a:cubicBezTo>
                  <a:cubicBezTo>
                    <a:pt x="6920" y="350"/>
                    <a:pt x="6969" y="360"/>
                    <a:pt x="7018" y="371"/>
                  </a:cubicBezTo>
                  <a:cubicBezTo>
                    <a:pt x="7045" y="382"/>
                    <a:pt x="7067" y="388"/>
                    <a:pt x="7088" y="404"/>
                  </a:cubicBezTo>
                  <a:cubicBezTo>
                    <a:pt x="7148" y="431"/>
                    <a:pt x="7213" y="453"/>
                    <a:pt x="7284" y="469"/>
                  </a:cubicBezTo>
                  <a:cubicBezTo>
                    <a:pt x="7328" y="480"/>
                    <a:pt x="7376" y="491"/>
                    <a:pt x="7420" y="513"/>
                  </a:cubicBezTo>
                  <a:cubicBezTo>
                    <a:pt x="7491" y="551"/>
                    <a:pt x="7567" y="578"/>
                    <a:pt x="7648" y="600"/>
                  </a:cubicBezTo>
                  <a:cubicBezTo>
                    <a:pt x="7665" y="605"/>
                    <a:pt x="7670" y="611"/>
                    <a:pt x="7665" y="627"/>
                  </a:cubicBezTo>
                  <a:cubicBezTo>
                    <a:pt x="7665" y="639"/>
                    <a:pt x="7670" y="643"/>
                    <a:pt x="7675" y="643"/>
                  </a:cubicBezTo>
                  <a:cubicBezTo>
                    <a:pt x="7679" y="643"/>
                    <a:pt x="7684" y="640"/>
                    <a:pt x="7686" y="638"/>
                  </a:cubicBezTo>
                  <a:cubicBezTo>
                    <a:pt x="7692" y="632"/>
                    <a:pt x="7703" y="632"/>
                    <a:pt x="7703" y="632"/>
                  </a:cubicBezTo>
                  <a:cubicBezTo>
                    <a:pt x="7718" y="642"/>
                    <a:pt x="7728" y="671"/>
                    <a:pt x="7747" y="671"/>
                  </a:cubicBezTo>
                  <a:cubicBezTo>
                    <a:pt x="7748" y="671"/>
                    <a:pt x="7750" y="671"/>
                    <a:pt x="7752" y="670"/>
                  </a:cubicBezTo>
                  <a:cubicBezTo>
                    <a:pt x="7761" y="670"/>
                    <a:pt x="7768" y="670"/>
                    <a:pt x="7775" y="670"/>
                  </a:cubicBezTo>
                  <a:cubicBezTo>
                    <a:pt x="7790" y="670"/>
                    <a:pt x="7800" y="672"/>
                    <a:pt x="7811" y="687"/>
                  </a:cubicBezTo>
                  <a:cubicBezTo>
                    <a:pt x="7828" y="708"/>
                    <a:pt x="7866" y="703"/>
                    <a:pt x="7893" y="736"/>
                  </a:cubicBezTo>
                  <a:cubicBezTo>
                    <a:pt x="7909" y="763"/>
                    <a:pt x="7942" y="779"/>
                    <a:pt x="7980" y="779"/>
                  </a:cubicBezTo>
                  <a:cubicBezTo>
                    <a:pt x="8002" y="784"/>
                    <a:pt x="8029" y="812"/>
                    <a:pt x="8050" y="828"/>
                  </a:cubicBezTo>
                  <a:cubicBezTo>
                    <a:pt x="8075" y="838"/>
                    <a:pt x="8095" y="861"/>
                    <a:pt x="8128" y="861"/>
                  </a:cubicBezTo>
                  <a:cubicBezTo>
                    <a:pt x="8131" y="861"/>
                    <a:pt x="8134" y="861"/>
                    <a:pt x="8137" y="861"/>
                  </a:cubicBezTo>
                  <a:cubicBezTo>
                    <a:pt x="8143" y="861"/>
                    <a:pt x="8154" y="866"/>
                    <a:pt x="8165" y="877"/>
                  </a:cubicBezTo>
                  <a:cubicBezTo>
                    <a:pt x="8208" y="931"/>
                    <a:pt x="8279" y="948"/>
                    <a:pt x="8333" y="986"/>
                  </a:cubicBezTo>
                  <a:cubicBezTo>
                    <a:pt x="8366" y="1007"/>
                    <a:pt x="8409" y="1013"/>
                    <a:pt x="8426" y="1040"/>
                  </a:cubicBezTo>
                  <a:cubicBezTo>
                    <a:pt x="8442" y="1062"/>
                    <a:pt x="8480" y="1067"/>
                    <a:pt x="8513" y="1089"/>
                  </a:cubicBezTo>
                  <a:cubicBezTo>
                    <a:pt x="8545" y="1105"/>
                    <a:pt x="8572" y="1132"/>
                    <a:pt x="8605" y="1149"/>
                  </a:cubicBezTo>
                  <a:cubicBezTo>
                    <a:pt x="8654" y="1176"/>
                    <a:pt x="8697" y="1203"/>
                    <a:pt x="8746" y="1225"/>
                  </a:cubicBezTo>
                  <a:cubicBezTo>
                    <a:pt x="8773" y="1241"/>
                    <a:pt x="8806" y="1252"/>
                    <a:pt x="8817" y="1295"/>
                  </a:cubicBezTo>
                  <a:cubicBezTo>
                    <a:pt x="8817" y="1301"/>
                    <a:pt x="8822" y="1306"/>
                    <a:pt x="8822" y="1306"/>
                  </a:cubicBezTo>
                  <a:cubicBezTo>
                    <a:pt x="8909" y="1306"/>
                    <a:pt x="8926" y="1410"/>
                    <a:pt x="9002" y="1420"/>
                  </a:cubicBezTo>
                  <a:cubicBezTo>
                    <a:pt x="9013" y="1459"/>
                    <a:pt x="9045" y="1475"/>
                    <a:pt x="9072" y="1497"/>
                  </a:cubicBezTo>
                  <a:cubicBezTo>
                    <a:pt x="9078" y="1502"/>
                    <a:pt x="9089" y="1513"/>
                    <a:pt x="9100" y="1513"/>
                  </a:cubicBezTo>
                  <a:cubicBezTo>
                    <a:pt x="9107" y="1510"/>
                    <a:pt x="9113" y="1509"/>
                    <a:pt x="9117" y="1509"/>
                  </a:cubicBezTo>
                  <a:cubicBezTo>
                    <a:pt x="9129" y="1509"/>
                    <a:pt x="9132" y="1519"/>
                    <a:pt x="9132" y="1535"/>
                  </a:cubicBezTo>
                  <a:cubicBezTo>
                    <a:pt x="9132" y="1553"/>
                    <a:pt x="9140" y="1575"/>
                    <a:pt x="9165" y="1575"/>
                  </a:cubicBezTo>
                  <a:cubicBezTo>
                    <a:pt x="9170" y="1575"/>
                    <a:pt x="9175" y="1574"/>
                    <a:pt x="9181" y="1573"/>
                  </a:cubicBezTo>
                  <a:cubicBezTo>
                    <a:pt x="9187" y="1573"/>
                    <a:pt x="9192" y="1578"/>
                    <a:pt x="9197" y="1578"/>
                  </a:cubicBezTo>
                  <a:cubicBezTo>
                    <a:pt x="9165" y="1643"/>
                    <a:pt x="9241" y="1622"/>
                    <a:pt x="9246" y="1649"/>
                  </a:cubicBezTo>
                  <a:cubicBezTo>
                    <a:pt x="9257" y="1676"/>
                    <a:pt x="9290" y="1698"/>
                    <a:pt x="9317" y="1725"/>
                  </a:cubicBezTo>
                  <a:cubicBezTo>
                    <a:pt x="9328" y="1730"/>
                    <a:pt x="9339" y="1736"/>
                    <a:pt x="9350" y="1741"/>
                  </a:cubicBezTo>
                  <a:cubicBezTo>
                    <a:pt x="9361" y="1747"/>
                    <a:pt x="9377" y="1752"/>
                    <a:pt x="9377" y="1757"/>
                  </a:cubicBezTo>
                  <a:cubicBezTo>
                    <a:pt x="9377" y="1790"/>
                    <a:pt x="9399" y="1790"/>
                    <a:pt x="9415" y="1801"/>
                  </a:cubicBezTo>
                  <a:cubicBezTo>
                    <a:pt x="9426" y="1806"/>
                    <a:pt x="9431" y="1817"/>
                    <a:pt x="9437" y="1823"/>
                  </a:cubicBezTo>
                  <a:cubicBezTo>
                    <a:pt x="9442" y="1872"/>
                    <a:pt x="9475" y="1910"/>
                    <a:pt x="9518" y="1926"/>
                  </a:cubicBezTo>
                  <a:cubicBezTo>
                    <a:pt x="9529" y="1931"/>
                    <a:pt x="9540" y="1937"/>
                    <a:pt x="9551" y="1948"/>
                  </a:cubicBezTo>
                  <a:cubicBezTo>
                    <a:pt x="9573" y="1986"/>
                    <a:pt x="9600" y="2024"/>
                    <a:pt x="9638" y="2051"/>
                  </a:cubicBezTo>
                  <a:cubicBezTo>
                    <a:pt x="9643" y="2056"/>
                    <a:pt x="9654" y="2067"/>
                    <a:pt x="9659" y="2078"/>
                  </a:cubicBezTo>
                  <a:cubicBezTo>
                    <a:pt x="9687" y="2111"/>
                    <a:pt x="9708" y="2143"/>
                    <a:pt x="9741" y="2171"/>
                  </a:cubicBezTo>
                  <a:cubicBezTo>
                    <a:pt x="9763" y="2192"/>
                    <a:pt x="9768" y="2230"/>
                    <a:pt x="9806" y="2252"/>
                  </a:cubicBezTo>
                  <a:cubicBezTo>
                    <a:pt x="9833" y="2268"/>
                    <a:pt x="9844" y="2312"/>
                    <a:pt x="9861" y="2339"/>
                  </a:cubicBezTo>
                  <a:cubicBezTo>
                    <a:pt x="9871" y="2350"/>
                    <a:pt x="9882" y="2361"/>
                    <a:pt x="9899" y="2366"/>
                  </a:cubicBezTo>
                  <a:cubicBezTo>
                    <a:pt x="9937" y="2399"/>
                    <a:pt x="9969" y="2432"/>
                    <a:pt x="9991" y="2475"/>
                  </a:cubicBezTo>
                  <a:cubicBezTo>
                    <a:pt x="9997" y="2486"/>
                    <a:pt x="9997" y="2497"/>
                    <a:pt x="9991" y="2502"/>
                  </a:cubicBezTo>
                  <a:cubicBezTo>
                    <a:pt x="9986" y="2518"/>
                    <a:pt x="9986" y="2529"/>
                    <a:pt x="10002" y="2535"/>
                  </a:cubicBezTo>
                  <a:cubicBezTo>
                    <a:pt x="10018" y="2535"/>
                    <a:pt x="10029" y="2546"/>
                    <a:pt x="10035" y="2557"/>
                  </a:cubicBezTo>
                  <a:cubicBezTo>
                    <a:pt x="10083" y="2633"/>
                    <a:pt x="10160" y="2698"/>
                    <a:pt x="10187" y="2790"/>
                  </a:cubicBezTo>
                  <a:cubicBezTo>
                    <a:pt x="10198" y="2823"/>
                    <a:pt x="10203" y="2861"/>
                    <a:pt x="10252" y="2866"/>
                  </a:cubicBezTo>
                  <a:cubicBezTo>
                    <a:pt x="10257" y="2872"/>
                    <a:pt x="10263" y="2888"/>
                    <a:pt x="10268" y="2904"/>
                  </a:cubicBezTo>
                  <a:cubicBezTo>
                    <a:pt x="10285" y="2964"/>
                    <a:pt x="10312" y="3019"/>
                    <a:pt x="10361" y="3062"/>
                  </a:cubicBezTo>
                  <a:cubicBezTo>
                    <a:pt x="10366" y="3067"/>
                    <a:pt x="10377" y="3078"/>
                    <a:pt x="10377" y="3084"/>
                  </a:cubicBezTo>
                  <a:cubicBezTo>
                    <a:pt x="10366" y="3138"/>
                    <a:pt x="10410" y="3171"/>
                    <a:pt x="10426" y="3214"/>
                  </a:cubicBezTo>
                  <a:cubicBezTo>
                    <a:pt x="10431" y="3236"/>
                    <a:pt x="10431" y="3258"/>
                    <a:pt x="10464" y="3269"/>
                  </a:cubicBezTo>
                  <a:cubicBezTo>
                    <a:pt x="10475" y="3279"/>
                    <a:pt x="10486" y="3290"/>
                    <a:pt x="10486" y="3307"/>
                  </a:cubicBezTo>
                  <a:cubicBezTo>
                    <a:pt x="10480" y="3334"/>
                    <a:pt x="10491" y="3361"/>
                    <a:pt x="10518" y="3377"/>
                  </a:cubicBezTo>
                  <a:cubicBezTo>
                    <a:pt x="10524" y="3383"/>
                    <a:pt x="10518" y="3405"/>
                    <a:pt x="10524" y="3410"/>
                  </a:cubicBezTo>
                  <a:cubicBezTo>
                    <a:pt x="10546" y="3432"/>
                    <a:pt x="10529" y="3470"/>
                    <a:pt x="10562" y="3481"/>
                  </a:cubicBezTo>
                  <a:cubicBezTo>
                    <a:pt x="10573" y="3481"/>
                    <a:pt x="10578" y="3491"/>
                    <a:pt x="10578" y="3497"/>
                  </a:cubicBezTo>
                  <a:cubicBezTo>
                    <a:pt x="10578" y="3557"/>
                    <a:pt x="10622" y="3600"/>
                    <a:pt x="10632" y="3655"/>
                  </a:cubicBezTo>
                  <a:cubicBezTo>
                    <a:pt x="10638" y="3671"/>
                    <a:pt x="10643" y="3693"/>
                    <a:pt x="10654" y="3709"/>
                  </a:cubicBezTo>
                  <a:cubicBezTo>
                    <a:pt x="10671" y="3747"/>
                    <a:pt x="10687" y="3785"/>
                    <a:pt x="10698" y="3829"/>
                  </a:cubicBezTo>
                  <a:cubicBezTo>
                    <a:pt x="10714" y="3894"/>
                    <a:pt x="10725" y="3959"/>
                    <a:pt x="10741" y="4024"/>
                  </a:cubicBezTo>
                  <a:cubicBezTo>
                    <a:pt x="10763" y="4106"/>
                    <a:pt x="10785" y="4187"/>
                    <a:pt x="10796" y="4269"/>
                  </a:cubicBezTo>
                  <a:cubicBezTo>
                    <a:pt x="10806" y="4323"/>
                    <a:pt x="10823" y="4378"/>
                    <a:pt x="10834" y="4432"/>
                  </a:cubicBezTo>
                  <a:cubicBezTo>
                    <a:pt x="10834" y="4454"/>
                    <a:pt x="10850" y="4470"/>
                    <a:pt x="10834" y="4492"/>
                  </a:cubicBezTo>
                  <a:cubicBezTo>
                    <a:pt x="10817" y="4513"/>
                    <a:pt x="10877" y="4513"/>
                    <a:pt x="10850" y="4546"/>
                  </a:cubicBezTo>
                  <a:cubicBezTo>
                    <a:pt x="10834" y="4562"/>
                    <a:pt x="10839" y="4600"/>
                    <a:pt x="10844" y="4622"/>
                  </a:cubicBezTo>
                  <a:cubicBezTo>
                    <a:pt x="10844" y="4649"/>
                    <a:pt x="10861" y="4666"/>
                    <a:pt x="10866" y="4693"/>
                  </a:cubicBezTo>
                  <a:cubicBezTo>
                    <a:pt x="10872" y="4725"/>
                    <a:pt x="10877" y="4758"/>
                    <a:pt x="10883" y="4791"/>
                  </a:cubicBezTo>
                  <a:cubicBezTo>
                    <a:pt x="10893" y="4850"/>
                    <a:pt x="10904" y="4910"/>
                    <a:pt x="10904" y="4975"/>
                  </a:cubicBezTo>
                  <a:cubicBezTo>
                    <a:pt x="10893" y="5057"/>
                    <a:pt x="10921" y="5144"/>
                    <a:pt x="10899" y="5226"/>
                  </a:cubicBezTo>
                  <a:cubicBezTo>
                    <a:pt x="10893" y="5253"/>
                    <a:pt x="10910" y="5280"/>
                    <a:pt x="10910" y="5307"/>
                  </a:cubicBezTo>
                  <a:cubicBezTo>
                    <a:pt x="10915" y="5438"/>
                    <a:pt x="10904" y="5568"/>
                    <a:pt x="10904" y="5693"/>
                  </a:cubicBezTo>
                  <a:cubicBezTo>
                    <a:pt x="10904" y="5791"/>
                    <a:pt x="10899" y="5889"/>
                    <a:pt x="10888" y="5987"/>
                  </a:cubicBezTo>
                  <a:cubicBezTo>
                    <a:pt x="10877" y="6052"/>
                    <a:pt x="10866" y="6112"/>
                    <a:pt x="10855" y="6177"/>
                  </a:cubicBezTo>
                  <a:cubicBezTo>
                    <a:pt x="10850" y="6242"/>
                    <a:pt x="10844" y="6307"/>
                    <a:pt x="10839" y="6372"/>
                  </a:cubicBezTo>
                  <a:cubicBezTo>
                    <a:pt x="10834" y="6405"/>
                    <a:pt x="10817" y="6438"/>
                    <a:pt x="10817" y="6470"/>
                  </a:cubicBezTo>
                  <a:cubicBezTo>
                    <a:pt x="10812" y="6546"/>
                    <a:pt x="10796" y="6617"/>
                    <a:pt x="10768" y="6688"/>
                  </a:cubicBezTo>
                  <a:cubicBezTo>
                    <a:pt x="10758" y="6726"/>
                    <a:pt x="10779" y="6753"/>
                    <a:pt x="10763" y="6786"/>
                  </a:cubicBezTo>
                  <a:cubicBezTo>
                    <a:pt x="10719" y="6889"/>
                    <a:pt x="10692" y="6992"/>
                    <a:pt x="10676" y="7095"/>
                  </a:cubicBezTo>
                  <a:cubicBezTo>
                    <a:pt x="10665" y="7150"/>
                    <a:pt x="10638" y="7199"/>
                    <a:pt x="10627" y="7253"/>
                  </a:cubicBezTo>
                  <a:cubicBezTo>
                    <a:pt x="10605" y="7313"/>
                    <a:pt x="10594" y="7378"/>
                    <a:pt x="10584" y="7443"/>
                  </a:cubicBezTo>
                  <a:cubicBezTo>
                    <a:pt x="10584" y="7503"/>
                    <a:pt x="10540" y="7541"/>
                    <a:pt x="10535" y="7590"/>
                  </a:cubicBezTo>
                  <a:cubicBezTo>
                    <a:pt x="10529" y="7606"/>
                    <a:pt x="10513" y="7623"/>
                    <a:pt x="10513" y="7639"/>
                  </a:cubicBezTo>
                  <a:cubicBezTo>
                    <a:pt x="10507" y="7672"/>
                    <a:pt x="10491" y="7704"/>
                    <a:pt x="10469" y="7731"/>
                  </a:cubicBezTo>
                  <a:cubicBezTo>
                    <a:pt x="10453" y="7753"/>
                    <a:pt x="10421" y="7769"/>
                    <a:pt x="10442" y="7808"/>
                  </a:cubicBezTo>
                  <a:cubicBezTo>
                    <a:pt x="10448" y="7808"/>
                    <a:pt x="10437" y="7818"/>
                    <a:pt x="10437" y="7818"/>
                  </a:cubicBezTo>
                  <a:cubicBezTo>
                    <a:pt x="10399" y="7824"/>
                    <a:pt x="10421" y="7856"/>
                    <a:pt x="10399" y="7884"/>
                  </a:cubicBezTo>
                  <a:cubicBezTo>
                    <a:pt x="10382" y="7905"/>
                    <a:pt x="10350" y="7933"/>
                    <a:pt x="10344" y="7960"/>
                  </a:cubicBezTo>
                  <a:cubicBezTo>
                    <a:pt x="10334" y="8014"/>
                    <a:pt x="10290" y="8047"/>
                    <a:pt x="10279" y="8101"/>
                  </a:cubicBezTo>
                  <a:cubicBezTo>
                    <a:pt x="10263" y="8134"/>
                    <a:pt x="10236" y="8166"/>
                    <a:pt x="10209" y="8199"/>
                  </a:cubicBezTo>
                  <a:cubicBezTo>
                    <a:pt x="10198" y="8204"/>
                    <a:pt x="10192" y="8215"/>
                    <a:pt x="10181" y="8226"/>
                  </a:cubicBezTo>
                  <a:cubicBezTo>
                    <a:pt x="10170" y="8264"/>
                    <a:pt x="10149" y="8302"/>
                    <a:pt x="10132" y="8340"/>
                  </a:cubicBezTo>
                  <a:cubicBezTo>
                    <a:pt x="10111" y="8373"/>
                    <a:pt x="10073" y="8400"/>
                    <a:pt x="10056" y="8422"/>
                  </a:cubicBezTo>
                  <a:cubicBezTo>
                    <a:pt x="10040" y="8444"/>
                    <a:pt x="10035" y="8482"/>
                    <a:pt x="10013" y="8498"/>
                  </a:cubicBezTo>
                  <a:cubicBezTo>
                    <a:pt x="9997" y="8514"/>
                    <a:pt x="10002" y="8552"/>
                    <a:pt x="9964" y="8552"/>
                  </a:cubicBezTo>
                  <a:cubicBezTo>
                    <a:pt x="9964" y="8552"/>
                    <a:pt x="9958" y="8569"/>
                    <a:pt x="9958" y="8574"/>
                  </a:cubicBezTo>
                  <a:cubicBezTo>
                    <a:pt x="9948" y="8607"/>
                    <a:pt x="9948" y="8601"/>
                    <a:pt x="9910" y="8628"/>
                  </a:cubicBezTo>
                  <a:cubicBezTo>
                    <a:pt x="9888" y="8639"/>
                    <a:pt x="9839" y="8655"/>
                    <a:pt x="9855" y="8704"/>
                  </a:cubicBezTo>
                  <a:cubicBezTo>
                    <a:pt x="9855" y="8710"/>
                    <a:pt x="9844" y="8726"/>
                    <a:pt x="9833" y="8732"/>
                  </a:cubicBezTo>
                  <a:cubicBezTo>
                    <a:pt x="9812" y="8742"/>
                    <a:pt x="9790" y="8759"/>
                    <a:pt x="9774" y="8775"/>
                  </a:cubicBezTo>
                  <a:cubicBezTo>
                    <a:pt x="9746" y="8791"/>
                    <a:pt x="9730" y="8819"/>
                    <a:pt x="9730" y="8846"/>
                  </a:cubicBezTo>
                  <a:cubicBezTo>
                    <a:pt x="9730" y="8862"/>
                    <a:pt x="9725" y="8884"/>
                    <a:pt x="9719" y="8884"/>
                  </a:cubicBezTo>
                  <a:cubicBezTo>
                    <a:pt x="9654" y="8900"/>
                    <a:pt x="9649" y="8998"/>
                    <a:pt x="9573" y="8998"/>
                  </a:cubicBezTo>
                  <a:cubicBezTo>
                    <a:pt x="9562" y="9003"/>
                    <a:pt x="9556" y="9009"/>
                    <a:pt x="9556" y="9014"/>
                  </a:cubicBezTo>
                  <a:cubicBezTo>
                    <a:pt x="9540" y="9074"/>
                    <a:pt x="9480" y="9096"/>
                    <a:pt x="9453" y="9145"/>
                  </a:cubicBezTo>
                  <a:cubicBezTo>
                    <a:pt x="9420" y="9188"/>
                    <a:pt x="9377" y="9226"/>
                    <a:pt x="9333" y="9264"/>
                  </a:cubicBezTo>
                  <a:cubicBezTo>
                    <a:pt x="9312" y="9286"/>
                    <a:pt x="9279" y="9308"/>
                    <a:pt x="9257" y="9330"/>
                  </a:cubicBezTo>
                  <a:cubicBezTo>
                    <a:pt x="9235" y="9357"/>
                    <a:pt x="9225" y="9395"/>
                    <a:pt x="9203" y="9406"/>
                  </a:cubicBezTo>
                  <a:cubicBezTo>
                    <a:pt x="9149" y="9433"/>
                    <a:pt x="9132" y="9503"/>
                    <a:pt x="9067" y="9509"/>
                  </a:cubicBezTo>
                  <a:cubicBezTo>
                    <a:pt x="9051" y="9514"/>
                    <a:pt x="9051" y="9531"/>
                    <a:pt x="9029" y="9552"/>
                  </a:cubicBezTo>
                  <a:cubicBezTo>
                    <a:pt x="9007" y="9574"/>
                    <a:pt x="8980" y="9596"/>
                    <a:pt x="8958" y="9612"/>
                  </a:cubicBezTo>
                  <a:cubicBezTo>
                    <a:pt x="8947" y="9623"/>
                    <a:pt x="8937" y="9629"/>
                    <a:pt x="8926" y="9639"/>
                  </a:cubicBezTo>
                  <a:cubicBezTo>
                    <a:pt x="8915" y="9650"/>
                    <a:pt x="8904" y="9661"/>
                    <a:pt x="8893" y="9672"/>
                  </a:cubicBezTo>
                  <a:cubicBezTo>
                    <a:pt x="8790" y="9732"/>
                    <a:pt x="8692" y="9808"/>
                    <a:pt x="8600" y="9884"/>
                  </a:cubicBezTo>
                  <a:cubicBezTo>
                    <a:pt x="8561" y="9917"/>
                    <a:pt x="8523" y="9917"/>
                    <a:pt x="8474" y="9955"/>
                  </a:cubicBezTo>
                  <a:cubicBezTo>
                    <a:pt x="8431" y="9993"/>
                    <a:pt x="8371" y="10014"/>
                    <a:pt x="8322" y="10042"/>
                  </a:cubicBezTo>
                  <a:cubicBezTo>
                    <a:pt x="8284" y="10074"/>
                    <a:pt x="8246" y="10101"/>
                    <a:pt x="8203" y="10123"/>
                  </a:cubicBezTo>
                  <a:cubicBezTo>
                    <a:pt x="8105" y="10161"/>
                    <a:pt x="8029" y="10248"/>
                    <a:pt x="7925" y="10275"/>
                  </a:cubicBezTo>
                  <a:cubicBezTo>
                    <a:pt x="7920" y="10275"/>
                    <a:pt x="7909" y="10281"/>
                    <a:pt x="7909" y="10292"/>
                  </a:cubicBezTo>
                  <a:cubicBezTo>
                    <a:pt x="7900" y="10341"/>
                    <a:pt x="7870" y="10353"/>
                    <a:pt x="7835" y="10353"/>
                  </a:cubicBezTo>
                  <a:cubicBezTo>
                    <a:pt x="7827" y="10353"/>
                    <a:pt x="7819" y="10352"/>
                    <a:pt x="7811" y="10351"/>
                  </a:cubicBezTo>
                  <a:cubicBezTo>
                    <a:pt x="7802" y="10350"/>
                    <a:pt x="7795" y="10349"/>
                    <a:pt x="7788" y="10349"/>
                  </a:cubicBezTo>
                  <a:cubicBezTo>
                    <a:pt x="7771" y="10349"/>
                    <a:pt x="7764" y="10356"/>
                    <a:pt x="7768" y="10384"/>
                  </a:cubicBezTo>
                  <a:cubicBezTo>
                    <a:pt x="7761" y="10384"/>
                    <a:pt x="7756" y="10389"/>
                    <a:pt x="7749" y="10389"/>
                  </a:cubicBezTo>
                  <a:cubicBezTo>
                    <a:pt x="7745" y="10389"/>
                    <a:pt x="7741" y="10388"/>
                    <a:pt x="7735" y="10384"/>
                  </a:cubicBezTo>
                  <a:cubicBezTo>
                    <a:pt x="7726" y="10378"/>
                    <a:pt x="7719" y="10370"/>
                    <a:pt x="7713" y="10370"/>
                  </a:cubicBezTo>
                  <a:cubicBezTo>
                    <a:pt x="7708" y="10370"/>
                    <a:pt x="7705" y="10375"/>
                    <a:pt x="7703" y="10390"/>
                  </a:cubicBezTo>
                  <a:cubicBezTo>
                    <a:pt x="7703" y="10428"/>
                    <a:pt x="7675" y="10428"/>
                    <a:pt x="7648" y="10428"/>
                  </a:cubicBezTo>
                  <a:lnTo>
                    <a:pt x="7648" y="10438"/>
                  </a:lnTo>
                  <a:cubicBezTo>
                    <a:pt x="7640" y="10455"/>
                    <a:pt x="7618" y="10469"/>
                    <a:pt x="7596" y="10469"/>
                  </a:cubicBezTo>
                  <a:cubicBezTo>
                    <a:pt x="7590" y="10469"/>
                    <a:pt x="7584" y="10468"/>
                    <a:pt x="7578" y="10466"/>
                  </a:cubicBezTo>
                  <a:lnTo>
                    <a:pt x="7518" y="10466"/>
                  </a:lnTo>
                  <a:cubicBezTo>
                    <a:pt x="7507" y="10471"/>
                    <a:pt x="7469" y="10466"/>
                    <a:pt x="7480" y="10498"/>
                  </a:cubicBezTo>
                  <a:cubicBezTo>
                    <a:pt x="7480" y="10504"/>
                    <a:pt x="7469" y="10504"/>
                    <a:pt x="7469" y="10504"/>
                  </a:cubicBezTo>
                  <a:cubicBezTo>
                    <a:pt x="7462" y="10500"/>
                    <a:pt x="7455" y="10499"/>
                    <a:pt x="7448" y="10499"/>
                  </a:cubicBezTo>
                  <a:cubicBezTo>
                    <a:pt x="7424" y="10499"/>
                    <a:pt x="7403" y="10517"/>
                    <a:pt x="7382" y="10525"/>
                  </a:cubicBezTo>
                  <a:cubicBezTo>
                    <a:pt x="7355" y="10536"/>
                    <a:pt x="7328" y="10542"/>
                    <a:pt x="7300" y="10553"/>
                  </a:cubicBezTo>
                  <a:cubicBezTo>
                    <a:pt x="7284" y="10558"/>
                    <a:pt x="7268" y="10569"/>
                    <a:pt x="7251" y="10574"/>
                  </a:cubicBezTo>
                  <a:cubicBezTo>
                    <a:pt x="7246" y="10580"/>
                    <a:pt x="7241" y="10591"/>
                    <a:pt x="7235" y="10591"/>
                  </a:cubicBezTo>
                  <a:cubicBezTo>
                    <a:pt x="7227" y="10588"/>
                    <a:pt x="7219" y="10587"/>
                    <a:pt x="7212" y="10587"/>
                  </a:cubicBezTo>
                  <a:cubicBezTo>
                    <a:pt x="7177" y="10587"/>
                    <a:pt x="7153" y="10615"/>
                    <a:pt x="7121" y="10629"/>
                  </a:cubicBezTo>
                  <a:cubicBezTo>
                    <a:pt x="7105" y="10645"/>
                    <a:pt x="7083" y="10650"/>
                    <a:pt x="7061" y="10650"/>
                  </a:cubicBezTo>
                  <a:cubicBezTo>
                    <a:pt x="7039" y="10650"/>
                    <a:pt x="7018" y="10661"/>
                    <a:pt x="7001" y="10672"/>
                  </a:cubicBezTo>
                  <a:cubicBezTo>
                    <a:pt x="6963" y="10688"/>
                    <a:pt x="6925" y="10705"/>
                    <a:pt x="6887" y="10710"/>
                  </a:cubicBezTo>
                  <a:cubicBezTo>
                    <a:pt x="6795" y="10737"/>
                    <a:pt x="6702" y="10759"/>
                    <a:pt x="6615" y="10781"/>
                  </a:cubicBezTo>
                  <a:cubicBezTo>
                    <a:pt x="6608" y="10781"/>
                    <a:pt x="6596" y="10783"/>
                    <a:pt x="6589" y="10783"/>
                  </a:cubicBezTo>
                  <a:cubicBezTo>
                    <a:pt x="6585" y="10783"/>
                    <a:pt x="6583" y="10783"/>
                    <a:pt x="6583" y="10781"/>
                  </a:cubicBezTo>
                  <a:cubicBezTo>
                    <a:pt x="6572" y="10758"/>
                    <a:pt x="6558" y="10751"/>
                    <a:pt x="6545" y="10751"/>
                  </a:cubicBezTo>
                  <a:cubicBezTo>
                    <a:pt x="6526" y="10751"/>
                    <a:pt x="6506" y="10766"/>
                    <a:pt x="6490" y="10775"/>
                  </a:cubicBezTo>
                  <a:cubicBezTo>
                    <a:pt x="6458" y="10792"/>
                    <a:pt x="6409" y="10770"/>
                    <a:pt x="6393" y="10819"/>
                  </a:cubicBezTo>
                  <a:cubicBezTo>
                    <a:pt x="6387" y="10814"/>
                    <a:pt x="6382" y="10808"/>
                    <a:pt x="6371" y="10808"/>
                  </a:cubicBezTo>
                  <a:cubicBezTo>
                    <a:pt x="6365" y="10803"/>
                    <a:pt x="6349" y="10797"/>
                    <a:pt x="6344" y="10797"/>
                  </a:cubicBezTo>
                  <a:cubicBezTo>
                    <a:pt x="6289" y="10820"/>
                    <a:pt x="6231" y="10831"/>
                    <a:pt x="6172" y="10831"/>
                  </a:cubicBezTo>
                  <a:cubicBezTo>
                    <a:pt x="6161" y="10831"/>
                    <a:pt x="6149" y="10831"/>
                    <a:pt x="6137" y="10830"/>
                  </a:cubicBezTo>
                  <a:cubicBezTo>
                    <a:pt x="6061" y="10830"/>
                    <a:pt x="5985" y="10852"/>
                    <a:pt x="5914" y="10852"/>
                  </a:cubicBezTo>
                  <a:cubicBezTo>
                    <a:pt x="5883" y="10852"/>
                    <a:pt x="5862" y="10870"/>
                    <a:pt x="5834" y="10870"/>
                  </a:cubicBezTo>
                  <a:cubicBezTo>
                    <a:pt x="5829" y="10870"/>
                    <a:pt x="5823" y="10870"/>
                    <a:pt x="5816" y="10868"/>
                  </a:cubicBezTo>
                  <a:cubicBezTo>
                    <a:pt x="5763" y="10864"/>
                    <a:pt x="5711" y="10860"/>
                    <a:pt x="5661" y="10860"/>
                  </a:cubicBezTo>
                  <a:cubicBezTo>
                    <a:pt x="5640" y="10860"/>
                    <a:pt x="5620" y="10861"/>
                    <a:pt x="5599" y="10862"/>
                  </a:cubicBezTo>
                  <a:cubicBezTo>
                    <a:pt x="5564" y="10866"/>
                    <a:pt x="5527" y="10870"/>
                    <a:pt x="5491" y="10870"/>
                  </a:cubicBezTo>
                  <a:cubicBezTo>
                    <a:pt x="5476" y="10870"/>
                    <a:pt x="5461" y="10869"/>
                    <a:pt x="5447" y="10868"/>
                  </a:cubicBezTo>
                  <a:cubicBezTo>
                    <a:pt x="5442" y="10867"/>
                    <a:pt x="5437" y="10867"/>
                    <a:pt x="5433" y="10867"/>
                  </a:cubicBezTo>
                  <a:cubicBezTo>
                    <a:pt x="5405" y="10867"/>
                    <a:pt x="5378" y="10875"/>
                    <a:pt x="5352" y="10875"/>
                  </a:cubicBezTo>
                  <a:cubicBezTo>
                    <a:pt x="5336" y="10875"/>
                    <a:pt x="5320" y="10872"/>
                    <a:pt x="5305" y="10862"/>
                  </a:cubicBezTo>
                  <a:cubicBezTo>
                    <a:pt x="5290" y="10868"/>
                    <a:pt x="5276" y="10870"/>
                    <a:pt x="5261" y="10870"/>
                  </a:cubicBezTo>
                  <a:cubicBezTo>
                    <a:pt x="5216" y="10870"/>
                    <a:pt x="5171" y="10852"/>
                    <a:pt x="5126" y="10852"/>
                  </a:cubicBezTo>
                  <a:cubicBezTo>
                    <a:pt x="5121" y="10852"/>
                    <a:pt x="5115" y="10852"/>
                    <a:pt x="5108" y="10852"/>
                  </a:cubicBezTo>
                  <a:cubicBezTo>
                    <a:pt x="5096" y="10852"/>
                    <a:pt x="5083" y="10850"/>
                    <a:pt x="5072" y="10835"/>
                  </a:cubicBezTo>
                  <a:cubicBezTo>
                    <a:pt x="5068" y="10833"/>
                    <a:pt x="5063" y="10833"/>
                    <a:pt x="5056" y="10833"/>
                  </a:cubicBezTo>
                  <a:cubicBezTo>
                    <a:pt x="5044" y="10833"/>
                    <a:pt x="5028" y="10835"/>
                    <a:pt x="5017" y="10835"/>
                  </a:cubicBezTo>
                  <a:cubicBezTo>
                    <a:pt x="4995" y="10835"/>
                    <a:pt x="4971" y="10852"/>
                    <a:pt x="4951" y="10852"/>
                  </a:cubicBezTo>
                  <a:cubicBezTo>
                    <a:pt x="4936" y="10852"/>
                    <a:pt x="4923" y="10843"/>
                    <a:pt x="4914" y="10814"/>
                  </a:cubicBezTo>
                  <a:cubicBezTo>
                    <a:pt x="4914" y="10814"/>
                    <a:pt x="4907" y="10816"/>
                    <a:pt x="4899" y="10816"/>
                  </a:cubicBezTo>
                  <a:cubicBezTo>
                    <a:pt x="4895" y="10816"/>
                    <a:pt x="4890" y="10815"/>
                    <a:pt x="4887" y="10814"/>
                  </a:cubicBezTo>
                  <a:cubicBezTo>
                    <a:pt x="4882" y="10809"/>
                    <a:pt x="4877" y="10808"/>
                    <a:pt x="4872" y="10808"/>
                  </a:cubicBezTo>
                  <a:cubicBezTo>
                    <a:pt x="4854" y="10808"/>
                    <a:pt x="4836" y="10828"/>
                    <a:pt x="4821" y="10828"/>
                  </a:cubicBezTo>
                  <a:cubicBezTo>
                    <a:pt x="4817" y="10828"/>
                    <a:pt x="4814" y="10827"/>
                    <a:pt x="4811" y="10824"/>
                  </a:cubicBezTo>
                  <a:cubicBezTo>
                    <a:pt x="4789" y="10814"/>
                    <a:pt x="4767" y="10803"/>
                    <a:pt x="4746" y="10803"/>
                  </a:cubicBezTo>
                  <a:cubicBezTo>
                    <a:pt x="4686" y="10797"/>
                    <a:pt x="4626" y="10786"/>
                    <a:pt x="4566" y="10765"/>
                  </a:cubicBezTo>
                  <a:cubicBezTo>
                    <a:pt x="4550" y="10754"/>
                    <a:pt x="4512" y="10759"/>
                    <a:pt x="4479" y="10754"/>
                  </a:cubicBezTo>
                  <a:cubicBezTo>
                    <a:pt x="4447" y="10743"/>
                    <a:pt x="4419" y="10727"/>
                    <a:pt x="4392" y="10716"/>
                  </a:cubicBezTo>
                  <a:cubicBezTo>
                    <a:pt x="4365" y="10705"/>
                    <a:pt x="4338" y="10699"/>
                    <a:pt x="4305" y="10699"/>
                  </a:cubicBezTo>
                  <a:cubicBezTo>
                    <a:pt x="4224" y="10694"/>
                    <a:pt x="4137" y="10672"/>
                    <a:pt x="4066" y="10634"/>
                  </a:cubicBezTo>
                  <a:cubicBezTo>
                    <a:pt x="4044" y="10629"/>
                    <a:pt x="4023" y="10623"/>
                    <a:pt x="4001" y="10623"/>
                  </a:cubicBezTo>
                  <a:cubicBezTo>
                    <a:pt x="3994" y="10623"/>
                    <a:pt x="3986" y="10626"/>
                    <a:pt x="3981" y="10626"/>
                  </a:cubicBezTo>
                  <a:cubicBezTo>
                    <a:pt x="3978" y="10626"/>
                    <a:pt x="3975" y="10625"/>
                    <a:pt x="3974" y="10623"/>
                  </a:cubicBezTo>
                  <a:cubicBezTo>
                    <a:pt x="3919" y="10569"/>
                    <a:pt x="3832" y="10574"/>
                    <a:pt x="3778" y="10531"/>
                  </a:cubicBezTo>
                  <a:cubicBezTo>
                    <a:pt x="3762" y="10519"/>
                    <a:pt x="3744" y="10510"/>
                    <a:pt x="3725" y="10510"/>
                  </a:cubicBezTo>
                  <a:cubicBezTo>
                    <a:pt x="3717" y="10510"/>
                    <a:pt x="3709" y="10512"/>
                    <a:pt x="3702" y="10515"/>
                  </a:cubicBezTo>
                  <a:cubicBezTo>
                    <a:pt x="3700" y="10515"/>
                    <a:pt x="3697" y="10515"/>
                    <a:pt x="3695" y="10515"/>
                  </a:cubicBezTo>
                  <a:cubicBezTo>
                    <a:pt x="3673" y="10515"/>
                    <a:pt x="3645" y="10496"/>
                    <a:pt x="3626" y="10482"/>
                  </a:cubicBezTo>
                  <a:cubicBezTo>
                    <a:pt x="3615" y="10476"/>
                    <a:pt x="3609" y="10460"/>
                    <a:pt x="3593" y="10449"/>
                  </a:cubicBezTo>
                  <a:cubicBezTo>
                    <a:pt x="3588" y="10447"/>
                    <a:pt x="3580" y="10447"/>
                    <a:pt x="3571" y="10447"/>
                  </a:cubicBezTo>
                  <a:cubicBezTo>
                    <a:pt x="3563" y="10447"/>
                    <a:pt x="3555" y="10447"/>
                    <a:pt x="3550" y="10444"/>
                  </a:cubicBezTo>
                  <a:cubicBezTo>
                    <a:pt x="3522" y="10428"/>
                    <a:pt x="3484" y="10428"/>
                    <a:pt x="3463" y="10395"/>
                  </a:cubicBezTo>
                  <a:cubicBezTo>
                    <a:pt x="3441" y="10362"/>
                    <a:pt x="3397" y="10390"/>
                    <a:pt x="3365" y="10362"/>
                  </a:cubicBezTo>
                  <a:cubicBezTo>
                    <a:pt x="3321" y="10330"/>
                    <a:pt x="3251" y="10335"/>
                    <a:pt x="3213" y="10281"/>
                  </a:cubicBezTo>
                  <a:cubicBezTo>
                    <a:pt x="3207" y="10282"/>
                    <a:pt x="3201" y="10283"/>
                    <a:pt x="3196" y="10283"/>
                  </a:cubicBezTo>
                  <a:cubicBezTo>
                    <a:pt x="3148" y="10283"/>
                    <a:pt x="3120" y="10230"/>
                    <a:pt x="3072" y="10230"/>
                  </a:cubicBezTo>
                  <a:cubicBezTo>
                    <a:pt x="3067" y="10230"/>
                    <a:pt x="3061" y="10230"/>
                    <a:pt x="3055" y="10232"/>
                  </a:cubicBezTo>
                  <a:cubicBezTo>
                    <a:pt x="3033" y="10188"/>
                    <a:pt x="2979" y="10183"/>
                    <a:pt x="2941" y="10161"/>
                  </a:cubicBezTo>
                  <a:cubicBezTo>
                    <a:pt x="2919" y="10145"/>
                    <a:pt x="2886" y="10129"/>
                    <a:pt x="2859" y="10118"/>
                  </a:cubicBezTo>
                  <a:cubicBezTo>
                    <a:pt x="2827" y="10101"/>
                    <a:pt x="2794" y="10074"/>
                    <a:pt x="2761" y="10063"/>
                  </a:cubicBezTo>
                  <a:cubicBezTo>
                    <a:pt x="2691" y="10031"/>
                    <a:pt x="2626" y="9987"/>
                    <a:pt x="2571" y="9927"/>
                  </a:cubicBezTo>
                  <a:cubicBezTo>
                    <a:pt x="2566" y="9922"/>
                    <a:pt x="2555" y="9917"/>
                    <a:pt x="2549" y="9917"/>
                  </a:cubicBezTo>
                  <a:cubicBezTo>
                    <a:pt x="2542" y="9919"/>
                    <a:pt x="2535" y="9920"/>
                    <a:pt x="2528" y="9920"/>
                  </a:cubicBezTo>
                  <a:cubicBezTo>
                    <a:pt x="2484" y="9920"/>
                    <a:pt x="2463" y="9876"/>
                    <a:pt x="2430" y="9857"/>
                  </a:cubicBezTo>
                  <a:cubicBezTo>
                    <a:pt x="2403" y="9835"/>
                    <a:pt x="2376" y="9808"/>
                    <a:pt x="2354" y="9781"/>
                  </a:cubicBezTo>
                  <a:cubicBezTo>
                    <a:pt x="2351" y="9778"/>
                    <a:pt x="2348" y="9777"/>
                    <a:pt x="2344" y="9777"/>
                  </a:cubicBezTo>
                  <a:cubicBezTo>
                    <a:pt x="2340" y="9777"/>
                    <a:pt x="2335" y="9778"/>
                    <a:pt x="2327" y="9781"/>
                  </a:cubicBezTo>
                  <a:cubicBezTo>
                    <a:pt x="2322" y="9783"/>
                    <a:pt x="2318" y="9785"/>
                    <a:pt x="2314" y="9785"/>
                  </a:cubicBezTo>
                  <a:cubicBezTo>
                    <a:pt x="2309" y="9785"/>
                    <a:pt x="2305" y="9780"/>
                    <a:pt x="2305" y="9764"/>
                  </a:cubicBezTo>
                  <a:cubicBezTo>
                    <a:pt x="2305" y="9759"/>
                    <a:pt x="2305" y="9754"/>
                    <a:pt x="2299" y="9748"/>
                  </a:cubicBezTo>
                  <a:lnTo>
                    <a:pt x="2120" y="9650"/>
                  </a:lnTo>
                  <a:cubicBezTo>
                    <a:pt x="2109" y="9645"/>
                    <a:pt x="2098" y="9639"/>
                    <a:pt x="2093" y="9634"/>
                  </a:cubicBezTo>
                  <a:cubicBezTo>
                    <a:pt x="2077" y="9590"/>
                    <a:pt x="2033" y="9569"/>
                    <a:pt x="2006" y="9536"/>
                  </a:cubicBezTo>
                  <a:cubicBezTo>
                    <a:pt x="1973" y="9498"/>
                    <a:pt x="1935" y="9471"/>
                    <a:pt x="1897" y="9444"/>
                  </a:cubicBezTo>
                  <a:cubicBezTo>
                    <a:pt x="1848" y="9406"/>
                    <a:pt x="1794" y="9378"/>
                    <a:pt x="1767" y="9313"/>
                  </a:cubicBezTo>
                  <a:cubicBezTo>
                    <a:pt x="1761" y="9302"/>
                    <a:pt x="1750" y="9291"/>
                    <a:pt x="1740" y="9291"/>
                  </a:cubicBezTo>
                  <a:cubicBezTo>
                    <a:pt x="1701" y="9275"/>
                    <a:pt x="1663" y="9264"/>
                    <a:pt x="1669" y="9205"/>
                  </a:cubicBezTo>
                  <a:cubicBezTo>
                    <a:pt x="1669" y="9199"/>
                    <a:pt x="1653" y="9194"/>
                    <a:pt x="1647" y="9188"/>
                  </a:cubicBezTo>
                  <a:cubicBezTo>
                    <a:pt x="1598" y="9161"/>
                    <a:pt x="1566" y="9101"/>
                    <a:pt x="1511" y="9079"/>
                  </a:cubicBezTo>
                  <a:cubicBezTo>
                    <a:pt x="1495" y="9074"/>
                    <a:pt x="1500" y="9047"/>
                    <a:pt x="1484" y="9025"/>
                  </a:cubicBezTo>
                  <a:cubicBezTo>
                    <a:pt x="1462" y="9003"/>
                    <a:pt x="1419" y="9003"/>
                    <a:pt x="1419" y="8960"/>
                  </a:cubicBezTo>
                  <a:cubicBezTo>
                    <a:pt x="1414" y="8961"/>
                    <a:pt x="1410" y="8961"/>
                    <a:pt x="1407" y="8961"/>
                  </a:cubicBezTo>
                  <a:cubicBezTo>
                    <a:pt x="1392" y="8961"/>
                    <a:pt x="1392" y="8951"/>
                    <a:pt x="1392" y="8933"/>
                  </a:cubicBezTo>
                  <a:cubicBezTo>
                    <a:pt x="1392" y="8906"/>
                    <a:pt x="1381" y="8906"/>
                    <a:pt x="1354" y="8900"/>
                  </a:cubicBezTo>
                  <a:cubicBezTo>
                    <a:pt x="1326" y="8889"/>
                    <a:pt x="1310" y="8851"/>
                    <a:pt x="1294" y="8829"/>
                  </a:cubicBezTo>
                  <a:cubicBezTo>
                    <a:pt x="1272" y="8813"/>
                    <a:pt x="1250" y="8786"/>
                    <a:pt x="1239" y="8770"/>
                  </a:cubicBezTo>
                  <a:cubicBezTo>
                    <a:pt x="1229" y="8759"/>
                    <a:pt x="1218" y="8748"/>
                    <a:pt x="1223" y="8726"/>
                  </a:cubicBezTo>
                  <a:cubicBezTo>
                    <a:pt x="1223" y="8710"/>
                    <a:pt x="1191" y="8688"/>
                    <a:pt x="1174" y="8666"/>
                  </a:cubicBezTo>
                  <a:cubicBezTo>
                    <a:pt x="1169" y="8661"/>
                    <a:pt x="1147" y="8650"/>
                    <a:pt x="1147" y="8650"/>
                  </a:cubicBezTo>
                  <a:cubicBezTo>
                    <a:pt x="1163" y="8617"/>
                    <a:pt x="1131" y="8607"/>
                    <a:pt x="1114" y="8585"/>
                  </a:cubicBezTo>
                  <a:cubicBezTo>
                    <a:pt x="1105" y="8566"/>
                    <a:pt x="1100" y="8539"/>
                    <a:pt x="1074" y="8539"/>
                  </a:cubicBezTo>
                  <a:cubicBezTo>
                    <a:pt x="1070" y="8539"/>
                    <a:pt x="1065" y="8540"/>
                    <a:pt x="1060" y="8541"/>
                  </a:cubicBezTo>
                  <a:cubicBezTo>
                    <a:pt x="1060" y="8541"/>
                    <a:pt x="1055" y="8536"/>
                    <a:pt x="1055" y="8530"/>
                  </a:cubicBezTo>
                  <a:cubicBezTo>
                    <a:pt x="1049" y="8460"/>
                    <a:pt x="995" y="8422"/>
                    <a:pt x="951" y="8373"/>
                  </a:cubicBezTo>
                  <a:cubicBezTo>
                    <a:pt x="946" y="8362"/>
                    <a:pt x="940" y="8351"/>
                    <a:pt x="935" y="8340"/>
                  </a:cubicBezTo>
                  <a:cubicBezTo>
                    <a:pt x="919" y="8280"/>
                    <a:pt x="892" y="8226"/>
                    <a:pt x="848" y="8177"/>
                  </a:cubicBezTo>
                  <a:cubicBezTo>
                    <a:pt x="826" y="8155"/>
                    <a:pt x="815" y="8123"/>
                    <a:pt x="821" y="8090"/>
                  </a:cubicBezTo>
                  <a:cubicBezTo>
                    <a:pt x="826" y="8052"/>
                    <a:pt x="805" y="8030"/>
                    <a:pt x="794" y="8003"/>
                  </a:cubicBezTo>
                  <a:cubicBezTo>
                    <a:pt x="783" y="7987"/>
                    <a:pt x="777" y="7965"/>
                    <a:pt x="777" y="7943"/>
                  </a:cubicBezTo>
                  <a:cubicBezTo>
                    <a:pt x="777" y="7930"/>
                    <a:pt x="771" y="7928"/>
                    <a:pt x="764" y="7928"/>
                  </a:cubicBezTo>
                  <a:cubicBezTo>
                    <a:pt x="762" y="7928"/>
                    <a:pt x="760" y="7929"/>
                    <a:pt x="759" y="7929"/>
                  </a:cubicBezTo>
                  <a:cubicBezTo>
                    <a:pt x="754" y="7929"/>
                    <a:pt x="750" y="7928"/>
                    <a:pt x="750" y="7922"/>
                  </a:cubicBezTo>
                  <a:cubicBezTo>
                    <a:pt x="728" y="7856"/>
                    <a:pt x="701" y="7802"/>
                    <a:pt x="669" y="7748"/>
                  </a:cubicBezTo>
                  <a:cubicBezTo>
                    <a:pt x="631" y="7666"/>
                    <a:pt x="603" y="7579"/>
                    <a:pt x="560" y="7503"/>
                  </a:cubicBezTo>
                  <a:cubicBezTo>
                    <a:pt x="549" y="7465"/>
                    <a:pt x="533" y="7422"/>
                    <a:pt x="527" y="7384"/>
                  </a:cubicBezTo>
                  <a:cubicBezTo>
                    <a:pt x="478" y="7269"/>
                    <a:pt x="457" y="7144"/>
                    <a:pt x="408" y="7030"/>
                  </a:cubicBezTo>
                  <a:cubicBezTo>
                    <a:pt x="397" y="7003"/>
                    <a:pt x="397" y="6976"/>
                    <a:pt x="391" y="6949"/>
                  </a:cubicBezTo>
                  <a:cubicBezTo>
                    <a:pt x="391" y="6921"/>
                    <a:pt x="397" y="6889"/>
                    <a:pt x="359" y="6873"/>
                  </a:cubicBezTo>
                  <a:cubicBezTo>
                    <a:pt x="359" y="6873"/>
                    <a:pt x="353" y="6862"/>
                    <a:pt x="353" y="6862"/>
                  </a:cubicBezTo>
                  <a:cubicBezTo>
                    <a:pt x="375" y="6807"/>
                    <a:pt x="321" y="6775"/>
                    <a:pt x="326" y="6726"/>
                  </a:cubicBezTo>
                  <a:cubicBezTo>
                    <a:pt x="332" y="6715"/>
                    <a:pt x="321" y="6699"/>
                    <a:pt x="315" y="6688"/>
                  </a:cubicBezTo>
                  <a:cubicBezTo>
                    <a:pt x="304" y="6671"/>
                    <a:pt x="299" y="6644"/>
                    <a:pt x="294" y="6623"/>
                  </a:cubicBezTo>
                  <a:cubicBezTo>
                    <a:pt x="294" y="6590"/>
                    <a:pt x="288" y="6557"/>
                    <a:pt x="272" y="6525"/>
                  </a:cubicBezTo>
                  <a:cubicBezTo>
                    <a:pt x="266" y="6503"/>
                    <a:pt x="250" y="6487"/>
                    <a:pt x="266" y="6465"/>
                  </a:cubicBezTo>
                  <a:cubicBezTo>
                    <a:pt x="266" y="6454"/>
                    <a:pt x="261" y="6443"/>
                    <a:pt x="250" y="6421"/>
                  </a:cubicBezTo>
                  <a:cubicBezTo>
                    <a:pt x="239" y="6405"/>
                    <a:pt x="234" y="6389"/>
                    <a:pt x="256" y="6372"/>
                  </a:cubicBezTo>
                  <a:cubicBezTo>
                    <a:pt x="261" y="6367"/>
                    <a:pt x="261" y="6351"/>
                    <a:pt x="266" y="6345"/>
                  </a:cubicBezTo>
                  <a:lnTo>
                    <a:pt x="266" y="6345"/>
                  </a:lnTo>
                  <a:lnTo>
                    <a:pt x="245" y="6356"/>
                  </a:lnTo>
                  <a:cubicBezTo>
                    <a:pt x="239" y="6345"/>
                    <a:pt x="234" y="6334"/>
                    <a:pt x="234" y="6329"/>
                  </a:cubicBezTo>
                  <a:cubicBezTo>
                    <a:pt x="261" y="6285"/>
                    <a:pt x="223" y="6237"/>
                    <a:pt x="228" y="6193"/>
                  </a:cubicBezTo>
                  <a:cubicBezTo>
                    <a:pt x="234" y="6160"/>
                    <a:pt x="185" y="6133"/>
                    <a:pt x="228" y="6101"/>
                  </a:cubicBezTo>
                  <a:lnTo>
                    <a:pt x="207" y="6079"/>
                  </a:lnTo>
                  <a:cubicBezTo>
                    <a:pt x="201" y="6073"/>
                    <a:pt x="196" y="6057"/>
                    <a:pt x="201" y="6046"/>
                  </a:cubicBezTo>
                  <a:cubicBezTo>
                    <a:pt x="212" y="6019"/>
                    <a:pt x="228" y="5981"/>
                    <a:pt x="212" y="5965"/>
                  </a:cubicBezTo>
                  <a:cubicBezTo>
                    <a:pt x="179" y="5910"/>
                    <a:pt x="207" y="5861"/>
                    <a:pt x="207" y="5807"/>
                  </a:cubicBezTo>
                  <a:cubicBezTo>
                    <a:pt x="201" y="5698"/>
                    <a:pt x="212" y="5590"/>
                    <a:pt x="207" y="5486"/>
                  </a:cubicBezTo>
                  <a:cubicBezTo>
                    <a:pt x="201" y="5405"/>
                    <a:pt x="201" y="5329"/>
                    <a:pt x="218" y="5253"/>
                  </a:cubicBezTo>
                  <a:cubicBezTo>
                    <a:pt x="223" y="5236"/>
                    <a:pt x="212" y="5215"/>
                    <a:pt x="212" y="5198"/>
                  </a:cubicBezTo>
                  <a:cubicBezTo>
                    <a:pt x="212" y="5133"/>
                    <a:pt x="223" y="5068"/>
                    <a:pt x="239" y="4997"/>
                  </a:cubicBezTo>
                  <a:cubicBezTo>
                    <a:pt x="245" y="4970"/>
                    <a:pt x="245" y="4943"/>
                    <a:pt x="245" y="4916"/>
                  </a:cubicBezTo>
                  <a:cubicBezTo>
                    <a:pt x="261" y="4780"/>
                    <a:pt x="277" y="4644"/>
                    <a:pt x="299" y="4508"/>
                  </a:cubicBezTo>
                  <a:cubicBezTo>
                    <a:pt x="304" y="4459"/>
                    <a:pt x="310" y="4410"/>
                    <a:pt x="321" y="4361"/>
                  </a:cubicBezTo>
                  <a:cubicBezTo>
                    <a:pt x="326" y="4312"/>
                    <a:pt x="337" y="4269"/>
                    <a:pt x="353" y="4225"/>
                  </a:cubicBezTo>
                  <a:cubicBezTo>
                    <a:pt x="375" y="4198"/>
                    <a:pt x="353" y="4193"/>
                    <a:pt x="353" y="4176"/>
                  </a:cubicBezTo>
                  <a:cubicBezTo>
                    <a:pt x="375" y="4100"/>
                    <a:pt x="419" y="4030"/>
                    <a:pt x="413" y="3943"/>
                  </a:cubicBezTo>
                  <a:cubicBezTo>
                    <a:pt x="446" y="3894"/>
                    <a:pt x="462" y="3834"/>
                    <a:pt x="473" y="3774"/>
                  </a:cubicBezTo>
                  <a:cubicBezTo>
                    <a:pt x="495" y="3676"/>
                    <a:pt x="538" y="3578"/>
                    <a:pt x="565" y="3481"/>
                  </a:cubicBezTo>
                  <a:cubicBezTo>
                    <a:pt x="571" y="3453"/>
                    <a:pt x="614" y="3443"/>
                    <a:pt x="603" y="3399"/>
                  </a:cubicBezTo>
                  <a:cubicBezTo>
                    <a:pt x="603" y="3388"/>
                    <a:pt x="614" y="3372"/>
                    <a:pt x="614" y="3356"/>
                  </a:cubicBezTo>
                  <a:cubicBezTo>
                    <a:pt x="614" y="3312"/>
                    <a:pt x="669" y="3290"/>
                    <a:pt x="663" y="3241"/>
                  </a:cubicBezTo>
                  <a:cubicBezTo>
                    <a:pt x="696" y="3231"/>
                    <a:pt x="685" y="3193"/>
                    <a:pt x="701" y="3171"/>
                  </a:cubicBezTo>
                  <a:cubicBezTo>
                    <a:pt x="718" y="3149"/>
                    <a:pt x="728" y="3122"/>
                    <a:pt x="734" y="3095"/>
                  </a:cubicBezTo>
                  <a:cubicBezTo>
                    <a:pt x="745" y="3067"/>
                    <a:pt x="756" y="3040"/>
                    <a:pt x="767" y="3008"/>
                  </a:cubicBezTo>
                  <a:cubicBezTo>
                    <a:pt x="772" y="3002"/>
                    <a:pt x="777" y="2991"/>
                    <a:pt x="783" y="2986"/>
                  </a:cubicBezTo>
                  <a:cubicBezTo>
                    <a:pt x="799" y="2970"/>
                    <a:pt x="815" y="2948"/>
                    <a:pt x="821" y="2926"/>
                  </a:cubicBezTo>
                  <a:cubicBezTo>
                    <a:pt x="843" y="2877"/>
                    <a:pt x="843" y="2817"/>
                    <a:pt x="897" y="2779"/>
                  </a:cubicBezTo>
                  <a:cubicBezTo>
                    <a:pt x="886" y="2736"/>
                    <a:pt x="946" y="2720"/>
                    <a:pt x="940" y="2671"/>
                  </a:cubicBezTo>
                  <a:cubicBezTo>
                    <a:pt x="935" y="2644"/>
                    <a:pt x="957" y="2622"/>
                    <a:pt x="979" y="2616"/>
                  </a:cubicBezTo>
                  <a:cubicBezTo>
                    <a:pt x="1011" y="2616"/>
                    <a:pt x="973" y="2584"/>
                    <a:pt x="995" y="2573"/>
                  </a:cubicBezTo>
                  <a:cubicBezTo>
                    <a:pt x="1011" y="2557"/>
                    <a:pt x="1022" y="2540"/>
                    <a:pt x="1033" y="2518"/>
                  </a:cubicBezTo>
                  <a:cubicBezTo>
                    <a:pt x="1055" y="2486"/>
                    <a:pt x="1071" y="2448"/>
                    <a:pt x="1093" y="2415"/>
                  </a:cubicBezTo>
                  <a:cubicBezTo>
                    <a:pt x="1109" y="2388"/>
                    <a:pt x="1131" y="2366"/>
                    <a:pt x="1152" y="2345"/>
                  </a:cubicBezTo>
                  <a:cubicBezTo>
                    <a:pt x="1169" y="2334"/>
                    <a:pt x="1109" y="2317"/>
                    <a:pt x="1152" y="2312"/>
                  </a:cubicBezTo>
                  <a:cubicBezTo>
                    <a:pt x="1180" y="2312"/>
                    <a:pt x="1163" y="2274"/>
                    <a:pt x="1180" y="2268"/>
                  </a:cubicBezTo>
                  <a:cubicBezTo>
                    <a:pt x="1196" y="2263"/>
                    <a:pt x="1207" y="2247"/>
                    <a:pt x="1218" y="2236"/>
                  </a:cubicBezTo>
                  <a:cubicBezTo>
                    <a:pt x="1229" y="2225"/>
                    <a:pt x="1234" y="2220"/>
                    <a:pt x="1239" y="2209"/>
                  </a:cubicBezTo>
                  <a:cubicBezTo>
                    <a:pt x="1250" y="2176"/>
                    <a:pt x="1256" y="2133"/>
                    <a:pt x="1283" y="2116"/>
                  </a:cubicBezTo>
                  <a:cubicBezTo>
                    <a:pt x="1310" y="2105"/>
                    <a:pt x="1337" y="2084"/>
                    <a:pt x="1359" y="2056"/>
                  </a:cubicBezTo>
                  <a:cubicBezTo>
                    <a:pt x="1419" y="1964"/>
                    <a:pt x="1528" y="1910"/>
                    <a:pt x="1582" y="1812"/>
                  </a:cubicBezTo>
                  <a:cubicBezTo>
                    <a:pt x="1604" y="1774"/>
                    <a:pt x="1653" y="1752"/>
                    <a:pt x="1685" y="1719"/>
                  </a:cubicBezTo>
                  <a:cubicBezTo>
                    <a:pt x="1701" y="1709"/>
                    <a:pt x="1723" y="1698"/>
                    <a:pt x="1723" y="1681"/>
                  </a:cubicBezTo>
                  <a:cubicBezTo>
                    <a:pt x="1729" y="1632"/>
                    <a:pt x="1772" y="1622"/>
                    <a:pt x="1799" y="1600"/>
                  </a:cubicBezTo>
                  <a:cubicBezTo>
                    <a:pt x="1821" y="1573"/>
                    <a:pt x="1865" y="1567"/>
                    <a:pt x="1865" y="1524"/>
                  </a:cubicBezTo>
                  <a:cubicBezTo>
                    <a:pt x="1865" y="1513"/>
                    <a:pt x="1881" y="1507"/>
                    <a:pt x="1892" y="1497"/>
                  </a:cubicBezTo>
                  <a:cubicBezTo>
                    <a:pt x="1946" y="1459"/>
                    <a:pt x="1990" y="1404"/>
                    <a:pt x="2022" y="1350"/>
                  </a:cubicBezTo>
                  <a:cubicBezTo>
                    <a:pt x="2033" y="1328"/>
                    <a:pt x="2060" y="1312"/>
                    <a:pt x="2082" y="1295"/>
                  </a:cubicBezTo>
                  <a:cubicBezTo>
                    <a:pt x="2115" y="1279"/>
                    <a:pt x="2142" y="1263"/>
                    <a:pt x="2164" y="1241"/>
                  </a:cubicBezTo>
                  <a:cubicBezTo>
                    <a:pt x="2191" y="1214"/>
                    <a:pt x="2218" y="1198"/>
                    <a:pt x="2250" y="1192"/>
                  </a:cubicBezTo>
                  <a:cubicBezTo>
                    <a:pt x="2261" y="1187"/>
                    <a:pt x="2272" y="1181"/>
                    <a:pt x="2278" y="1170"/>
                  </a:cubicBezTo>
                  <a:cubicBezTo>
                    <a:pt x="2305" y="1127"/>
                    <a:pt x="2348" y="1100"/>
                    <a:pt x="2403" y="1094"/>
                  </a:cubicBezTo>
                  <a:cubicBezTo>
                    <a:pt x="2419" y="1094"/>
                    <a:pt x="2430" y="1089"/>
                    <a:pt x="2435" y="1073"/>
                  </a:cubicBezTo>
                  <a:cubicBezTo>
                    <a:pt x="2462" y="1024"/>
                    <a:pt x="2517" y="1013"/>
                    <a:pt x="2560" y="980"/>
                  </a:cubicBezTo>
                  <a:cubicBezTo>
                    <a:pt x="2609" y="953"/>
                    <a:pt x="2653" y="926"/>
                    <a:pt x="2707" y="904"/>
                  </a:cubicBezTo>
                  <a:cubicBezTo>
                    <a:pt x="2734" y="888"/>
                    <a:pt x="2767" y="888"/>
                    <a:pt x="2794" y="861"/>
                  </a:cubicBezTo>
                  <a:cubicBezTo>
                    <a:pt x="2816" y="839"/>
                    <a:pt x="2843" y="823"/>
                    <a:pt x="2876" y="806"/>
                  </a:cubicBezTo>
                  <a:cubicBezTo>
                    <a:pt x="2892" y="795"/>
                    <a:pt x="2914" y="784"/>
                    <a:pt x="2930" y="768"/>
                  </a:cubicBezTo>
                  <a:cubicBezTo>
                    <a:pt x="2952" y="746"/>
                    <a:pt x="3001" y="774"/>
                    <a:pt x="3012" y="725"/>
                  </a:cubicBezTo>
                  <a:cubicBezTo>
                    <a:pt x="3050" y="725"/>
                    <a:pt x="3066" y="687"/>
                    <a:pt x="3088" y="681"/>
                  </a:cubicBezTo>
                  <a:cubicBezTo>
                    <a:pt x="3131" y="659"/>
                    <a:pt x="3175" y="638"/>
                    <a:pt x="3218" y="611"/>
                  </a:cubicBezTo>
                  <a:cubicBezTo>
                    <a:pt x="3245" y="600"/>
                    <a:pt x="3283" y="605"/>
                    <a:pt x="3294" y="567"/>
                  </a:cubicBezTo>
                  <a:lnTo>
                    <a:pt x="3316" y="567"/>
                  </a:lnTo>
                  <a:cubicBezTo>
                    <a:pt x="3324" y="571"/>
                    <a:pt x="3331" y="575"/>
                    <a:pt x="3337" y="575"/>
                  </a:cubicBezTo>
                  <a:cubicBezTo>
                    <a:pt x="3339" y="575"/>
                    <a:pt x="3342" y="574"/>
                    <a:pt x="3343" y="572"/>
                  </a:cubicBezTo>
                  <a:cubicBezTo>
                    <a:pt x="3397" y="534"/>
                    <a:pt x="3452" y="502"/>
                    <a:pt x="3517" y="485"/>
                  </a:cubicBezTo>
                  <a:cubicBezTo>
                    <a:pt x="3533" y="480"/>
                    <a:pt x="3550" y="475"/>
                    <a:pt x="3566" y="458"/>
                  </a:cubicBezTo>
                  <a:cubicBezTo>
                    <a:pt x="3572" y="452"/>
                    <a:pt x="3579" y="446"/>
                    <a:pt x="3586" y="446"/>
                  </a:cubicBezTo>
                  <a:cubicBezTo>
                    <a:pt x="3591" y="446"/>
                    <a:pt x="3597" y="449"/>
                    <a:pt x="3604" y="458"/>
                  </a:cubicBezTo>
                  <a:cubicBezTo>
                    <a:pt x="3608" y="458"/>
                    <a:pt x="3611" y="461"/>
                    <a:pt x="3616" y="461"/>
                  </a:cubicBezTo>
                  <a:cubicBezTo>
                    <a:pt x="3619" y="461"/>
                    <a:pt x="3622" y="460"/>
                    <a:pt x="3626" y="458"/>
                  </a:cubicBezTo>
                  <a:cubicBezTo>
                    <a:pt x="3636" y="438"/>
                    <a:pt x="3650" y="427"/>
                    <a:pt x="3667" y="427"/>
                  </a:cubicBezTo>
                  <a:cubicBezTo>
                    <a:pt x="3677" y="427"/>
                    <a:pt x="3689" y="431"/>
                    <a:pt x="3702" y="442"/>
                  </a:cubicBezTo>
                  <a:cubicBezTo>
                    <a:pt x="3703" y="443"/>
                    <a:pt x="3704" y="443"/>
                    <a:pt x="3706" y="443"/>
                  </a:cubicBezTo>
                  <a:cubicBezTo>
                    <a:pt x="3713" y="443"/>
                    <a:pt x="3725" y="436"/>
                    <a:pt x="3729" y="431"/>
                  </a:cubicBezTo>
                  <a:cubicBezTo>
                    <a:pt x="3740" y="415"/>
                    <a:pt x="3751" y="404"/>
                    <a:pt x="3767" y="388"/>
                  </a:cubicBezTo>
                  <a:cubicBezTo>
                    <a:pt x="3780" y="373"/>
                    <a:pt x="3786" y="364"/>
                    <a:pt x="3792" y="364"/>
                  </a:cubicBezTo>
                  <a:cubicBezTo>
                    <a:pt x="3799" y="364"/>
                    <a:pt x="3804" y="375"/>
                    <a:pt x="3816" y="399"/>
                  </a:cubicBezTo>
                  <a:cubicBezTo>
                    <a:pt x="3816" y="404"/>
                    <a:pt x="3821" y="409"/>
                    <a:pt x="3827" y="409"/>
                  </a:cubicBezTo>
                  <a:cubicBezTo>
                    <a:pt x="3832" y="404"/>
                    <a:pt x="3827" y="388"/>
                    <a:pt x="3832" y="388"/>
                  </a:cubicBezTo>
                  <a:cubicBezTo>
                    <a:pt x="3849" y="382"/>
                    <a:pt x="3870" y="377"/>
                    <a:pt x="3887" y="371"/>
                  </a:cubicBezTo>
                  <a:cubicBezTo>
                    <a:pt x="3891" y="372"/>
                    <a:pt x="3894" y="372"/>
                    <a:pt x="3898" y="372"/>
                  </a:cubicBezTo>
                  <a:cubicBezTo>
                    <a:pt x="3930" y="372"/>
                    <a:pt x="3953" y="352"/>
                    <a:pt x="3963" y="328"/>
                  </a:cubicBezTo>
                  <a:cubicBezTo>
                    <a:pt x="3969" y="312"/>
                    <a:pt x="3976" y="301"/>
                    <a:pt x="3986" y="301"/>
                  </a:cubicBezTo>
                  <a:cubicBezTo>
                    <a:pt x="3992" y="301"/>
                    <a:pt x="4001" y="306"/>
                    <a:pt x="4012" y="317"/>
                  </a:cubicBezTo>
                  <a:cubicBezTo>
                    <a:pt x="4019" y="328"/>
                    <a:pt x="4033" y="334"/>
                    <a:pt x="4047" y="334"/>
                  </a:cubicBezTo>
                  <a:cubicBezTo>
                    <a:pt x="4055" y="334"/>
                    <a:pt x="4064" y="332"/>
                    <a:pt x="4071" y="328"/>
                  </a:cubicBezTo>
                  <a:cubicBezTo>
                    <a:pt x="4104" y="312"/>
                    <a:pt x="4158" y="333"/>
                    <a:pt x="4186" y="290"/>
                  </a:cubicBezTo>
                  <a:cubicBezTo>
                    <a:pt x="4196" y="295"/>
                    <a:pt x="4206" y="296"/>
                    <a:pt x="4216" y="296"/>
                  </a:cubicBezTo>
                  <a:cubicBezTo>
                    <a:pt x="4249" y="296"/>
                    <a:pt x="4277" y="272"/>
                    <a:pt x="4311" y="268"/>
                  </a:cubicBezTo>
                  <a:cubicBezTo>
                    <a:pt x="4381" y="263"/>
                    <a:pt x="4452" y="246"/>
                    <a:pt x="4523" y="235"/>
                  </a:cubicBezTo>
                  <a:cubicBezTo>
                    <a:pt x="4534" y="235"/>
                    <a:pt x="4550" y="235"/>
                    <a:pt x="4561" y="230"/>
                  </a:cubicBezTo>
                  <a:cubicBezTo>
                    <a:pt x="4599" y="214"/>
                    <a:pt x="4642" y="203"/>
                    <a:pt x="4686" y="203"/>
                  </a:cubicBezTo>
                  <a:cubicBezTo>
                    <a:pt x="4693" y="202"/>
                    <a:pt x="4700" y="202"/>
                    <a:pt x="4707" y="202"/>
                  </a:cubicBezTo>
                  <a:cubicBezTo>
                    <a:pt x="4715" y="202"/>
                    <a:pt x="4723" y="202"/>
                    <a:pt x="4732" y="202"/>
                  </a:cubicBezTo>
                  <a:cubicBezTo>
                    <a:pt x="4757" y="202"/>
                    <a:pt x="4782" y="199"/>
                    <a:pt x="4805" y="176"/>
                  </a:cubicBezTo>
                  <a:cubicBezTo>
                    <a:pt x="4811" y="170"/>
                    <a:pt x="4838" y="170"/>
                    <a:pt x="4854" y="170"/>
                  </a:cubicBezTo>
                  <a:cubicBezTo>
                    <a:pt x="4886" y="172"/>
                    <a:pt x="4918" y="172"/>
                    <a:pt x="4949" y="172"/>
                  </a:cubicBezTo>
                  <a:cubicBezTo>
                    <a:pt x="5035" y="172"/>
                    <a:pt x="5119" y="167"/>
                    <a:pt x="5202" y="159"/>
                  </a:cubicBezTo>
                  <a:close/>
                  <a:moveTo>
                    <a:pt x="5680" y="1"/>
                  </a:moveTo>
                  <a:cubicBezTo>
                    <a:pt x="5651" y="1"/>
                    <a:pt x="5624" y="8"/>
                    <a:pt x="5598" y="8"/>
                  </a:cubicBezTo>
                  <a:cubicBezTo>
                    <a:pt x="5593" y="8"/>
                    <a:pt x="5588" y="8"/>
                    <a:pt x="5583" y="7"/>
                  </a:cubicBezTo>
                  <a:cubicBezTo>
                    <a:pt x="5572" y="5"/>
                    <a:pt x="5561" y="5"/>
                    <a:pt x="5550" y="5"/>
                  </a:cubicBezTo>
                  <a:cubicBezTo>
                    <a:pt x="5528" y="5"/>
                    <a:pt x="5507" y="7"/>
                    <a:pt x="5485" y="7"/>
                  </a:cubicBezTo>
                  <a:lnTo>
                    <a:pt x="5365" y="7"/>
                  </a:lnTo>
                  <a:cubicBezTo>
                    <a:pt x="5341" y="7"/>
                    <a:pt x="5316" y="16"/>
                    <a:pt x="5294" y="16"/>
                  </a:cubicBezTo>
                  <a:cubicBezTo>
                    <a:pt x="5287" y="16"/>
                    <a:pt x="5280" y="15"/>
                    <a:pt x="5273" y="13"/>
                  </a:cubicBezTo>
                  <a:cubicBezTo>
                    <a:pt x="5250" y="5"/>
                    <a:pt x="5229" y="2"/>
                    <a:pt x="5207" y="2"/>
                  </a:cubicBezTo>
                  <a:cubicBezTo>
                    <a:pt x="5155" y="2"/>
                    <a:pt x="5105" y="18"/>
                    <a:pt x="5055" y="18"/>
                  </a:cubicBezTo>
                  <a:cubicBezTo>
                    <a:pt x="4979" y="18"/>
                    <a:pt x="4903" y="23"/>
                    <a:pt x="4827" y="40"/>
                  </a:cubicBezTo>
                  <a:cubicBezTo>
                    <a:pt x="4762" y="51"/>
                    <a:pt x="4697" y="34"/>
                    <a:pt x="4626" y="62"/>
                  </a:cubicBezTo>
                  <a:cubicBezTo>
                    <a:pt x="4615" y="64"/>
                    <a:pt x="4604" y="66"/>
                    <a:pt x="4593" y="66"/>
                  </a:cubicBezTo>
                  <a:cubicBezTo>
                    <a:pt x="4582" y="66"/>
                    <a:pt x="4572" y="64"/>
                    <a:pt x="4561" y="62"/>
                  </a:cubicBezTo>
                  <a:lnTo>
                    <a:pt x="4534" y="62"/>
                  </a:lnTo>
                  <a:cubicBezTo>
                    <a:pt x="4474" y="72"/>
                    <a:pt x="4419" y="89"/>
                    <a:pt x="4360" y="100"/>
                  </a:cubicBezTo>
                  <a:cubicBezTo>
                    <a:pt x="4245" y="121"/>
                    <a:pt x="4131" y="143"/>
                    <a:pt x="4023" y="176"/>
                  </a:cubicBezTo>
                  <a:cubicBezTo>
                    <a:pt x="3990" y="187"/>
                    <a:pt x="3963" y="192"/>
                    <a:pt x="3930" y="197"/>
                  </a:cubicBezTo>
                  <a:cubicBezTo>
                    <a:pt x="3914" y="203"/>
                    <a:pt x="3898" y="208"/>
                    <a:pt x="3887" y="214"/>
                  </a:cubicBezTo>
                  <a:cubicBezTo>
                    <a:pt x="3827" y="230"/>
                    <a:pt x="3778" y="252"/>
                    <a:pt x="3718" y="273"/>
                  </a:cubicBezTo>
                  <a:cubicBezTo>
                    <a:pt x="3658" y="295"/>
                    <a:pt x="3599" y="306"/>
                    <a:pt x="3533" y="328"/>
                  </a:cubicBezTo>
                  <a:cubicBezTo>
                    <a:pt x="3474" y="350"/>
                    <a:pt x="3414" y="388"/>
                    <a:pt x="3349" y="404"/>
                  </a:cubicBezTo>
                  <a:cubicBezTo>
                    <a:pt x="3272" y="420"/>
                    <a:pt x="3207" y="453"/>
                    <a:pt x="3142" y="496"/>
                  </a:cubicBezTo>
                  <a:cubicBezTo>
                    <a:pt x="3131" y="502"/>
                    <a:pt x="3120" y="513"/>
                    <a:pt x="3109" y="513"/>
                  </a:cubicBezTo>
                  <a:cubicBezTo>
                    <a:pt x="3103" y="511"/>
                    <a:pt x="3097" y="510"/>
                    <a:pt x="3091" y="510"/>
                  </a:cubicBezTo>
                  <a:cubicBezTo>
                    <a:pt x="3040" y="510"/>
                    <a:pt x="3008" y="567"/>
                    <a:pt x="2958" y="567"/>
                  </a:cubicBezTo>
                  <a:cubicBezTo>
                    <a:pt x="2956" y="567"/>
                    <a:pt x="2954" y="567"/>
                    <a:pt x="2952" y="567"/>
                  </a:cubicBezTo>
                  <a:cubicBezTo>
                    <a:pt x="2919" y="627"/>
                    <a:pt x="2843" y="605"/>
                    <a:pt x="2800" y="654"/>
                  </a:cubicBezTo>
                  <a:cubicBezTo>
                    <a:pt x="2796" y="653"/>
                    <a:pt x="2793" y="653"/>
                    <a:pt x="2789" y="653"/>
                  </a:cubicBezTo>
                  <a:cubicBezTo>
                    <a:pt x="2760" y="653"/>
                    <a:pt x="2733" y="674"/>
                    <a:pt x="2723" y="703"/>
                  </a:cubicBezTo>
                  <a:cubicBezTo>
                    <a:pt x="2718" y="708"/>
                    <a:pt x="2713" y="714"/>
                    <a:pt x="2702" y="714"/>
                  </a:cubicBezTo>
                  <a:cubicBezTo>
                    <a:pt x="2696" y="712"/>
                    <a:pt x="2690" y="711"/>
                    <a:pt x="2684" y="711"/>
                  </a:cubicBezTo>
                  <a:cubicBezTo>
                    <a:pt x="2653" y="711"/>
                    <a:pt x="2626" y="733"/>
                    <a:pt x="2598" y="746"/>
                  </a:cubicBezTo>
                  <a:cubicBezTo>
                    <a:pt x="2544" y="768"/>
                    <a:pt x="2501" y="817"/>
                    <a:pt x="2441" y="833"/>
                  </a:cubicBezTo>
                  <a:cubicBezTo>
                    <a:pt x="2441" y="877"/>
                    <a:pt x="2392" y="871"/>
                    <a:pt x="2370" y="899"/>
                  </a:cubicBezTo>
                  <a:cubicBezTo>
                    <a:pt x="2366" y="898"/>
                    <a:pt x="2363" y="897"/>
                    <a:pt x="2360" y="897"/>
                  </a:cubicBezTo>
                  <a:cubicBezTo>
                    <a:pt x="2327" y="897"/>
                    <a:pt x="2329" y="948"/>
                    <a:pt x="2294" y="948"/>
                  </a:cubicBezTo>
                  <a:cubicBezTo>
                    <a:pt x="2250" y="948"/>
                    <a:pt x="2234" y="975"/>
                    <a:pt x="2207" y="996"/>
                  </a:cubicBezTo>
                  <a:cubicBezTo>
                    <a:pt x="2191" y="1013"/>
                    <a:pt x="2169" y="1024"/>
                    <a:pt x="2153" y="1035"/>
                  </a:cubicBezTo>
                  <a:cubicBezTo>
                    <a:pt x="2131" y="1051"/>
                    <a:pt x="2098" y="1073"/>
                    <a:pt x="2082" y="1083"/>
                  </a:cubicBezTo>
                  <a:cubicBezTo>
                    <a:pt x="2066" y="1094"/>
                    <a:pt x="2120" y="1100"/>
                    <a:pt x="2082" y="1105"/>
                  </a:cubicBezTo>
                  <a:cubicBezTo>
                    <a:pt x="2039" y="1116"/>
                    <a:pt x="2006" y="1138"/>
                    <a:pt x="1979" y="1165"/>
                  </a:cubicBezTo>
                  <a:cubicBezTo>
                    <a:pt x="1919" y="1214"/>
                    <a:pt x="1859" y="1268"/>
                    <a:pt x="1810" y="1323"/>
                  </a:cubicBezTo>
                  <a:cubicBezTo>
                    <a:pt x="1783" y="1361"/>
                    <a:pt x="1750" y="1388"/>
                    <a:pt x="1718" y="1410"/>
                  </a:cubicBezTo>
                  <a:cubicBezTo>
                    <a:pt x="1674" y="1442"/>
                    <a:pt x="1636" y="1475"/>
                    <a:pt x="1604" y="1513"/>
                  </a:cubicBezTo>
                  <a:cubicBezTo>
                    <a:pt x="1544" y="1573"/>
                    <a:pt x="1489" y="1638"/>
                    <a:pt x="1435" y="1703"/>
                  </a:cubicBezTo>
                  <a:cubicBezTo>
                    <a:pt x="1413" y="1730"/>
                    <a:pt x="1403" y="1768"/>
                    <a:pt x="1375" y="1779"/>
                  </a:cubicBezTo>
                  <a:cubicBezTo>
                    <a:pt x="1343" y="1796"/>
                    <a:pt x="1310" y="1801"/>
                    <a:pt x="1326" y="1850"/>
                  </a:cubicBezTo>
                  <a:cubicBezTo>
                    <a:pt x="1326" y="1850"/>
                    <a:pt x="1310" y="1855"/>
                    <a:pt x="1305" y="1861"/>
                  </a:cubicBezTo>
                  <a:cubicBezTo>
                    <a:pt x="1277" y="1893"/>
                    <a:pt x="1218" y="1899"/>
                    <a:pt x="1223" y="1959"/>
                  </a:cubicBezTo>
                  <a:cubicBezTo>
                    <a:pt x="1223" y="1964"/>
                    <a:pt x="1212" y="1969"/>
                    <a:pt x="1212" y="1969"/>
                  </a:cubicBezTo>
                  <a:cubicBezTo>
                    <a:pt x="1207" y="1968"/>
                    <a:pt x="1202" y="1967"/>
                    <a:pt x="1199" y="1967"/>
                  </a:cubicBezTo>
                  <a:cubicBezTo>
                    <a:pt x="1174" y="1967"/>
                    <a:pt x="1173" y="1993"/>
                    <a:pt x="1169" y="2008"/>
                  </a:cubicBezTo>
                  <a:cubicBezTo>
                    <a:pt x="1152" y="2040"/>
                    <a:pt x="1142" y="2084"/>
                    <a:pt x="1114" y="2094"/>
                  </a:cubicBezTo>
                  <a:cubicBezTo>
                    <a:pt x="1071" y="2111"/>
                    <a:pt x="1087" y="2154"/>
                    <a:pt x="1065" y="2176"/>
                  </a:cubicBezTo>
                  <a:cubicBezTo>
                    <a:pt x="1055" y="2181"/>
                    <a:pt x="1049" y="2181"/>
                    <a:pt x="1044" y="2187"/>
                  </a:cubicBezTo>
                  <a:cubicBezTo>
                    <a:pt x="1027" y="2198"/>
                    <a:pt x="1017" y="2214"/>
                    <a:pt x="1011" y="2230"/>
                  </a:cubicBezTo>
                  <a:cubicBezTo>
                    <a:pt x="1000" y="2258"/>
                    <a:pt x="984" y="2279"/>
                    <a:pt x="973" y="2306"/>
                  </a:cubicBezTo>
                  <a:cubicBezTo>
                    <a:pt x="908" y="2383"/>
                    <a:pt x="853" y="2470"/>
                    <a:pt x="810" y="2562"/>
                  </a:cubicBezTo>
                  <a:cubicBezTo>
                    <a:pt x="794" y="2600"/>
                    <a:pt x="756" y="2633"/>
                    <a:pt x="761" y="2676"/>
                  </a:cubicBezTo>
                  <a:cubicBezTo>
                    <a:pt x="707" y="2698"/>
                    <a:pt x="728" y="2779"/>
                    <a:pt x="669" y="2796"/>
                  </a:cubicBezTo>
                  <a:cubicBezTo>
                    <a:pt x="685" y="2872"/>
                    <a:pt x="603" y="2910"/>
                    <a:pt x="598" y="2981"/>
                  </a:cubicBezTo>
                  <a:cubicBezTo>
                    <a:pt x="598" y="2991"/>
                    <a:pt x="593" y="3008"/>
                    <a:pt x="587" y="3013"/>
                  </a:cubicBezTo>
                  <a:cubicBezTo>
                    <a:pt x="538" y="3051"/>
                    <a:pt x="560" y="3127"/>
                    <a:pt x="506" y="3160"/>
                  </a:cubicBezTo>
                  <a:cubicBezTo>
                    <a:pt x="516" y="3209"/>
                    <a:pt x="468" y="3241"/>
                    <a:pt x="468" y="3296"/>
                  </a:cubicBezTo>
                  <a:cubicBezTo>
                    <a:pt x="468" y="3334"/>
                    <a:pt x="430" y="3366"/>
                    <a:pt x="413" y="3410"/>
                  </a:cubicBezTo>
                  <a:cubicBezTo>
                    <a:pt x="375" y="3530"/>
                    <a:pt x="332" y="3655"/>
                    <a:pt x="288" y="3780"/>
                  </a:cubicBezTo>
                  <a:cubicBezTo>
                    <a:pt x="256" y="3861"/>
                    <a:pt x="239" y="3943"/>
                    <a:pt x="212" y="4030"/>
                  </a:cubicBezTo>
                  <a:cubicBezTo>
                    <a:pt x="185" y="4122"/>
                    <a:pt x="190" y="4220"/>
                    <a:pt x="147" y="4301"/>
                  </a:cubicBezTo>
                  <a:lnTo>
                    <a:pt x="147" y="4334"/>
                  </a:lnTo>
                  <a:cubicBezTo>
                    <a:pt x="141" y="4361"/>
                    <a:pt x="136" y="4383"/>
                    <a:pt x="136" y="4405"/>
                  </a:cubicBezTo>
                  <a:cubicBezTo>
                    <a:pt x="120" y="4470"/>
                    <a:pt x="109" y="4535"/>
                    <a:pt x="92" y="4600"/>
                  </a:cubicBezTo>
                  <a:cubicBezTo>
                    <a:pt x="71" y="4731"/>
                    <a:pt x="49" y="4867"/>
                    <a:pt x="27" y="5003"/>
                  </a:cubicBezTo>
                  <a:cubicBezTo>
                    <a:pt x="22" y="5030"/>
                    <a:pt x="22" y="5052"/>
                    <a:pt x="33" y="5073"/>
                  </a:cubicBezTo>
                  <a:cubicBezTo>
                    <a:pt x="44" y="5095"/>
                    <a:pt x="38" y="5122"/>
                    <a:pt x="16" y="5139"/>
                  </a:cubicBezTo>
                  <a:cubicBezTo>
                    <a:pt x="0" y="5155"/>
                    <a:pt x="11" y="5160"/>
                    <a:pt x="27" y="5171"/>
                  </a:cubicBezTo>
                  <a:cubicBezTo>
                    <a:pt x="44" y="5182"/>
                    <a:pt x="33" y="5204"/>
                    <a:pt x="27" y="5209"/>
                  </a:cubicBezTo>
                  <a:cubicBezTo>
                    <a:pt x="22" y="5220"/>
                    <a:pt x="11" y="5231"/>
                    <a:pt x="11" y="5231"/>
                  </a:cubicBezTo>
                  <a:cubicBezTo>
                    <a:pt x="33" y="5264"/>
                    <a:pt x="44" y="5296"/>
                    <a:pt x="0" y="5329"/>
                  </a:cubicBezTo>
                  <a:cubicBezTo>
                    <a:pt x="0" y="5329"/>
                    <a:pt x="0" y="5340"/>
                    <a:pt x="0" y="5340"/>
                  </a:cubicBezTo>
                  <a:cubicBezTo>
                    <a:pt x="22" y="5394"/>
                    <a:pt x="27" y="5410"/>
                    <a:pt x="11" y="5448"/>
                  </a:cubicBezTo>
                  <a:cubicBezTo>
                    <a:pt x="0" y="5476"/>
                    <a:pt x="0" y="5503"/>
                    <a:pt x="11" y="5530"/>
                  </a:cubicBezTo>
                  <a:cubicBezTo>
                    <a:pt x="16" y="5541"/>
                    <a:pt x="11" y="5552"/>
                    <a:pt x="11" y="5563"/>
                  </a:cubicBezTo>
                  <a:cubicBezTo>
                    <a:pt x="0" y="5611"/>
                    <a:pt x="6" y="5666"/>
                    <a:pt x="22" y="5715"/>
                  </a:cubicBezTo>
                  <a:cubicBezTo>
                    <a:pt x="27" y="5720"/>
                    <a:pt x="11" y="5736"/>
                    <a:pt x="11" y="5747"/>
                  </a:cubicBezTo>
                  <a:cubicBezTo>
                    <a:pt x="11" y="5758"/>
                    <a:pt x="11" y="5775"/>
                    <a:pt x="16" y="5785"/>
                  </a:cubicBezTo>
                  <a:cubicBezTo>
                    <a:pt x="22" y="5796"/>
                    <a:pt x="33" y="5813"/>
                    <a:pt x="27" y="5818"/>
                  </a:cubicBezTo>
                  <a:cubicBezTo>
                    <a:pt x="0" y="5845"/>
                    <a:pt x="38" y="5867"/>
                    <a:pt x="33" y="5894"/>
                  </a:cubicBezTo>
                  <a:cubicBezTo>
                    <a:pt x="27" y="5927"/>
                    <a:pt x="27" y="5954"/>
                    <a:pt x="33" y="5987"/>
                  </a:cubicBezTo>
                  <a:cubicBezTo>
                    <a:pt x="27" y="6084"/>
                    <a:pt x="49" y="6188"/>
                    <a:pt x="54" y="6291"/>
                  </a:cubicBezTo>
                  <a:cubicBezTo>
                    <a:pt x="44" y="6345"/>
                    <a:pt x="60" y="6400"/>
                    <a:pt x="87" y="6443"/>
                  </a:cubicBezTo>
                  <a:cubicBezTo>
                    <a:pt x="92" y="6449"/>
                    <a:pt x="82" y="6465"/>
                    <a:pt x="82" y="6470"/>
                  </a:cubicBezTo>
                  <a:cubicBezTo>
                    <a:pt x="82" y="6481"/>
                    <a:pt x="82" y="6497"/>
                    <a:pt x="82" y="6503"/>
                  </a:cubicBezTo>
                  <a:cubicBezTo>
                    <a:pt x="109" y="6541"/>
                    <a:pt x="71" y="6601"/>
                    <a:pt x="131" y="6623"/>
                  </a:cubicBezTo>
                  <a:cubicBezTo>
                    <a:pt x="136" y="6628"/>
                    <a:pt x="131" y="6644"/>
                    <a:pt x="136" y="6655"/>
                  </a:cubicBezTo>
                  <a:cubicBezTo>
                    <a:pt x="152" y="6715"/>
                    <a:pt x="158" y="6775"/>
                    <a:pt x="174" y="6835"/>
                  </a:cubicBezTo>
                  <a:cubicBezTo>
                    <a:pt x="190" y="6878"/>
                    <a:pt x="201" y="6927"/>
                    <a:pt x="218" y="6976"/>
                  </a:cubicBezTo>
                  <a:cubicBezTo>
                    <a:pt x="239" y="7041"/>
                    <a:pt x="250" y="7112"/>
                    <a:pt x="266" y="7182"/>
                  </a:cubicBezTo>
                  <a:cubicBezTo>
                    <a:pt x="294" y="7237"/>
                    <a:pt x="315" y="7297"/>
                    <a:pt x="337" y="7356"/>
                  </a:cubicBezTo>
                  <a:cubicBezTo>
                    <a:pt x="348" y="7400"/>
                    <a:pt x="364" y="7443"/>
                    <a:pt x="381" y="7487"/>
                  </a:cubicBezTo>
                  <a:cubicBezTo>
                    <a:pt x="391" y="7514"/>
                    <a:pt x="397" y="7547"/>
                    <a:pt x="408" y="7579"/>
                  </a:cubicBezTo>
                  <a:cubicBezTo>
                    <a:pt x="424" y="7612"/>
                    <a:pt x="446" y="7644"/>
                    <a:pt x="457" y="7672"/>
                  </a:cubicBezTo>
                  <a:cubicBezTo>
                    <a:pt x="468" y="7699"/>
                    <a:pt x="462" y="7731"/>
                    <a:pt x="473" y="7759"/>
                  </a:cubicBezTo>
                  <a:cubicBezTo>
                    <a:pt x="478" y="7786"/>
                    <a:pt x="506" y="7802"/>
                    <a:pt x="516" y="7829"/>
                  </a:cubicBezTo>
                  <a:cubicBezTo>
                    <a:pt x="538" y="7878"/>
                    <a:pt x="555" y="7927"/>
                    <a:pt x="576" y="7971"/>
                  </a:cubicBezTo>
                  <a:cubicBezTo>
                    <a:pt x="603" y="8036"/>
                    <a:pt x="642" y="8096"/>
                    <a:pt x="663" y="8155"/>
                  </a:cubicBezTo>
                  <a:cubicBezTo>
                    <a:pt x="680" y="8215"/>
                    <a:pt x="707" y="8270"/>
                    <a:pt x="750" y="8313"/>
                  </a:cubicBezTo>
                  <a:cubicBezTo>
                    <a:pt x="756" y="8318"/>
                    <a:pt x="756" y="8324"/>
                    <a:pt x="756" y="8329"/>
                  </a:cubicBezTo>
                  <a:cubicBezTo>
                    <a:pt x="772" y="8362"/>
                    <a:pt x="788" y="8400"/>
                    <a:pt x="815" y="8427"/>
                  </a:cubicBezTo>
                  <a:cubicBezTo>
                    <a:pt x="837" y="8454"/>
                    <a:pt x="853" y="8492"/>
                    <a:pt x="875" y="8525"/>
                  </a:cubicBezTo>
                  <a:cubicBezTo>
                    <a:pt x="892" y="8547"/>
                    <a:pt x="908" y="8558"/>
                    <a:pt x="924" y="8585"/>
                  </a:cubicBezTo>
                  <a:cubicBezTo>
                    <a:pt x="946" y="8612"/>
                    <a:pt x="940" y="8650"/>
                    <a:pt x="973" y="8672"/>
                  </a:cubicBezTo>
                  <a:cubicBezTo>
                    <a:pt x="1006" y="8694"/>
                    <a:pt x="1011" y="8732"/>
                    <a:pt x="1033" y="8759"/>
                  </a:cubicBezTo>
                  <a:cubicBezTo>
                    <a:pt x="1082" y="8813"/>
                    <a:pt x="1120" y="8878"/>
                    <a:pt x="1169" y="8944"/>
                  </a:cubicBezTo>
                  <a:cubicBezTo>
                    <a:pt x="1174" y="8954"/>
                    <a:pt x="1191" y="8960"/>
                    <a:pt x="1196" y="8971"/>
                  </a:cubicBezTo>
                  <a:cubicBezTo>
                    <a:pt x="1201" y="8982"/>
                    <a:pt x="1191" y="9003"/>
                    <a:pt x="1212" y="9009"/>
                  </a:cubicBezTo>
                  <a:cubicBezTo>
                    <a:pt x="1277" y="9041"/>
                    <a:pt x="1305" y="9123"/>
                    <a:pt x="1375" y="9156"/>
                  </a:cubicBezTo>
                  <a:cubicBezTo>
                    <a:pt x="1408" y="9177"/>
                    <a:pt x="1430" y="9205"/>
                    <a:pt x="1446" y="9243"/>
                  </a:cubicBezTo>
                  <a:cubicBezTo>
                    <a:pt x="1451" y="9259"/>
                    <a:pt x="1489" y="9248"/>
                    <a:pt x="1479" y="9286"/>
                  </a:cubicBezTo>
                  <a:cubicBezTo>
                    <a:pt x="1473" y="9297"/>
                    <a:pt x="1500" y="9319"/>
                    <a:pt x="1522" y="9330"/>
                  </a:cubicBezTo>
                  <a:cubicBezTo>
                    <a:pt x="1538" y="9340"/>
                    <a:pt x="1555" y="9351"/>
                    <a:pt x="1576" y="9362"/>
                  </a:cubicBezTo>
                  <a:cubicBezTo>
                    <a:pt x="1582" y="9368"/>
                    <a:pt x="1593" y="9373"/>
                    <a:pt x="1598" y="9384"/>
                  </a:cubicBezTo>
                  <a:cubicBezTo>
                    <a:pt x="1615" y="9406"/>
                    <a:pt x="1631" y="9427"/>
                    <a:pt x="1653" y="9444"/>
                  </a:cubicBezTo>
                  <a:cubicBezTo>
                    <a:pt x="1745" y="9514"/>
                    <a:pt x="1827" y="9590"/>
                    <a:pt x="1908" y="9672"/>
                  </a:cubicBezTo>
                  <a:cubicBezTo>
                    <a:pt x="1941" y="9699"/>
                    <a:pt x="1979" y="9726"/>
                    <a:pt x="2017" y="9748"/>
                  </a:cubicBezTo>
                  <a:cubicBezTo>
                    <a:pt x="2033" y="9754"/>
                    <a:pt x="2044" y="9759"/>
                    <a:pt x="2055" y="9764"/>
                  </a:cubicBezTo>
                  <a:cubicBezTo>
                    <a:pt x="2104" y="9824"/>
                    <a:pt x="2169" y="9862"/>
                    <a:pt x="2229" y="9917"/>
                  </a:cubicBezTo>
                  <a:cubicBezTo>
                    <a:pt x="2267" y="9955"/>
                    <a:pt x="2332" y="9966"/>
                    <a:pt x="2365" y="10025"/>
                  </a:cubicBezTo>
                  <a:cubicBezTo>
                    <a:pt x="2370" y="10036"/>
                    <a:pt x="2386" y="10047"/>
                    <a:pt x="2403" y="10052"/>
                  </a:cubicBezTo>
                  <a:cubicBezTo>
                    <a:pt x="2452" y="10069"/>
                    <a:pt x="2495" y="10096"/>
                    <a:pt x="2539" y="10129"/>
                  </a:cubicBezTo>
                  <a:cubicBezTo>
                    <a:pt x="2588" y="10172"/>
                    <a:pt x="2642" y="10205"/>
                    <a:pt x="2696" y="10237"/>
                  </a:cubicBezTo>
                  <a:cubicBezTo>
                    <a:pt x="2794" y="10292"/>
                    <a:pt x="2892" y="10341"/>
                    <a:pt x="2995" y="10384"/>
                  </a:cubicBezTo>
                  <a:cubicBezTo>
                    <a:pt x="3060" y="10406"/>
                    <a:pt x="3131" y="10444"/>
                    <a:pt x="3196" y="10471"/>
                  </a:cubicBezTo>
                  <a:cubicBezTo>
                    <a:pt x="3310" y="10520"/>
                    <a:pt x="3430" y="10558"/>
                    <a:pt x="3550" y="10585"/>
                  </a:cubicBezTo>
                  <a:cubicBezTo>
                    <a:pt x="3571" y="10591"/>
                    <a:pt x="3604" y="10585"/>
                    <a:pt x="3626" y="10602"/>
                  </a:cubicBezTo>
                  <a:cubicBezTo>
                    <a:pt x="3707" y="10645"/>
                    <a:pt x="3794" y="10678"/>
                    <a:pt x="3881" y="10705"/>
                  </a:cubicBezTo>
                  <a:cubicBezTo>
                    <a:pt x="3936" y="10721"/>
                    <a:pt x="3990" y="10743"/>
                    <a:pt x="4039" y="10770"/>
                  </a:cubicBezTo>
                  <a:cubicBezTo>
                    <a:pt x="4077" y="10786"/>
                    <a:pt x="4120" y="10797"/>
                    <a:pt x="4164" y="10797"/>
                  </a:cubicBezTo>
                  <a:cubicBezTo>
                    <a:pt x="4204" y="10797"/>
                    <a:pt x="4233" y="10830"/>
                    <a:pt x="4266" y="10830"/>
                  </a:cubicBezTo>
                  <a:cubicBezTo>
                    <a:pt x="4273" y="10830"/>
                    <a:pt x="4281" y="10828"/>
                    <a:pt x="4289" y="10824"/>
                  </a:cubicBezTo>
                  <a:cubicBezTo>
                    <a:pt x="4327" y="10852"/>
                    <a:pt x="4370" y="10846"/>
                    <a:pt x="4409" y="10857"/>
                  </a:cubicBezTo>
                  <a:cubicBezTo>
                    <a:pt x="4474" y="10879"/>
                    <a:pt x="4544" y="10879"/>
                    <a:pt x="4610" y="10890"/>
                  </a:cubicBezTo>
                  <a:cubicBezTo>
                    <a:pt x="4631" y="10895"/>
                    <a:pt x="4653" y="10911"/>
                    <a:pt x="4675" y="10911"/>
                  </a:cubicBezTo>
                  <a:cubicBezTo>
                    <a:pt x="4680" y="10911"/>
                    <a:pt x="4685" y="10911"/>
                    <a:pt x="4690" y="10911"/>
                  </a:cubicBezTo>
                  <a:cubicBezTo>
                    <a:pt x="4760" y="10911"/>
                    <a:pt x="4821" y="10944"/>
                    <a:pt x="4887" y="10944"/>
                  </a:cubicBezTo>
                  <a:cubicBezTo>
                    <a:pt x="4914" y="10949"/>
                    <a:pt x="4941" y="10955"/>
                    <a:pt x="4963" y="10960"/>
                  </a:cubicBezTo>
                  <a:cubicBezTo>
                    <a:pt x="4966" y="10961"/>
                    <a:pt x="4969" y="10961"/>
                    <a:pt x="4973" y="10961"/>
                  </a:cubicBezTo>
                  <a:cubicBezTo>
                    <a:pt x="4985" y="10961"/>
                    <a:pt x="4996" y="10957"/>
                    <a:pt x="5008" y="10957"/>
                  </a:cubicBezTo>
                  <a:cubicBezTo>
                    <a:pt x="5018" y="10957"/>
                    <a:pt x="5028" y="10960"/>
                    <a:pt x="5039" y="10971"/>
                  </a:cubicBezTo>
                  <a:cubicBezTo>
                    <a:pt x="5043" y="10977"/>
                    <a:pt x="5049" y="10978"/>
                    <a:pt x="5057" y="10978"/>
                  </a:cubicBezTo>
                  <a:cubicBezTo>
                    <a:pt x="5073" y="10978"/>
                    <a:pt x="5095" y="10971"/>
                    <a:pt x="5110" y="10971"/>
                  </a:cubicBezTo>
                  <a:cubicBezTo>
                    <a:pt x="5159" y="10977"/>
                    <a:pt x="5202" y="10982"/>
                    <a:pt x="5246" y="10982"/>
                  </a:cubicBezTo>
                  <a:lnTo>
                    <a:pt x="5295" y="10982"/>
                  </a:lnTo>
                  <a:cubicBezTo>
                    <a:pt x="5305" y="10982"/>
                    <a:pt x="5316" y="10998"/>
                    <a:pt x="5322" y="10998"/>
                  </a:cubicBezTo>
                  <a:cubicBezTo>
                    <a:pt x="5336" y="10991"/>
                    <a:pt x="5350" y="10977"/>
                    <a:pt x="5366" y="10977"/>
                  </a:cubicBezTo>
                  <a:cubicBezTo>
                    <a:pt x="5374" y="10977"/>
                    <a:pt x="5383" y="10981"/>
                    <a:pt x="5392" y="10993"/>
                  </a:cubicBezTo>
                  <a:cubicBezTo>
                    <a:pt x="5401" y="11001"/>
                    <a:pt x="5408" y="11004"/>
                    <a:pt x="5415" y="11004"/>
                  </a:cubicBezTo>
                  <a:cubicBezTo>
                    <a:pt x="5431" y="11004"/>
                    <a:pt x="5443" y="10989"/>
                    <a:pt x="5460" y="10989"/>
                  </a:cubicBezTo>
                  <a:cubicBezTo>
                    <a:pt x="5464" y="10989"/>
                    <a:pt x="5469" y="10990"/>
                    <a:pt x="5474" y="10993"/>
                  </a:cubicBezTo>
                  <a:cubicBezTo>
                    <a:pt x="5495" y="11002"/>
                    <a:pt x="5517" y="11006"/>
                    <a:pt x="5541" y="11006"/>
                  </a:cubicBezTo>
                  <a:cubicBezTo>
                    <a:pt x="5560" y="11006"/>
                    <a:pt x="5579" y="11003"/>
                    <a:pt x="5599" y="10998"/>
                  </a:cubicBezTo>
                  <a:cubicBezTo>
                    <a:pt x="5680" y="10986"/>
                    <a:pt x="5762" y="10980"/>
                    <a:pt x="5841" y="10980"/>
                  </a:cubicBezTo>
                  <a:cubicBezTo>
                    <a:pt x="5868" y="10980"/>
                    <a:pt x="5894" y="10981"/>
                    <a:pt x="5920" y="10982"/>
                  </a:cubicBezTo>
                  <a:cubicBezTo>
                    <a:pt x="5927" y="10981"/>
                    <a:pt x="5935" y="10981"/>
                    <a:pt x="5942" y="10981"/>
                  </a:cubicBezTo>
                  <a:cubicBezTo>
                    <a:pt x="5954" y="10981"/>
                    <a:pt x="5965" y="10981"/>
                    <a:pt x="5977" y="10981"/>
                  </a:cubicBezTo>
                  <a:cubicBezTo>
                    <a:pt x="6000" y="10981"/>
                    <a:pt x="6023" y="10979"/>
                    <a:pt x="6045" y="10960"/>
                  </a:cubicBezTo>
                  <a:lnTo>
                    <a:pt x="6072" y="10960"/>
                  </a:lnTo>
                  <a:cubicBezTo>
                    <a:pt x="6084" y="10970"/>
                    <a:pt x="6097" y="10974"/>
                    <a:pt x="6110" y="10974"/>
                  </a:cubicBezTo>
                  <a:cubicBezTo>
                    <a:pt x="6127" y="10974"/>
                    <a:pt x="6144" y="10967"/>
                    <a:pt x="6159" y="10955"/>
                  </a:cubicBezTo>
                  <a:cubicBezTo>
                    <a:pt x="6164" y="10952"/>
                    <a:pt x="6171" y="10951"/>
                    <a:pt x="6179" y="10951"/>
                  </a:cubicBezTo>
                  <a:cubicBezTo>
                    <a:pt x="6186" y="10951"/>
                    <a:pt x="6194" y="10952"/>
                    <a:pt x="6202" y="10955"/>
                  </a:cubicBezTo>
                  <a:cubicBezTo>
                    <a:pt x="6210" y="10962"/>
                    <a:pt x="6217" y="10965"/>
                    <a:pt x="6224" y="10965"/>
                  </a:cubicBezTo>
                  <a:cubicBezTo>
                    <a:pt x="6246" y="10965"/>
                    <a:pt x="6268" y="10939"/>
                    <a:pt x="6290" y="10939"/>
                  </a:cubicBezTo>
                  <a:cubicBezTo>
                    <a:pt x="6299" y="10939"/>
                    <a:pt x="6308" y="10944"/>
                    <a:pt x="6316" y="10955"/>
                  </a:cubicBezTo>
                  <a:cubicBezTo>
                    <a:pt x="6316" y="10956"/>
                    <a:pt x="6317" y="10957"/>
                    <a:pt x="6319" y="10957"/>
                  </a:cubicBezTo>
                  <a:cubicBezTo>
                    <a:pt x="6322" y="10957"/>
                    <a:pt x="6327" y="10953"/>
                    <a:pt x="6327" y="10949"/>
                  </a:cubicBezTo>
                  <a:cubicBezTo>
                    <a:pt x="6337" y="10926"/>
                    <a:pt x="6363" y="10910"/>
                    <a:pt x="6391" y="10910"/>
                  </a:cubicBezTo>
                  <a:cubicBezTo>
                    <a:pt x="6395" y="10910"/>
                    <a:pt x="6399" y="10911"/>
                    <a:pt x="6403" y="10911"/>
                  </a:cubicBezTo>
                  <a:cubicBezTo>
                    <a:pt x="6414" y="10913"/>
                    <a:pt x="6425" y="10913"/>
                    <a:pt x="6436" y="10913"/>
                  </a:cubicBezTo>
                  <a:cubicBezTo>
                    <a:pt x="6469" y="10913"/>
                    <a:pt x="6501" y="10907"/>
                    <a:pt x="6534" y="10895"/>
                  </a:cubicBezTo>
                  <a:lnTo>
                    <a:pt x="6567" y="10895"/>
                  </a:lnTo>
                  <a:cubicBezTo>
                    <a:pt x="6583" y="10890"/>
                    <a:pt x="6599" y="10884"/>
                    <a:pt x="6615" y="10879"/>
                  </a:cubicBezTo>
                  <a:cubicBezTo>
                    <a:pt x="6626" y="10881"/>
                    <a:pt x="6637" y="10883"/>
                    <a:pt x="6648" y="10883"/>
                  </a:cubicBezTo>
                  <a:cubicBezTo>
                    <a:pt x="6659" y="10883"/>
                    <a:pt x="6670" y="10881"/>
                    <a:pt x="6681" y="10879"/>
                  </a:cubicBezTo>
                  <a:cubicBezTo>
                    <a:pt x="6751" y="10868"/>
                    <a:pt x="6817" y="10846"/>
                    <a:pt x="6887" y="10830"/>
                  </a:cubicBezTo>
                  <a:cubicBezTo>
                    <a:pt x="6902" y="10825"/>
                    <a:pt x="6921" y="10807"/>
                    <a:pt x="6928" y="10807"/>
                  </a:cubicBezTo>
                  <a:cubicBezTo>
                    <a:pt x="6929" y="10807"/>
                    <a:pt x="6930" y="10807"/>
                    <a:pt x="6931" y="10808"/>
                  </a:cubicBezTo>
                  <a:cubicBezTo>
                    <a:pt x="6942" y="10814"/>
                    <a:pt x="6954" y="10816"/>
                    <a:pt x="6966" y="10816"/>
                  </a:cubicBezTo>
                  <a:cubicBezTo>
                    <a:pt x="6978" y="10816"/>
                    <a:pt x="6991" y="10814"/>
                    <a:pt x="7001" y="10808"/>
                  </a:cubicBezTo>
                  <a:cubicBezTo>
                    <a:pt x="7023" y="10803"/>
                    <a:pt x="7050" y="10803"/>
                    <a:pt x="7067" y="10792"/>
                  </a:cubicBezTo>
                  <a:cubicBezTo>
                    <a:pt x="7084" y="10783"/>
                    <a:pt x="7098" y="10760"/>
                    <a:pt x="7120" y="10760"/>
                  </a:cubicBezTo>
                  <a:cubicBezTo>
                    <a:pt x="7125" y="10760"/>
                    <a:pt x="7131" y="10761"/>
                    <a:pt x="7137" y="10765"/>
                  </a:cubicBezTo>
                  <a:cubicBezTo>
                    <a:pt x="7144" y="10769"/>
                    <a:pt x="7149" y="10771"/>
                    <a:pt x="7153" y="10771"/>
                  </a:cubicBezTo>
                  <a:cubicBezTo>
                    <a:pt x="7171" y="10771"/>
                    <a:pt x="7174" y="10742"/>
                    <a:pt x="7192" y="10737"/>
                  </a:cubicBezTo>
                  <a:cubicBezTo>
                    <a:pt x="7262" y="10716"/>
                    <a:pt x="7328" y="10694"/>
                    <a:pt x="7398" y="10672"/>
                  </a:cubicBezTo>
                  <a:cubicBezTo>
                    <a:pt x="7420" y="10667"/>
                    <a:pt x="7447" y="10661"/>
                    <a:pt x="7474" y="10650"/>
                  </a:cubicBezTo>
                  <a:cubicBezTo>
                    <a:pt x="7550" y="10602"/>
                    <a:pt x="7654" y="10607"/>
                    <a:pt x="7724" y="10542"/>
                  </a:cubicBezTo>
                  <a:cubicBezTo>
                    <a:pt x="7795" y="10536"/>
                    <a:pt x="7844" y="10476"/>
                    <a:pt x="7909" y="10460"/>
                  </a:cubicBezTo>
                  <a:cubicBezTo>
                    <a:pt x="7947" y="10444"/>
                    <a:pt x="7985" y="10428"/>
                    <a:pt x="8018" y="10411"/>
                  </a:cubicBezTo>
                  <a:cubicBezTo>
                    <a:pt x="8116" y="10357"/>
                    <a:pt x="8208" y="10308"/>
                    <a:pt x="8301" y="10259"/>
                  </a:cubicBezTo>
                  <a:cubicBezTo>
                    <a:pt x="8311" y="10248"/>
                    <a:pt x="8322" y="10237"/>
                    <a:pt x="8328" y="10221"/>
                  </a:cubicBezTo>
                  <a:cubicBezTo>
                    <a:pt x="8332" y="10200"/>
                    <a:pt x="8333" y="10192"/>
                    <a:pt x="8348" y="10192"/>
                  </a:cubicBezTo>
                  <a:cubicBezTo>
                    <a:pt x="8353" y="10192"/>
                    <a:pt x="8358" y="10193"/>
                    <a:pt x="8366" y="10194"/>
                  </a:cubicBezTo>
                  <a:lnTo>
                    <a:pt x="8388" y="10194"/>
                  </a:lnTo>
                  <a:cubicBezTo>
                    <a:pt x="8426" y="10139"/>
                    <a:pt x="8507" y="10156"/>
                    <a:pt x="8534" y="10091"/>
                  </a:cubicBezTo>
                  <a:cubicBezTo>
                    <a:pt x="8540" y="10074"/>
                    <a:pt x="8567" y="10069"/>
                    <a:pt x="8589" y="10058"/>
                  </a:cubicBezTo>
                  <a:cubicBezTo>
                    <a:pt x="8605" y="10052"/>
                    <a:pt x="8627" y="10047"/>
                    <a:pt x="8648" y="10042"/>
                  </a:cubicBezTo>
                  <a:cubicBezTo>
                    <a:pt x="8670" y="10036"/>
                    <a:pt x="8643" y="10014"/>
                    <a:pt x="8670" y="9998"/>
                  </a:cubicBezTo>
                  <a:cubicBezTo>
                    <a:pt x="8741" y="9971"/>
                    <a:pt x="8806" y="9927"/>
                    <a:pt x="8860" y="9879"/>
                  </a:cubicBezTo>
                  <a:cubicBezTo>
                    <a:pt x="8904" y="9835"/>
                    <a:pt x="8958" y="9813"/>
                    <a:pt x="8991" y="9759"/>
                  </a:cubicBezTo>
                  <a:cubicBezTo>
                    <a:pt x="8996" y="9754"/>
                    <a:pt x="9002" y="9748"/>
                    <a:pt x="9007" y="9743"/>
                  </a:cubicBezTo>
                  <a:cubicBezTo>
                    <a:pt x="9094" y="9683"/>
                    <a:pt x="9181" y="9618"/>
                    <a:pt x="9263" y="9558"/>
                  </a:cubicBezTo>
                  <a:cubicBezTo>
                    <a:pt x="9274" y="9547"/>
                    <a:pt x="9290" y="9536"/>
                    <a:pt x="9290" y="9525"/>
                  </a:cubicBezTo>
                  <a:cubicBezTo>
                    <a:pt x="9295" y="9509"/>
                    <a:pt x="9317" y="9498"/>
                    <a:pt x="9322" y="9493"/>
                  </a:cubicBezTo>
                  <a:cubicBezTo>
                    <a:pt x="9333" y="9455"/>
                    <a:pt x="9371" y="9449"/>
                    <a:pt x="9393" y="9438"/>
                  </a:cubicBezTo>
                  <a:cubicBezTo>
                    <a:pt x="9458" y="9406"/>
                    <a:pt x="9475" y="9335"/>
                    <a:pt x="9529" y="9297"/>
                  </a:cubicBezTo>
                  <a:cubicBezTo>
                    <a:pt x="9589" y="9248"/>
                    <a:pt x="9643" y="9194"/>
                    <a:pt x="9692" y="9134"/>
                  </a:cubicBezTo>
                  <a:cubicBezTo>
                    <a:pt x="9703" y="9118"/>
                    <a:pt x="9741" y="9101"/>
                    <a:pt x="9708" y="9069"/>
                  </a:cubicBezTo>
                  <a:cubicBezTo>
                    <a:pt x="9708" y="9069"/>
                    <a:pt x="9708" y="9058"/>
                    <a:pt x="9708" y="9058"/>
                  </a:cubicBezTo>
                  <a:cubicBezTo>
                    <a:pt x="9768" y="9052"/>
                    <a:pt x="9779" y="9003"/>
                    <a:pt x="9795" y="8960"/>
                  </a:cubicBezTo>
                  <a:cubicBezTo>
                    <a:pt x="9795" y="8954"/>
                    <a:pt x="9806" y="8944"/>
                    <a:pt x="9812" y="8944"/>
                  </a:cubicBezTo>
                  <a:cubicBezTo>
                    <a:pt x="9814" y="8944"/>
                    <a:pt x="9815" y="8944"/>
                    <a:pt x="9817" y="8944"/>
                  </a:cubicBezTo>
                  <a:cubicBezTo>
                    <a:pt x="9855" y="8944"/>
                    <a:pt x="9857" y="8889"/>
                    <a:pt x="9893" y="8884"/>
                  </a:cubicBezTo>
                  <a:cubicBezTo>
                    <a:pt x="9899" y="8835"/>
                    <a:pt x="9958" y="8829"/>
                    <a:pt x="9969" y="8797"/>
                  </a:cubicBezTo>
                  <a:cubicBezTo>
                    <a:pt x="9997" y="8715"/>
                    <a:pt x="10089" y="8677"/>
                    <a:pt x="10100" y="8590"/>
                  </a:cubicBezTo>
                  <a:cubicBezTo>
                    <a:pt x="10154" y="8569"/>
                    <a:pt x="10143" y="8487"/>
                    <a:pt x="10203" y="8465"/>
                  </a:cubicBezTo>
                  <a:cubicBezTo>
                    <a:pt x="10187" y="8422"/>
                    <a:pt x="10252" y="8411"/>
                    <a:pt x="10252" y="8367"/>
                  </a:cubicBezTo>
                  <a:cubicBezTo>
                    <a:pt x="10252" y="8324"/>
                    <a:pt x="10285" y="8302"/>
                    <a:pt x="10323" y="8275"/>
                  </a:cubicBezTo>
                  <a:cubicBezTo>
                    <a:pt x="10323" y="8275"/>
                    <a:pt x="10328" y="8270"/>
                    <a:pt x="10328" y="8264"/>
                  </a:cubicBezTo>
                  <a:cubicBezTo>
                    <a:pt x="10317" y="8221"/>
                    <a:pt x="10344" y="8199"/>
                    <a:pt x="10372" y="8177"/>
                  </a:cubicBezTo>
                  <a:cubicBezTo>
                    <a:pt x="10382" y="8166"/>
                    <a:pt x="10388" y="8155"/>
                    <a:pt x="10393" y="8139"/>
                  </a:cubicBezTo>
                  <a:cubicBezTo>
                    <a:pt x="10404" y="8085"/>
                    <a:pt x="10426" y="8030"/>
                    <a:pt x="10453" y="7981"/>
                  </a:cubicBezTo>
                  <a:cubicBezTo>
                    <a:pt x="10480" y="7916"/>
                    <a:pt x="10540" y="7867"/>
                    <a:pt x="10540" y="7786"/>
                  </a:cubicBezTo>
                  <a:cubicBezTo>
                    <a:pt x="10540" y="7769"/>
                    <a:pt x="10567" y="7753"/>
                    <a:pt x="10578" y="7737"/>
                  </a:cubicBezTo>
                  <a:cubicBezTo>
                    <a:pt x="10589" y="7715"/>
                    <a:pt x="10600" y="7693"/>
                    <a:pt x="10611" y="7672"/>
                  </a:cubicBezTo>
                  <a:cubicBezTo>
                    <a:pt x="10616" y="7655"/>
                    <a:pt x="10622" y="7634"/>
                    <a:pt x="10627" y="7617"/>
                  </a:cubicBezTo>
                  <a:cubicBezTo>
                    <a:pt x="10632" y="7596"/>
                    <a:pt x="10649" y="7579"/>
                    <a:pt x="10649" y="7563"/>
                  </a:cubicBezTo>
                  <a:cubicBezTo>
                    <a:pt x="10643" y="7519"/>
                    <a:pt x="10681" y="7498"/>
                    <a:pt x="10692" y="7460"/>
                  </a:cubicBezTo>
                  <a:cubicBezTo>
                    <a:pt x="10698" y="7432"/>
                    <a:pt x="10709" y="7411"/>
                    <a:pt x="10714" y="7389"/>
                  </a:cubicBezTo>
                  <a:cubicBezTo>
                    <a:pt x="10736" y="7335"/>
                    <a:pt x="10758" y="7275"/>
                    <a:pt x="10774" y="7220"/>
                  </a:cubicBezTo>
                  <a:cubicBezTo>
                    <a:pt x="10790" y="7172"/>
                    <a:pt x="10796" y="7117"/>
                    <a:pt x="10817" y="7068"/>
                  </a:cubicBezTo>
                  <a:cubicBezTo>
                    <a:pt x="10828" y="7036"/>
                    <a:pt x="10828" y="7003"/>
                    <a:pt x="10839" y="6976"/>
                  </a:cubicBezTo>
                  <a:cubicBezTo>
                    <a:pt x="10850" y="6938"/>
                    <a:pt x="10855" y="6905"/>
                    <a:pt x="10861" y="6873"/>
                  </a:cubicBezTo>
                  <a:cubicBezTo>
                    <a:pt x="10866" y="6840"/>
                    <a:pt x="10899" y="6802"/>
                    <a:pt x="10899" y="6769"/>
                  </a:cubicBezTo>
                  <a:cubicBezTo>
                    <a:pt x="10899" y="6737"/>
                    <a:pt x="10931" y="6715"/>
                    <a:pt x="10921" y="6682"/>
                  </a:cubicBezTo>
                  <a:cubicBezTo>
                    <a:pt x="10904" y="6644"/>
                    <a:pt x="10937" y="6623"/>
                    <a:pt x="10937" y="6584"/>
                  </a:cubicBezTo>
                  <a:cubicBezTo>
                    <a:pt x="10942" y="6470"/>
                    <a:pt x="10980" y="6362"/>
                    <a:pt x="10980" y="6247"/>
                  </a:cubicBezTo>
                  <a:cubicBezTo>
                    <a:pt x="10980" y="6237"/>
                    <a:pt x="10980" y="6226"/>
                    <a:pt x="10986" y="6226"/>
                  </a:cubicBezTo>
                  <a:cubicBezTo>
                    <a:pt x="11024" y="6204"/>
                    <a:pt x="11008" y="6177"/>
                    <a:pt x="11002" y="6144"/>
                  </a:cubicBezTo>
                  <a:cubicBezTo>
                    <a:pt x="11002" y="6095"/>
                    <a:pt x="11008" y="6041"/>
                    <a:pt x="11018" y="5992"/>
                  </a:cubicBezTo>
                  <a:cubicBezTo>
                    <a:pt x="11035" y="5867"/>
                    <a:pt x="11024" y="5742"/>
                    <a:pt x="11035" y="5617"/>
                  </a:cubicBezTo>
                  <a:cubicBezTo>
                    <a:pt x="11040" y="5552"/>
                    <a:pt x="11040" y="5492"/>
                    <a:pt x="11040" y="5427"/>
                  </a:cubicBezTo>
                  <a:cubicBezTo>
                    <a:pt x="11051" y="5329"/>
                    <a:pt x="11040" y="5226"/>
                    <a:pt x="11051" y="5128"/>
                  </a:cubicBezTo>
                  <a:cubicBezTo>
                    <a:pt x="11056" y="5019"/>
                    <a:pt x="11046" y="4910"/>
                    <a:pt x="11024" y="4807"/>
                  </a:cubicBezTo>
                  <a:cubicBezTo>
                    <a:pt x="11018" y="4758"/>
                    <a:pt x="11013" y="4704"/>
                    <a:pt x="11013" y="4655"/>
                  </a:cubicBezTo>
                  <a:cubicBezTo>
                    <a:pt x="11013" y="4644"/>
                    <a:pt x="11013" y="4633"/>
                    <a:pt x="11013" y="4622"/>
                  </a:cubicBezTo>
                  <a:cubicBezTo>
                    <a:pt x="10986" y="4551"/>
                    <a:pt x="11002" y="4475"/>
                    <a:pt x="10970" y="4410"/>
                  </a:cubicBezTo>
                  <a:cubicBezTo>
                    <a:pt x="10964" y="4399"/>
                    <a:pt x="10964" y="4388"/>
                    <a:pt x="10964" y="4378"/>
                  </a:cubicBezTo>
                  <a:cubicBezTo>
                    <a:pt x="10937" y="4263"/>
                    <a:pt x="10921" y="4144"/>
                    <a:pt x="10893" y="4030"/>
                  </a:cubicBezTo>
                  <a:cubicBezTo>
                    <a:pt x="10883" y="3981"/>
                    <a:pt x="10893" y="3915"/>
                    <a:pt x="10844" y="3872"/>
                  </a:cubicBezTo>
                  <a:cubicBezTo>
                    <a:pt x="10850" y="3834"/>
                    <a:pt x="10844" y="3796"/>
                    <a:pt x="10828" y="3758"/>
                  </a:cubicBezTo>
                  <a:cubicBezTo>
                    <a:pt x="10796" y="3649"/>
                    <a:pt x="10752" y="3540"/>
                    <a:pt x="10703" y="3432"/>
                  </a:cubicBezTo>
                  <a:cubicBezTo>
                    <a:pt x="10643" y="3328"/>
                    <a:pt x="10600" y="3214"/>
                    <a:pt x="10535" y="3116"/>
                  </a:cubicBezTo>
                  <a:cubicBezTo>
                    <a:pt x="10518" y="3013"/>
                    <a:pt x="10421" y="2953"/>
                    <a:pt x="10410" y="2850"/>
                  </a:cubicBezTo>
                  <a:cubicBezTo>
                    <a:pt x="10404" y="2839"/>
                    <a:pt x="10393" y="2828"/>
                    <a:pt x="10382" y="2817"/>
                  </a:cubicBezTo>
                  <a:cubicBezTo>
                    <a:pt x="10372" y="2807"/>
                    <a:pt x="10361" y="2796"/>
                    <a:pt x="10355" y="2779"/>
                  </a:cubicBezTo>
                  <a:cubicBezTo>
                    <a:pt x="10317" y="2720"/>
                    <a:pt x="10301" y="2654"/>
                    <a:pt x="10230" y="2616"/>
                  </a:cubicBezTo>
                  <a:cubicBezTo>
                    <a:pt x="10225" y="2611"/>
                    <a:pt x="10225" y="2611"/>
                    <a:pt x="10225" y="2605"/>
                  </a:cubicBezTo>
                  <a:cubicBezTo>
                    <a:pt x="10219" y="2557"/>
                    <a:pt x="10176" y="2535"/>
                    <a:pt x="10154" y="2497"/>
                  </a:cubicBezTo>
                  <a:cubicBezTo>
                    <a:pt x="10111" y="2415"/>
                    <a:pt x="10056" y="2339"/>
                    <a:pt x="9997" y="2263"/>
                  </a:cubicBezTo>
                  <a:cubicBezTo>
                    <a:pt x="9975" y="2247"/>
                    <a:pt x="9958" y="2220"/>
                    <a:pt x="9942" y="2198"/>
                  </a:cubicBezTo>
                  <a:cubicBezTo>
                    <a:pt x="9899" y="2149"/>
                    <a:pt x="9844" y="2111"/>
                    <a:pt x="9817" y="2062"/>
                  </a:cubicBezTo>
                  <a:cubicBezTo>
                    <a:pt x="9785" y="1986"/>
                    <a:pt x="9708" y="1948"/>
                    <a:pt x="9665" y="1882"/>
                  </a:cubicBezTo>
                  <a:cubicBezTo>
                    <a:pt x="9600" y="1806"/>
                    <a:pt x="9534" y="1736"/>
                    <a:pt x="9464" y="1670"/>
                  </a:cubicBezTo>
                  <a:cubicBezTo>
                    <a:pt x="9393" y="1594"/>
                    <a:pt x="9322" y="1524"/>
                    <a:pt x="9246" y="1453"/>
                  </a:cubicBezTo>
                  <a:cubicBezTo>
                    <a:pt x="9219" y="1431"/>
                    <a:pt x="9197" y="1410"/>
                    <a:pt x="9170" y="1388"/>
                  </a:cubicBezTo>
                  <a:cubicBezTo>
                    <a:pt x="9105" y="1333"/>
                    <a:pt x="9040" y="1290"/>
                    <a:pt x="8980" y="1236"/>
                  </a:cubicBezTo>
                  <a:cubicBezTo>
                    <a:pt x="8942" y="1198"/>
                    <a:pt x="8893" y="1181"/>
                    <a:pt x="8866" y="1132"/>
                  </a:cubicBezTo>
                  <a:cubicBezTo>
                    <a:pt x="8860" y="1127"/>
                    <a:pt x="8850" y="1121"/>
                    <a:pt x="8844" y="1116"/>
                  </a:cubicBezTo>
                  <a:cubicBezTo>
                    <a:pt x="8779" y="1056"/>
                    <a:pt x="8692" y="1024"/>
                    <a:pt x="8632" y="958"/>
                  </a:cubicBezTo>
                  <a:cubicBezTo>
                    <a:pt x="8616" y="948"/>
                    <a:pt x="8600" y="937"/>
                    <a:pt x="8583" y="937"/>
                  </a:cubicBezTo>
                  <a:cubicBezTo>
                    <a:pt x="8561" y="931"/>
                    <a:pt x="8561" y="931"/>
                    <a:pt x="8529" y="893"/>
                  </a:cubicBezTo>
                  <a:cubicBezTo>
                    <a:pt x="8523" y="888"/>
                    <a:pt x="8518" y="888"/>
                    <a:pt x="8507" y="888"/>
                  </a:cubicBezTo>
                  <a:cubicBezTo>
                    <a:pt x="8500" y="899"/>
                    <a:pt x="8492" y="903"/>
                    <a:pt x="8485" y="903"/>
                  </a:cubicBezTo>
                  <a:cubicBezTo>
                    <a:pt x="8472" y="903"/>
                    <a:pt x="8462" y="888"/>
                    <a:pt x="8458" y="877"/>
                  </a:cubicBezTo>
                  <a:cubicBezTo>
                    <a:pt x="8447" y="861"/>
                    <a:pt x="8442" y="833"/>
                    <a:pt x="8431" y="833"/>
                  </a:cubicBezTo>
                  <a:cubicBezTo>
                    <a:pt x="8388" y="817"/>
                    <a:pt x="8344" y="795"/>
                    <a:pt x="8311" y="768"/>
                  </a:cubicBezTo>
                  <a:cubicBezTo>
                    <a:pt x="8301" y="763"/>
                    <a:pt x="8290" y="757"/>
                    <a:pt x="8273" y="752"/>
                  </a:cubicBezTo>
                  <a:lnTo>
                    <a:pt x="8208" y="730"/>
                  </a:lnTo>
                  <a:cubicBezTo>
                    <a:pt x="8192" y="719"/>
                    <a:pt x="8170" y="697"/>
                    <a:pt x="8165" y="697"/>
                  </a:cubicBezTo>
                  <a:cubicBezTo>
                    <a:pt x="8158" y="701"/>
                    <a:pt x="8153" y="703"/>
                    <a:pt x="8149" y="703"/>
                  </a:cubicBezTo>
                  <a:cubicBezTo>
                    <a:pt x="8130" y="703"/>
                    <a:pt x="8133" y="670"/>
                    <a:pt x="8114" y="670"/>
                  </a:cubicBezTo>
                  <a:cubicBezTo>
                    <a:pt x="8113" y="670"/>
                    <a:pt x="8112" y="670"/>
                    <a:pt x="8110" y="670"/>
                  </a:cubicBezTo>
                  <a:cubicBezTo>
                    <a:pt x="8105" y="670"/>
                    <a:pt x="8094" y="659"/>
                    <a:pt x="8089" y="659"/>
                  </a:cubicBezTo>
                  <a:cubicBezTo>
                    <a:pt x="8085" y="660"/>
                    <a:pt x="8082" y="660"/>
                    <a:pt x="8079" y="660"/>
                  </a:cubicBezTo>
                  <a:cubicBezTo>
                    <a:pt x="8052" y="660"/>
                    <a:pt x="8038" y="641"/>
                    <a:pt x="8023" y="627"/>
                  </a:cubicBezTo>
                  <a:cubicBezTo>
                    <a:pt x="7969" y="572"/>
                    <a:pt x="7898" y="540"/>
                    <a:pt x="7828" y="524"/>
                  </a:cubicBezTo>
                  <a:cubicBezTo>
                    <a:pt x="7800" y="519"/>
                    <a:pt x="7784" y="494"/>
                    <a:pt x="7756" y="494"/>
                  </a:cubicBezTo>
                  <a:cubicBezTo>
                    <a:pt x="7751" y="494"/>
                    <a:pt x="7746" y="495"/>
                    <a:pt x="7741" y="496"/>
                  </a:cubicBezTo>
                  <a:cubicBezTo>
                    <a:pt x="7740" y="497"/>
                    <a:pt x="7740" y="497"/>
                    <a:pt x="7739" y="497"/>
                  </a:cubicBezTo>
                  <a:cubicBezTo>
                    <a:pt x="7733" y="497"/>
                    <a:pt x="7718" y="468"/>
                    <a:pt x="7708" y="458"/>
                  </a:cubicBezTo>
                  <a:cubicBezTo>
                    <a:pt x="7697" y="447"/>
                    <a:pt x="7681" y="453"/>
                    <a:pt x="7665" y="447"/>
                  </a:cubicBezTo>
                  <a:cubicBezTo>
                    <a:pt x="7637" y="437"/>
                    <a:pt x="7610" y="404"/>
                    <a:pt x="7583" y="404"/>
                  </a:cubicBezTo>
                  <a:cubicBezTo>
                    <a:pt x="7556" y="404"/>
                    <a:pt x="7529" y="399"/>
                    <a:pt x="7507" y="388"/>
                  </a:cubicBezTo>
                  <a:cubicBezTo>
                    <a:pt x="7502" y="393"/>
                    <a:pt x="7497" y="395"/>
                    <a:pt x="7493" y="395"/>
                  </a:cubicBezTo>
                  <a:cubicBezTo>
                    <a:pt x="7478" y="395"/>
                    <a:pt x="7472" y="364"/>
                    <a:pt x="7458" y="364"/>
                  </a:cubicBezTo>
                  <a:cubicBezTo>
                    <a:pt x="7454" y="364"/>
                    <a:pt x="7448" y="368"/>
                    <a:pt x="7442" y="377"/>
                  </a:cubicBezTo>
                  <a:cubicBezTo>
                    <a:pt x="7421" y="332"/>
                    <a:pt x="7389" y="318"/>
                    <a:pt x="7349" y="318"/>
                  </a:cubicBezTo>
                  <a:cubicBezTo>
                    <a:pt x="7336" y="318"/>
                    <a:pt x="7321" y="320"/>
                    <a:pt x="7306" y="322"/>
                  </a:cubicBezTo>
                  <a:cubicBezTo>
                    <a:pt x="7284" y="322"/>
                    <a:pt x="7257" y="312"/>
                    <a:pt x="7241" y="295"/>
                  </a:cubicBezTo>
                  <a:cubicBezTo>
                    <a:pt x="7232" y="283"/>
                    <a:pt x="7221" y="280"/>
                    <a:pt x="7210" y="280"/>
                  </a:cubicBezTo>
                  <a:cubicBezTo>
                    <a:pt x="7202" y="280"/>
                    <a:pt x="7193" y="282"/>
                    <a:pt x="7186" y="282"/>
                  </a:cubicBezTo>
                  <a:cubicBezTo>
                    <a:pt x="7179" y="282"/>
                    <a:pt x="7173" y="280"/>
                    <a:pt x="7170" y="273"/>
                  </a:cubicBezTo>
                  <a:cubicBezTo>
                    <a:pt x="7166" y="267"/>
                    <a:pt x="7162" y="264"/>
                    <a:pt x="7159" y="264"/>
                  </a:cubicBezTo>
                  <a:cubicBezTo>
                    <a:pt x="7150" y="264"/>
                    <a:pt x="7143" y="277"/>
                    <a:pt x="7134" y="277"/>
                  </a:cubicBezTo>
                  <a:cubicBezTo>
                    <a:pt x="7132" y="277"/>
                    <a:pt x="7129" y="276"/>
                    <a:pt x="7126" y="273"/>
                  </a:cubicBezTo>
                  <a:cubicBezTo>
                    <a:pt x="7110" y="263"/>
                    <a:pt x="7105" y="241"/>
                    <a:pt x="7088" y="230"/>
                  </a:cubicBezTo>
                  <a:cubicBezTo>
                    <a:pt x="7072" y="219"/>
                    <a:pt x="7050" y="214"/>
                    <a:pt x="7034" y="214"/>
                  </a:cubicBezTo>
                  <a:cubicBezTo>
                    <a:pt x="6991" y="214"/>
                    <a:pt x="6942" y="203"/>
                    <a:pt x="6904" y="187"/>
                  </a:cubicBezTo>
                  <a:cubicBezTo>
                    <a:pt x="6892" y="182"/>
                    <a:pt x="6881" y="181"/>
                    <a:pt x="6870" y="181"/>
                  </a:cubicBezTo>
                  <a:cubicBezTo>
                    <a:pt x="6862" y="181"/>
                    <a:pt x="6855" y="181"/>
                    <a:pt x="6848" y="181"/>
                  </a:cubicBezTo>
                  <a:cubicBezTo>
                    <a:pt x="6830" y="181"/>
                    <a:pt x="6814" y="178"/>
                    <a:pt x="6800" y="159"/>
                  </a:cubicBezTo>
                  <a:cubicBezTo>
                    <a:pt x="6787" y="140"/>
                    <a:pt x="6769" y="136"/>
                    <a:pt x="6751" y="136"/>
                  </a:cubicBezTo>
                  <a:cubicBezTo>
                    <a:pt x="6737" y="136"/>
                    <a:pt x="6723" y="139"/>
                    <a:pt x="6710" y="139"/>
                  </a:cubicBezTo>
                  <a:cubicBezTo>
                    <a:pt x="6705" y="139"/>
                    <a:pt x="6701" y="138"/>
                    <a:pt x="6697" y="138"/>
                  </a:cubicBezTo>
                  <a:cubicBezTo>
                    <a:pt x="6647" y="125"/>
                    <a:pt x="6597" y="103"/>
                    <a:pt x="6543" y="103"/>
                  </a:cubicBezTo>
                  <a:cubicBezTo>
                    <a:pt x="6526" y="103"/>
                    <a:pt x="6508" y="105"/>
                    <a:pt x="6490" y="110"/>
                  </a:cubicBezTo>
                  <a:cubicBezTo>
                    <a:pt x="6485" y="110"/>
                    <a:pt x="6480" y="100"/>
                    <a:pt x="6474" y="100"/>
                  </a:cubicBezTo>
                  <a:cubicBezTo>
                    <a:pt x="6387" y="78"/>
                    <a:pt x="6306" y="67"/>
                    <a:pt x="6219" y="62"/>
                  </a:cubicBezTo>
                  <a:cubicBezTo>
                    <a:pt x="6186" y="62"/>
                    <a:pt x="6153" y="56"/>
                    <a:pt x="6126" y="45"/>
                  </a:cubicBezTo>
                  <a:cubicBezTo>
                    <a:pt x="6114" y="37"/>
                    <a:pt x="6099" y="32"/>
                    <a:pt x="6084" y="32"/>
                  </a:cubicBezTo>
                  <a:cubicBezTo>
                    <a:pt x="6078" y="32"/>
                    <a:pt x="6072" y="33"/>
                    <a:pt x="6066" y="34"/>
                  </a:cubicBezTo>
                  <a:cubicBezTo>
                    <a:pt x="6045" y="34"/>
                    <a:pt x="6018" y="29"/>
                    <a:pt x="5996" y="29"/>
                  </a:cubicBezTo>
                  <a:cubicBezTo>
                    <a:pt x="5970" y="29"/>
                    <a:pt x="5945" y="7"/>
                    <a:pt x="5920" y="7"/>
                  </a:cubicBezTo>
                  <a:cubicBezTo>
                    <a:pt x="5907" y="7"/>
                    <a:pt x="5894" y="13"/>
                    <a:pt x="5882" y="29"/>
                  </a:cubicBezTo>
                  <a:lnTo>
                    <a:pt x="5876" y="29"/>
                  </a:lnTo>
                  <a:cubicBezTo>
                    <a:pt x="5827" y="13"/>
                    <a:pt x="5773" y="23"/>
                    <a:pt x="5724" y="7"/>
                  </a:cubicBezTo>
                  <a:cubicBezTo>
                    <a:pt x="5709" y="3"/>
                    <a:pt x="5694" y="1"/>
                    <a:pt x="56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33" name="Google Shape;6900;p123"/>
            <p:cNvSpPr/>
            <p:nvPr/>
          </p:nvSpPr>
          <p:spPr>
            <a:xfrm>
              <a:off x="1988040" y="3800850"/>
              <a:ext cx="5413" cy="3093"/>
            </a:xfrm>
            <a:custGeom>
              <a:avLst/>
              <a:gdLst/>
              <a:ahLst/>
              <a:cxnLst/>
              <a:rect l="l" t="t" r="r" b="b"/>
              <a:pathLst>
                <a:path w="49" h="28" extrusionOk="0">
                  <a:moveTo>
                    <a:pt x="33" y="0"/>
                  </a:moveTo>
                  <a:cubicBezTo>
                    <a:pt x="22" y="6"/>
                    <a:pt x="11" y="11"/>
                    <a:pt x="0" y="17"/>
                  </a:cubicBezTo>
                  <a:lnTo>
                    <a:pt x="33" y="28"/>
                  </a:lnTo>
                  <a:lnTo>
                    <a:pt x="27" y="22"/>
                  </a:lnTo>
                  <a:lnTo>
                    <a:pt x="49" y="0"/>
                  </a:lnTo>
                  <a:close/>
                </a:path>
              </a:pathLst>
            </a:custGeom>
            <a:solidFill>
              <a:srgbClr val="212E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34" name="Google Shape;6901;p123"/>
            <p:cNvSpPr/>
            <p:nvPr/>
          </p:nvSpPr>
          <p:spPr>
            <a:xfrm>
              <a:off x="1444970" y="1739972"/>
              <a:ext cx="630838" cy="641027"/>
            </a:xfrm>
            <a:custGeom>
              <a:avLst/>
              <a:gdLst/>
              <a:ahLst/>
              <a:cxnLst/>
              <a:rect l="l" t="t" r="r" b="b"/>
              <a:pathLst>
                <a:path w="5448" h="5536" extrusionOk="0">
                  <a:moveTo>
                    <a:pt x="2659" y="116"/>
                  </a:moveTo>
                  <a:cubicBezTo>
                    <a:pt x="2684" y="116"/>
                    <a:pt x="2710" y="120"/>
                    <a:pt x="2735" y="131"/>
                  </a:cubicBezTo>
                  <a:cubicBezTo>
                    <a:pt x="2748" y="125"/>
                    <a:pt x="2762" y="123"/>
                    <a:pt x="2774" y="123"/>
                  </a:cubicBezTo>
                  <a:cubicBezTo>
                    <a:pt x="2808" y="123"/>
                    <a:pt x="2838" y="138"/>
                    <a:pt x="2865" y="142"/>
                  </a:cubicBezTo>
                  <a:cubicBezTo>
                    <a:pt x="2880" y="144"/>
                    <a:pt x="2894" y="144"/>
                    <a:pt x="2907" y="144"/>
                  </a:cubicBezTo>
                  <a:cubicBezTo>
                    <a:pt x="2935" y="144"/>
                    <a:pt x="2961" y="142"/>
                    <a:pt x="2990" y="142"/>
                  </a:cubicBezTo>
                  <a:cubicBezTo>
                    <a:pt x="3023" y="147"/>
                    <a:pt x="3056" y="153"/>
                    <a:pt x="3083" y="169"/>
                  </a:cubicBezTo>
                  <a:cubicBezTo>
                    <a:pt x="3101" y="173"/>
                    <a:pt x="3115" y="182"/>
                    <a:pt x="3130" y="182"/>
                  </a:cubicBezTo>
                  <a:cubicBezTo>
                    <a:pt x="3137" y="182"/>
                    <a:pt x="3145" y="180"/>
                    <a:pt x="3153" y="175"/>
                  </a:cubicBezTo>
                  <a:cubicBezTo>
                    <a:pt x="3156" y="172"/>
                    <a:pt x="3159" y="171"/>
                    <a:pt x="3162" y="171"/>
                  </a:cubicBezTo>
                  <a:cubicBezTo>
                    <a:pt x="3166" y="171"/>
                    <a:pt x="3170" y="172"/>
                    <a:pt x="3175" y="175"/>
                  </a:cubicBezTo>
                  <a:cubicBezTo>
                    <a:pt x="3224" y="218"/>
                    <a:pt x="3289" y="202"/>
                    <a:pt x="3344" y="218"/>
                  </a:cubicBezTo>
                  <a:cubicBezTo>
                    <a:pt x="3403" y="240"/>
                    <a:pt x="3458" y="256"/>
                    <a:pt x="3523" y="272"/>
                  </a:cubicBezTo>
                  <a:cubicBezTo>
                    <a:pt x="3556" y="278"/>
                    <a:pt x="3588" y="294"/>
                    <a:pt x="3615" y="311"/>
                  </a:cubicBezTo>
                  <a:cubicBezTo>
                    <a:pt x="3664" y="327"/>
                    <a:pt x="3713" y="332"/>
                    <a:pt x="3751" y="349"/>
                  </a:cubicBezTo>
                  <a:cubicBezTo>
                    <a:pt x="3779" y="354"/>
                    <a:pt x="3800" y="365"/>
                    <a:pt x="3822" y="381"/>
                  </a:cubicBezTo>
                  <a:cubicBezTo>
                    <a:pt x="3845" y="400"/>
                    <a:pt x="3864" y="422"/>
                    <a:pt x="3892" y="422"/>
                  </a:cubicBezTo>
                  <a:cubicBezTo>
                    <a:pt x="3897" y="422"/>
                    <a:pt x="3903" y="421"/>
                    <a:pt x="3909" y="419"/>
                  </a:cubicBezTo>
                  <a:cubicBezTo>
                    <a:pt x="3910" y="419"/>
                    <a:pt x="3911" y="419"/>
                    <a:pt x="3912" y="419"/>
                  </a:cubicBezTo>
                  <a:cubicBezTo>
                    <a:pt x="3922" y="419"/>
                    <a:pt x="3933" y="442"/>
                    <a:pt x="3952" y="452"/>
                  </a:cubicBezTo>
                  <a:cubicBezTo>
                    <a:pt x="3969" y="463"/>
                    <a:pt x="4018" y="468"/>
                    <a:pt x="4018" y="479"/>
                  </a:cubicBezTo>
                  <a:cubicBezTo>
                    <a:pt x="4029" y="517"/>
                    <a:pt x="4061" y="495"/>
                    <a:pt x="4072" y="512"/>
                  </a:cubicBezTo>
                  <a:cubicBezTo>
                    <a:pt x="4088" y="539"/>
                    <a:pt x="4121" y="533"/>
                    <a:pt x="4143" y="539"/>
                  </a:cubicBezTo>
                  <a:cubicBezTo>
                    <a:pt x="4154" y="544"/>
                    <a:pt x="4164" y="555"/>
                    <a:pt x="4175" y="561"/>
                  </a:cubicBezTo>
                  <a:cubicBezTo>
                    <a:pt x="4208" y="588"/>
                    <a:pt x="4235" y="615"/>
                    <a:pt x="4268" y="637"/>
                  </a:cubicBezTo>
                  <a:cubicBezTo>
                    <a:pt x="4300" y="658"/>
                    <a:pt x="4333" y="680"/>
                    <a:pt x="4366" y="707"/>
                  </a:cubicBezTo>
                  <a:cubicBezTo>
                    <a:pt x="4436" y="762"/>
                    <a:pt x="4496" y="822"/>
                    <a:pt x="4556" y="887"/>
                  </a:cubicBezTo>
                  <a:cubicBezTo>
                    <a:pt x="4583" y="925"/>
                    <a:pt x="4610" y="957"/>
                    <a:pt x="4643" y="990"/>
                  </a:cubicBezTo>
                  <a:cubicBezTo>
                    <a:pt x="4675" y="1023"/>
                    <a:pt x="4708" y="1055"/>
                    <a:pt x="4735" y="1093"/>
                  </a:cubicBezTo>
                  <a:cubicBezTo>
                    <a:pt x="4784" y="1169"/>
                    <a:pt x="4844" y="1240"/>
                    <a:pt x="4909" y="1305"/>
                  </a:cubicBezTo>
                  <a:cubicBezTo>
                    <a:pt x="4920" y="1311"/>
                    <a:pt x="4915" y="1349"/>
                    <a:pt x="4925" y="1360"/>
                  </a:cubicBezTo>
                  <a:cubicBezTo>
                    <a:pt x="4985" y="1403"/>
                    <a:pt x="4969" y="1479"/>
                    <a:pt x="5023" y="1528"/>
                  </a:cubicBezTo>
                  <a:cubicBezTo>
                    <a:pt x="5050" y="1561"/>
                    <a:pt x="5072" y="1599"/>
                    <a:pt x="5083" y="1642"/>
                  </a:cubicBezTo>
                  <a:cubicBezTo>
                    <a:pt x="5094" y="1675"/>
                    <a:pt x="5089" y="1708"/>
                    <a:pt x="5127" y="1729"/>
                  </a:cubicBezTo>
                  <a:cubicBezTo>
                    <a:pt x="5132" y="1729"/>
                    <a:pt x="5132" y="1735"/>
                    <a:pt x="5132" y="1740"/>
                  </a:cubicBezTo>
                  <a:cubicBezTo>
                    <a:pt x="5143" y="1827"/>
                    <a:pt x="5197" y="1903"/>
                    <a:pt x="5224" y="1985"/>
                  </a:cubicBezTo>
                  <a:cubicBezTo>
                    <a:pt x="5230" y="2023"/>
                    <a:pt x="5235" y="2055"/>
                    <a:pt x="5257" y="2088"/>
                  </a:cubicBezTo>
                  <a:cubicBezTo>
                    <a:pt x="5273" y="2110"/>
                    <a:pt x="5279" y="2132"/>
                    <a:pt x="5273" y="2159"/>
                  </a:cubicBezTo>
                  <a:cubicBezTo>
                    <a:pt x="5279" y="2213"/>
                    <a:pt x="5290" y="2262"/>
                    <a:pt x="5301" y="2311"/>
                  </a:cubicBezTo>
                  <a:cubicBezTo>
                    <a:pt x="5306" y="2333"/>
                    <a:pt x="5306" y="2360"/>
                    <a:pt x="5306" y="2387"/>
                  </a:cubicBezTo>
                  <a:cubicBezTo>
                    <a:pt x="5311" y="2409"/>
                    <a:pt x="5306" y="2431"/>
                    <a:pt x="5311" y="2441"/>
                  </a:cubicBezTo>
                  <a:cubicBezTo>
                    <a:pt x="5333" y="2474"/>
                    <a:pt x="5317" y="2501"/>
                    <a:pt x="5311" y="2528"/>
                  </a:cubicBezTo>
                  <a:cubicBezTo>
                    <a:pt x="5301" y="2577"/>
                    <a:pt x="5306" y="2626"/>
                    <a:pt x="5328" y="2670"/>
                  </a:cubicBezTo>
                  <a:cubicBezTo>
                    <a:pt x="5339" y="2713"/>
                    <a:pt x="5339" y="2757"/>
                    <a:pt x="5333" y="2795"/>
                  </a:cubicBezTo>
                  <a:cubicBezTo>
                    <a:pt x="5333" y="2854"/>
                    <a:pt x="5301" y="2914"/>
                    <a:pt x="5322" y="2974"/>
                  </a:cubicBezTo>
                  <a:cubicBezTo>
                    <a:pt x="5328" y="3001"/>
                    <a:pt x="5322" y="3028"/>
                    <a:pt x="5311" y="3050"/>
                  </a:cubicBezTo>
                  <a:cubicBezTo>
                    <a:pt x="5290" y="3121"/>
                    <a:pt x="5284" y="3192"/>
                    <a:pt x="5290" y="3262"/>
                  </a:cubicBezTo>
                  <a:cubicBezTo>
                    <a:pt x="5284" y="3284"/>
                    <a:pt x="5279" y="3306"/>
                    <a:pt x="5268" y="3327"/>
                  </a:cubicBezTo>
                  <a:cubicBezTo>
                    <a:pt x="5246" y="3376"/>
                    <a:pt x="5262" y="3431"/>
                    <a:pt x="5252" y="3485"/>
                  </a:cubicBezTo>
                  <a:cubicBezTo>
                    <a:pt x="5246" y="3507"/>
                    <a:pt x="5252" y="3518"/>
                    <a:pt x="5230" y="3534"/>
                  </a:cubicBezTo>
                  <a:cubicBezTo>
                    <a:pt x="5208" y="3550"/>
                    <a:pt x="5203" y="3577"/>
                    <a:pt x="5208" y="3605"/>
                  </a:cubicBezTo>
                  <a:cubicBezTo>
                    <a:pt x="5219" y="3648"/>
                    <a:pt x="5214" y="3686"/>
                    <a:pt x="5192" y="3724"/>
                  </a:cubicBezTo>
                  <a:cubicBezTo>
                    <a:pt x="5170" y="3789"/>
                    <a:pt x="5137" y="3855"/>
                    <a:pt x="5110" y="3914"/>
                  </a:cubicBezTo>
                  <a:cubicBezTo>
                    <a:pt x="5105" y="3942"/>
                    <a:pt x="5105" y="3980"/>
                    <a:pt x="5089" y="3991"/>
                  </a:cubicBezTo>
                  <a:cubicBezTo>
                    <a:pt x="5056" y="4007"/>
                    <a:pt x="5061" y="4034"/>
                    <a:pt x="5045" y="4056"/>
                  </a:cubicBezTo>
                  <a:cubicBezTo>
                    <a:pt x="5034" y="4083"/>
                    <a:pt x="5023" y="4105"/>
                    <a:pt x="5012" y="4126"/>
                  </a:cubicBezTo>
                  <a:cubicBezTo>
                    <a:pt x="4974" y="4213"/>
                    <a:pt x="4931" y="4295"/>
                    <a:pt x="4882" y="4377"/>
                  </a:cubicBezTo>
                  <a:cubicBezTo>
                    <a:pt x="4849" y="4436"/>
                    <a:pt x="4806" y="4491"/>
                    <a:pt x="4768" y="4550"/>
                  </a:cubicBezTo>
                  <a:cubicBezTo>
                    <a:pt x="4741" y="4589"/>
                    <a:pt x="4703" y="4621"/>
                    <a:pt x="4670" y="4648"/>
                  </a:cubicBezTo>
                  <a:cubicBezTo>
                    <a:pt x="4599" y="4719"/>
                    <a:pt x="4523" y="4784"/>
                    <a:pt x="4442" y="4839"/>
                  </a:cubicBezTo>
                  <a:cubicBezTo>
                    <a:pt x="4431" y="4849"/>
                    <a:pt x="4425" y="4871"/>
                    <a:pt x="4409" y="4887"/>
                  </a:cubicBezTo>
                  <a:cubicBezTo>
                    <a:pt x="4382" y="4915"/>
                    <a:pt x="4344" y="4942"/>
                    <a:pt x="4311" y="4964"/>
                  </a:cubicBezTo>
                  <a:cubicBezTo>
                    <a:pt x="4284" y="4980"/>
                    <a:pt x="4262" y="5002"/>
                    <a:pt x="4241" y="5029"/>
                  </a:cubicBezTo>
                  <a:cubicBezTo>
                    <a:pt x="4227" y="5047"/>
                    <a:pt x="4209" y="5081"/>
                    <a:pt x="4177" y="5081"/>
                  </a:cubicBezTo>
                  <a:cubicBezTo>
                    <a:pt x="4172" y="5081"/>
                    <a:pt x="4166" y="5080"/>
                    <a:pt x="4159" y="5078"/>
                  </a:cubicBezTo>
                  <a:cubicBezTo>
                    <a:pt x="4148" y="5078"/>
                    <a:pt x="4143" y="5078"/>
                    <a:pt x="4137" y="5089"/>
                  </a:cubicBezTo>
                  <a:cubicBezTo>
                    <a:pt x="4126" y="5127"/>
                    <a:pt x="4094" y="5132"/>
                    <a:pt x="4061" y="5138"/>
                  </a:cubicBezTo>
                  <a:cubicBezTo>
                    <a:pt x="4039" y="5143"/>
                    <a:pt x="4023" y="5165"/>
                    <a:pt x="4001" y="5170"/>
                  </a:cubicBezTo>
                  <a:cubicBezTo>
                    <a:pt x="3969" y="5186"/>
                    <a:pt x="3925" y="5181"/>
                    <a:pt x="3904" y="5214"/>
                  </a:cubicBezTo>
                  <a:cubicBezTo>
                    <a:pt x="3900" y="5217"/>
                    <a:pt x="3893" y="5221"/>
                    <a:pt x="3888" y="5221"/>
                  </a:cubicBezTo>
                  <a:cubicBezTo>
                    <a:pt x="3885" y="5221"/>
                    <a:pt x="3883" y="5221"/>
                    <a:pt x="3882" y="5219"/>
                  </a:cubicBezTo>
                  <a:cubicBezTo>
                    <a:pt x="3873" y="5216"/>
                    <a:pt x="3865" y="5214"/>
                    <a:pt x="3858" y="5214"/>
                  </a:cubicBezTo>
                  <a:cubicBezTo>
                    <a:pt x="3821" y="5214"/>
                    <a:pt x="3793" y="5248"/>
                    <a:pt x="3758" y="5248"/>
                  </a:cubicBezTo>
                  <a:cubicBezTo>
                    <a:pt x="3754" y="5248"/>
                    <a:pt x="3750" y="5247"/>
                    <a:pt x="3746" y="5246"/>
                  </a:cubicBezTo>
                  <a:cubicBezTo>
                    <a:pt x="3724" y="5295"/>
                    <a:pt x="3675" y="5284"/>
                    <a:pt x="3637" y="5295"/>
                  </a:cubicBezTo>
                  <a:cubicBezTo>
                    <a:pt x="3588" y="5301"/>
                    <a:pt x="3545" y="5317"/>
                    <a:pt x="3501" y="5339"/>
                  </a:cubicBezTo>
                  <a:cubicBezTo>
                    <a:pt x="3496" y="5344"/>
                    <a:pt x="3490" y="5344"/>
                    <a:pt x="3485" y="5344"/>
                  </a:cubicBezTo>
                  <a:cubicBezTo>
                    <a:pt x="3484" y="5344"/>
                    <a:pt x="3483" y="5345"/>
                    <a:pt x="3482" y="5345"/>
                  </a:cubicBezTo>
                  <a:cubicBezTo>
                    <a:pt x="3470" y="5345"/>
                    <a:pt x="3456" y="5324"/>
                    <a:pt x="3446" y="5324"/>
                  </a:cubicBezTo>
                  <a:cubicBezTo>
                    <a:pt x="3442" y="5324"/>
                    <a:pt x="3439" y="5327"/>
                    <a:pt x="3436" y="5333"/>
                  </a:cubicBezTo>
                  <a:cubicBezTo>
                    <a:pt x="3431" y="5350"/>
                    <a:pt x="3424" y="5354"/>
                    <a:pt x="3417" y="5354"/>
                  </a:cubicBezTo>
                  <a:cubicBezTo>
                    <a:pt x="3410" y="5354"/>
                    <a:pt x="3403" y="5350"/>
                    <a:pt x="3398" y="5350"/>
                  </a:cubicBezTo>
                  <a:cubicBezTo>
                    <a:pt x="3365" y="5360"/>
                    <a:pt x="3322" y="5344"/>
                    <a:pt x="3295" y="5388"/>
                  </a:cubicBezTo>
                  <a:cubicBezTo>
                    <a:pt x="3289" y="5393"/>
                    <a:pt x="3268" y="5398"/>
                    <a:pt x="3257" y="5398"/>
                  </a:cubicBezTo>
                  <a:cubicBezTo>
                    <a:pt x="3236" y="5398"/>
                    <a:pt x="3218" y="5392"/>
                    <a:pt x="3200" y="5392"/>
                  </a:cubicBezTo>
                  <a:cubicBezTo>
                    <a:pt x="3184" y="5392"/>
                    <a:pt x="3169" y="5397"/>
                    <a:pt x="3153" y="5415"/>
                  </a:cubicBezTo>
                  <a:cubicBezTo>
                    <a:pt x="3151" y="5417"/>
                    <a:pt x="3148" y="5419"/>
                    <a:pt x="3145" y="5419"/>
                  </a:cubicBezTo>
                  <a:cubicBezTo>
                    <a:pt x="3141" y="5419"/>
                    <a:pt x="3137" y="5417"/>
                    <a:pt x="3132" y="5415"/>
                  </a:cubicBezTo>
                  <a:cubicBezTo>
                    <a:pt x="3115" y="5401"/>
                    <a:pt x="3098" y="5397"/>
                    <a:pt x="3080" y="5397"/>
                  </a:cubicBezTo>
                  <a:cubicBezTo>
                    <a:pt x="3062" y="5397"/>
                    <a:pt x="3045" y="5401"/>
                    <a:pt x="3028" y="5404"/>
                  </a:cubicBezTo>
                  <a:cubicBezTo>
                    <a:pt x="3008" y="5408"/>
                    <a:pt x="2989" y="5409"/>
                    <a:pt x="2968" y="5409"/>
                  </a:cubicBezTo>
                  <a:cubicBezTo>
                    <a:pt x="2928" y="5409"/>
                    <a:pt x="2887" y="5404"/>
                    <a:pt x="2844" y="5404"/>
                  </a:cubicBezTo>
                  <a:cubicBezTo>
                    <a:pt x="2821" y="5402"/>
                    <a:pt x="2798" y="5400"/>
                    <a:pt x="2774" y="5400"/>
                  </a:cubicBezTo>
                  <a:cubicBezTo>
                    <a:pt x="2740" y="5400"/>
                    <a:pt x="2705" y="5403"/>
                    <a:pt x="2670" y="5409"/>
                  </a:cubicBezTo>
                  <a:cubicBezTo>
                    <a:pt x="2588" y="5377"/>
                    <a:pt x="2496" y="5393"/>
                    <a:pt x="2409" y="5382"/>
                  </a:cubicBezTo>
                  <a:cubicBezTo>
                    <a:pt x="2376" y="5377"/>
                    <a:pt x="2349" y="5355"/>
                    <a:pt x="2300" y="5355"/>
                  </a:cubicBezTo>
                  <a:cubicBezTo>
                    <a:pt x="2251" y="5355"/>
                    <a:pt x="2208" y="5350"/>
                    <a:pt x="2164" y="5344"/>
                  </a:cubicBezTo>
                  <a:cubicBezTo>
                    <a:pt x="2115" y="5344"/>
                    <a:pt x="2072" y="5333"/>
                    <a:pt x="2028" y="5317"/>
                  </a:cubicBezTo>
                  <a:cubicBezTo>
                    <a:pt x="1974" y="5279"/>
                    <a:pt x="1903" y="5279"/>
                    <a:pt x="1849" y="5246"/>
                  </a:cubicBezTo>
                  <a:cubicBezTo>
                    <a:pt x="1762" y="5192"/>
                    <a:pt x="1669" y="5154"/>
                    <a:pt x="1577" y="5099"/>
                  </a:cubicBezTo>
                  <a:cubicBezTo>
                    <a:pt x="1485" y="5045"/>
                    <a:pt x="1387" y="4991"/>
                    <a:pt x="1300" y="4931"/>
                  </a:cubicBezTo>
                  <a:cubicBezTo>
                    <a:pt x="1278" y="4920"/>
                    <a:pt x="1240" y="4915"/>
                    <a:pt x="1240" y="4904"/>
                  </a:cubicBezTo>
                  <a:cubicBezTo>
                    <a:pt x="1235" y="4877"/>
                    <a:pt x="1207" y="4887"/>
                    <a:pt x="1191" y="4877"/>
                  </a:cubicBezTo>
                  <a:cubicBezTo>
                    <a:pt x="1099" y="4795"/>
                    <a:pt x="979" y="4735"/>
                    <a:pt x="919" y="4621"/>
                  </a:cubicBezTo>
                  <a:cubicBezTo>
                    <a:pt x="919" y="4616"/>
                    <a:pt x="908" y="4610"/>
                    <a:pt x="908" y="4599"/>
                  </a:cubicBezTo>
                  <a:cubicBezTo>
                    <a:pt x="892" y="4578"/>
                    <a:pt x="843" y="4589"/>
                    <a:pt x="843" y="4545"/>
                  </a:cubicBezTo>
                  <a:cubicBezTo>
                    <a:pt x="843" y="4523"/>
                    <a:pt x="811" y="4507"/>
                    <a:pt x="789" y="4485"/>
                  </a:cubicBezTo>
                  <a:cubicBezTo>
                    <a:pt x="767" y="4458"/>
                    <a:pt x="751" y="4431"/>
                    <a:pt x="734" y="4404"/>
                  </a:cubicBezTo>
                  <a:cubicBezTo>
                    <a:pt x="713" y="4366"/>
                    <a:pt x="691" y="4322"/>
                    <a:pt x="664" y="4284"/>
                  </a:cubicBezTo>
                  <a:cubicBezTo>
                    <a:pt x="658" y="4273"/>
                    <a:pt x="653" y="4268"/>
                    <a:pt x="642" y="4257"/>
                  </a:cubicBezTo>
                  <a:cubicBezTo>
                    <a:pt x="637" y="4241"/>
                    <a:pt x="620" y="4230"/>
                    <a:pt x="620" y="4213"/>
                  </a:cubicBezTo>
                  <a:cubicBezTo>
                    <a:pt x="620" y="4181"/>
                    <a:pt x="588" y="4159"/>
                    <a:pt x="571" y="4143"/>
                  </a:cubicBezTo>
                  <a:cubicBezTo>
                    <a:pt x="555" y="4126"/>
                    <a:pt x="528" y="4110"/>
                    <a:pt x="528" y="4088"/>
                  </a:cubicBezTo>
                  <a:cubicBezTo>
                    <a:pt x="522" y="4040"/>
                    <a:pt x="479" y="4012"/>
                    <a:pt x="479" y="3963"/>
                  </a:cubicBezTo>
                  <a:cubicBezTo>
                    <a:pt x="479" y="3953"/>
                    <a:pt x="457" y="3936"/>
                    <a:pt x="435" y="3920"/>
                  </a:cubicBezTo>
                  <a:cubicBezTo>
                    <a:pt x="452" y="3844"/>
                    <a:pt x="381" y="3789"/>
                    <a:pt x="387" y="3719"/>
                  </a:cubicBezTo>
                  <a:lnTo>
                    <a:pt x="354" y="3719"/>
                  </a:lnTo>
                  <a:lnTo>
                    <a:pt x="349" y="3713"/>
                  </a:lnTo>
                  <a:cubicBezTo>
                    <a:pt x="343" y="3681"/>
                    <a:pt x="327" y="3643"/>
                    <a:pt x="321" y="3605"/>
                  </a:cubicBezTo>
                  <a:cubicBezTo>
                    <a:pt x="321" y="3561"/>
                    <a:pt x="305" y="3523"/>
                    <a:pt x="278" y="3496"/>
                  </a:cubicBezTo>
                  <a:cubicBezTo>
                    <a:pt x="278" y="3490"/>
                    <a:pt x="272" y="3490"/>
                    <a:pt x="272" y="3490"/>
                  </a:cubicBezTo>
                  <a:cubicBezTo>
                    <a:pt x="272" y="3469"/>
                    <a:pt x="272" y="3447"/>
                    <a:pt x="272" y="3425"/>
                  </a:cubicBezTo>
                  <a:cubicBezTo>
                    <a:pt x="278" y="3404"/>
                    <a:pt x="218" y="3409"/>
                    <a:pt x="251" y="3376"/>
                  </a:cubicBezTo>
                  <a:cubicBezTo>
                    <a:pt x="213" y="3322"/>
                    <a:pt x="251" y="3246"/>
                    <a:pt x="207" y="3192"/>
                  </a:cubicBezTo>
                  <a:cubicBezTo>
                    <a:pt x="196" y="3181"/>
                    <a:pt x="202" y="3153"/>
                    <a:pt x="202" y="3132"/>
                  </a:cubicBezTo>
                  <a:cubicBezTo>
                    <a:pt x="202" y="3115"/>
                    <a:pt x="164" y="3115"/>
                    <a:pt x="180" y="3083"/>
                  </a:cubicBezTo>
                  <a:cubicBezTo>
                    <a:pt x="185" y="3061"/>
                    <a:pt x="185" y="3045"/>
                    <a:pt x="175" y="3023"/>
                  </a:cubicBezTo>
                  <a:cubicBezTo>
                    <a:pt x="169" y="2985"/>
                    <a:pt x="153" y="2941"/>
                    <a:pt x="147" y="2903"/>
                  </a:cubicBezTo>
                  <a:cubicBezTo>
                    <a:pt x="142" y="2882"/>
                    <a:pt x="142" y="2860"/>
                    <a:pt x="147" y="2838"/>
                  </a:cubicBezTo>
                  <a:cubicBezTo>
                    <a:pt x="164" y="2789"/>
                    <a:pt x="137" y="2746"/>
                    <a:pt x="147" y="2697"/>
                  </a:cubicBezTo>
                  <a:cubicBezTo>
                    <a:pt x="147" y="2691"/>
                    <a:pt x="131" y="2681"/>
                    <a:pt x="126" y="2670"/>
                  </a:cubicBezTo>
                  <a:lnTo>
                    <a:pt x="164" y="2626"/>
                  </a:lnTo>
                  <a:lnTo>
                    <a:pt x="126" y="2599"/>
                  </a:lnTo>
                  <a:cubicBezTo>
                    <a:pt x="142" y="2561"/>
                    <a:pt x="158" y="2523"/>
                    <a:pt x="180" y="2474"/>
                  </a:cubicBezTo>
                  <a:cubicBezTo>
                    <a:pt x="169" y="2452"/>
                    <a:pt x="158" y="2425"/>
                    <a:pt x="147" y="2392"/>
                  </a:cubicBezTo>
                  <a:lnTo>
                    <a:pt x="196" y="2392"/>
                  </a:lnTo>
                  <a:cubicBezTo>
                    <a:pt x="185" y="2371"/>
                    <a:pt x="175" y="2349"/>
                    <a:pt x="164" y="2322"/>
                  </a:cubicBezTo>
                  <a:lnTo>
                    <a:pt x="164" y="2322"/>
                  </a:lnTo>
                  <a:lnTo>
                    <a:pt x="191" y="2349"/>
                  </a:lnTo>
                  <a:cubicBezTo>
                    <a:pt x="191" y="2322"/>
                    <a:pt x="196" y="2305"/>
                    <a:pt x="191" y="2284"/>
                  </a:cubicBezTo>
                  <a:cubicBezTo>
                    <a:pt x="191" y="2262"/>
                    <a:pt x="185" y="2240"/>
                    <a:pt x="213" y="2224"/>
                  </a:cubicBezTo>
                  <a:cubicBezTo>
                    <a:pt x="223" y="2219"/>
                    <a:pt x="229" y="2197"/>
                    <a:pt x="229" y="2180"/>
                  </a:cubicBezTo>
                  <a:cubicBezTo>
                    <a:pt x="229" y="2170"/>
                    <a:pt x="207" y="2153"/>
                    <a:pt x="213" y="2142"/>
                  </a:cubicBezTo>
                  <a:cubicBezTo>
                    <a:pt x="240" y="2077"/>
                    <a:pt x="245" y="2001"/>
                    <a:pt x="289" y="1941"/>
                  </a:cubicBezTo>
                  <a:cubicBezTo>
                    <a:pt x="305" y="1925"/>
                    <a:pt x="316" y="1898"/>
                    <a:pt x="316" y="1876"/>
                  </a:cubicBezTo>
                  <a:cubicBezTo>
                    <a:pt x="327" y="1827"/>
                    <a:pt x="338" y="1784"/>
                    <a:pt x="359" y="1740"/>
                  </a:cubicBezTo>
                  <a:cubicBezTo>
                    <a:pt x="365" y="1729"/>
                    <a:pt x="376" y="1724"/>
                    <a:pt x="387" y="1713"/>
                  </a:cubicBezTo>
                  <a:cubicBezTo>
                    <a:pt x="392" y="1708"/>
                    <a:pt x="403" y="1702"/>
                    <a:pt x="403" y="1697"/>
                  </a:cubicBezTo>
                  <a:cubicBezTo>
                    <a:pt x="392" y="1648"/>
                    <a:pt x="419" y="1615"/>
                    <a:pt x="446" y="1583"/>
                  </a:cubicBezTo>
                  <a:cubicBezTo>
                    <a:pt x="457" y="1561"/>
                    <a:pt x="463" y="1534"/>
                    <a:pt x="463" y="1512"/>
                  </a:cubicBezTo>
                  <a:cubicBezTo>
                    <a:pt x="468" y="1479"/>
                    <a:pt x="490" y="1463"/>
                    <a:pt x="522" y="1463"/>
                  </a:cubicBezTo>
                  <a:lnTo>
                    <a:pt x="517" y="1414"/>
                  </a:lnTo>
                  <a:lnTo>
                    <a:pt x="555" y="1398"/>
                  </a:lnTo>
                  <a:cubicBezTo>
                    <a:pt x="550" y="1376"/>
                    <a:pt x="544" y="1365"/>
                    <a:pt x="544" y="1349"/>
                  </a:cubicBezTo>
                  <a:cubicBezTo>
                    <a:pt x="566" y="1327"/>
                    <a:pt x="604" y="1322"/>
                    <a:pt x="599" y="1284"/>
                  </a:cubicBezTo>
                  <a:cubicBezTo>
                    <a:pt x="653" y="1284"/>
                    <a:pt x="642" y="1240"/>
                    <a:pt x="653" y="1207"/>
                  </a:cubicBezTo>
                  <a:cubicBezTo>
                    <a:pt x="653" y="1197"/>
                    <a:pt x="658" y="1180"/>
                    <a:pt x="669" y="1180"/>
                  </a:cubicBezTo>
                  <a:cubicBezTo>
                    <a:pt x="724" y="1159"/>
                    <a:pt x="729" y="1104"/>
                    <a:pt x="751" y="1055"/>
                  </a:cubicBezTo>
                  <a:cubicBezTo>
                    <a:pt x="759" y="1042"/>
                    <a:pt x="764" y="1023"/>
                    <a:pt x="782" y="1023"/>
                  </a:cubicBezTo>
                  <a:cubicBezTo>
                    <a:pt x="787" y="1023"/>
                    <a:pt x="793" y="1025"/>
                    <a:pt x="800" y="1028"/>
                  </a:cubicBezTo>
                  <a:cubicBezTo>
                    <a:pt x="805" y="1028"/>
                    <a:pt x="811" y="1028"/>
                    <a:pt x="816" y="1023"/>
                  </a:cubicBezTo>
                  <a:cubicBezTo>
                    <a:pt x="827" y="968"/>
                    <a:pt x="881" y="952"/>
                    <a:pt x="914" y="908"/>
                  </a:cubicBezTo>
                  <a:cubicBezTo>
                    <a:pt x="946" y="870"/>
                    <a:pt x="985" y="832"/>
                    <a:pt x="1028" y="805"/>
                  </a:cubicBezTo>
                  <a:cubicBezTo>
                    <a:pt x="1044" y="783"/>
                    <a:pt x="1077" y="794"/>
                    <a:pt x="1088" y="767"/>
                  </a:cubicBezTo>
                  <a:cubicBezTo>
                    <a:pt x="1099" y="740"/>
                    <a:pt x="1126" y="729"/>
                    <a:pt x="1142" y="713"/>
                  </a:cubicBezTo>
                  <a:cubicBezTo>
                    <a:pt x="1191" y="658"/>
                    <a:pt x="1245" y="610"/>
                    <a:pt x="1311" y="566"/>
                  </a:cubicBezTo>
                  <a:cubicBezTo>
                    <a:pt x="1349" y="539"/>
                    <a:pt x="1398" y="523"/>
                    <a:pt x="1441" y="495"/>
                  </a:cubicBezTo>
                  <a:cubicBezTo>
                    <a:pt x="1528" y="430"/>
                    <a:pt x="1631" y="376"/>
                    <a:pt x="1735" y="332"/>
                  </a:cubicBezTo>
                  <a:cubicBezTo>
                    <a:pt x="1838" y="272"/>
                    <a:pt x="1958" y="240"/>
                    <a:pt x="2077" y="229"/>
                  </a:cubicBezTo>
                  <a:cubicBezTo>
                    <a:pt x="2131" y="196"/>
                    <a:pt x="2186" y="213"/>
                    <a:pt x="2251" y="191"/>
                  </a:cubicBezTo>
                  <a:cubicBezTo>
                    <a:pt x="2311" y="169"/>
                    <a:pt x="2382" y="164"/>
                    <a:pt x="2441" y="137"/>
                  </a:cubicBezTo>
                  <a:cubicBezTo>
                    <a:pt x="2453" y="138"/>
                    <a:pt x="2464" y="139"/>
                    <a:pt x="2475" y="139"/>
                  </a:cubicBezTo>
                  <a:cubicBezTo>
                    <a:pt x="2536" y="139"/>
                    <a:pt x="2598" y="116"/>
                    <a:pt x="2659" y="116"/>
                  </a:cubicBezTo>
                  <a:close/>
                  <a:moveTo>
                    <a:pt x="2512" y="1"/>
                  </a:moveTo>
                  <a:cubicBezTo>
                    <a:pt x="2501" y="6"/>
                    <a:pt x="2490" y="22"/>
                    <a:pt x="2479" y="22"/>
                  </a:cubicBezTo>
                  <a:cubicBezTo>
                    <a:pt x="2425" y="33"/>
                    <a:pt x="2371" y="33"/>
                    <a:pt x="2327" y="39"/>
                  </a:cubicBezTo>
                  <a:cubicBezTo>
                    <a:pt x="2284" y="44"/>
                    <a:pt x="2235" y="50"/>
                    <a:pt x="2191" y="55"/>
                  </a:cubicBezTo>
                  <a:cubicBezTo>
                    <a:pt x="2142" y="55"/>
                    <a:pt x="2099" y="66"/>
                    <a:pt x="2055" y="88"/>
                  </a:cubicBezTo>
                  <a:cubicBezTo>
                    <a:pt x="2012" y="104"/>
                    <a:pt x="1974" y="115"/>
                    <a:pt x="1930" y="120"/>
                  </a:cubicBezTo>
                  <a:cubicBezTo>
                    <a:pt x="1876" y="137"/>
                    <a:pt x="1822" y="153"/>
                    <a:pt x="1767" y="169"/>
                  </a:cubicBezTo>
                  <a:cubicBezTo>
                    <a:pt x="1697" y="191"/>
                    <a:pt x="1626" y="218"/>
                    <a:pt x="1561" y="251"/>
                  </a:cubicBezTo>
                  <a:cubicBezTo>
                    <a:pt x="1495" y="278"/>
                    <a:pt x="1430" y="321"/>
                    <a:pt x="1360" y="354"/>
                  </a:cubicBezTo>
                  <a:cubicBezTo>
                    <a:pt x="1283" y="387"/>
                    <a:pt x="1240" y="452"/>
                    <a:pt x="1169" y="484"/>
                  </a:cubicBezTo>
                  <a:cubicBezTo>
                    <a:pt x="1153" y="495"/>
                    <a:pt x="1148" y="512"/>
                    <a:pt x="1126" y="517"/>
                  </a:cubicBezTo>
                  <a:cubicBezTo>
                    <a:pt x="1111" y="527"/>
                    <a:pt x="1127" y="562"/>
                    <a:pt x="1104" y="562"/>
                  </a:cubicBezTo>
                  <a:cubicBezTo>
                    <a:pt x="1101" y="562"/>
                    <a:pt x="1097" y="562"/>
                    <a:pt x="1093" y="561"/>
                  </a:cubicBezTo>
                  <a:cubicBezTo>
                    <a:pt x="1023" y="620"/>
                    <a:pt x="936" y="664"/>
                    <a:pt x="887" y="751"/>
                  </a:cubicBezTo>
                  <a:cubicBezTo>
                    <a:pt x="881" y="767"/>
                    <a:pt x="859" y="789"/>
                    <a:pt x="849" y="789"/>
                  </a:cubicBezTo>
                  <a:cubicBezTo>
                    <a:pt x="794" y="789"/>
                    <a:pt x="789" y="843"/>
                    <a:pt x="745" y="854"/>
                  </a:cubicBezTo>
                  <a:cubicBezTo>
                    <a:pt x="729" y="865"/>
                    <a:pt x="702" y="892"/>
                    <a:pt x="702" y="903"/>
                  </a:cubicBezTo>
                  <a:cubicBezTo>
                    <a:pt x="713" y="957"/>
                    <a:pt x="658" y="963"/>
                    <a:pt x="642" y="990"/>
                  </a:cubicBezTo>
                  <a:cubicBezTo>
                    <a:pt x="637" y="1006"/>
                    <a:pt x="626" y="1017"/>
                    <a:pt x="615" y="1028"/>
                  </a:cubicBezTo>
                  <a:cubicBezTo>
                    <a:pt x="571" y="1050"/>
                    <a:pt x="604" y="1093"/>
                    <a:pt x="571" y="1120"/>
                  </a:cubicBezTo>
                  <a:cubicBezTo>
                    <a:pt x="544" y="1142"/>
                    <a:pt x="522" y="1169"/>
                    <a:pt x="495" y="1197"/>
                  </a:cubicBezTo>
                  <a:cubicBezTo>
                    <a:pt x="484" y="1213"/>
                    <a:pt x="474" y="1235"/>
                    <a:pt x="474" y="1251"/>
                  </a:cubicBezTo>
                  <a:cubicBezTo>
                    <a:pt x="478" y="1275"/>
                    <a:pt x="466" y="1278"/>
                    <a:pt x="451" y="1278"/>
                  </a:cubicBezTo>
                  <a:cubicBezTo>
                    <a:pt x="446" y="1278"/>
                    <a:pt x="441" y="1278"/>
                    <a:pt x="435" y="1278"/>
                  </a:cubicBezTo>
                  <a:lnTo>
                    <a:pt x="435" y="1294"/>
                  </a:lnTo>
                  <a:cubicBezTo>
                    <a:pt x="446" y="1311"/>
                    <a:pt x="441" y="1332"/>
                    <a:pt x="419" y="1332"/>
                  </a:cubicBezTo>
                  <a:cubicBezTo>
                    <a:pt x="392" y="1343"/>
                    <a:pt x="387" y="1365"/>
                    <a:pt x="387" y="1387"/>
                  </a:cubicBezTo>
                  <a:cubicBezTo>
                    <a:pt x="381" y="1430"/>
                    <a:pt x="332" y="1463"/>
                    <a:pt x="343" y="1517"/>
                  </a:cubicBezTo>
                  <a:cubicBezTo>
                    <a:pt x="348" y="1527"/>
                    <a:pt x="332" y="1540"/>
                    <a:pt x="314" y="1540"/>
                  </a:cubicBezTo>
                  <a:cubicBezTo>
                    <a:pt x="311" y="1540"/>
                    <a:pt x="308" y="1540"/>
                    <a:pt x="305" y="1539"/>
                  </a:cubicBezTo>
                  <a:cubicBezTo>
                    <a:pt x="300" y="1539"/>
                    <a:pt x="278" y="1550"/>
                    <a:pt x="300" y="1566"/>
                  </a:cubicBezTo>
                  <a:lnTo>
                    <a:pt x="300" y="1583"/>
                  </a:lnTo>
                  <a:cubicBezTo>
                    <a:pt x="278" y="1653"/>
                    <a:pt x="240" y="1724"/>
                    <a:pt x="218" y="1795"/>
                  </a:cubicBezTo>
                  <a:cubicBezTo>
                    <a:pt x="213" y="1811"/>
                    <a:pt x="202" y="1827"/>
                    <a:pt x="191" y="1843"/>
                  </a:cubicBezTo>
                  <a:cubicBezTo>
                    <a:pt x="191" y="1843"/>
                    <a:pt x="180" y="1849"/>
                    <a:pt x="180" y="1854"/>
                  </a:cubicBezTo>
                  <a:cubicBezTo>
                    <a:pt x="169" y="1887"/>
                    <a:pt x="164" y="1920"/>
                    <a:pt x="158" y="1958"/>
                  </a:cubicBezTo>
                  <a:cubicBezTo>
                    <a:pt x="153" y="1996"/>
                    <a:pt x="142" y="2028"/>
                    <a:pt x="131" y="2066"/>
                  </a:cubicBezTo>
                  <a:cubicBezTo>
                    <a:pt x="120" y="2077"/>
                    <a:pt x="98" y="2077"/>
                    <a:pt x="109" y="2104"/>
                  </a:cubicBezTo>
                  <a:cubicBezTo>
                    <a:pt x="115" y="2121"/>
                    <a:pt x="82" y="2148"/>
                    <a:pt x="82" y="2164"/>
                  </a:cubicBezTo>
                  <a:cubicBezTo>
                    <a:pt x="77" y="2180"/>
                    <a:pt x="93" y="2202"/>
                    <a:pt x="88" y="2219"/>
                  </a:cubicBezTo>
                  <a:cubicBezTo>
                    <a:pt x="60" y="2305"/>
                    <a:pt x="44" y="2398"/>
                    <a:pt x="33" y="2485"/>
                  </a:cubicBezTo>
                  <a:cubicBezTo>
                    <a:pt x="28" y="2512"/>
                    <a:pt x="39" y="2539"/>
                    <a:pt x="28" y="2556"/>
                  </a:cubicBezTo>
                  <a:cubicBezTo>
                    <a:pt x="6" y="2604"/>
                    <a:pt x="1" y="2659"/>
                    <a:pt x="11" y="2708"/>
                  </a:cubicBezTo>
                  <a:cubicBezTo>
                    <a:pt x="11" y="2762"/>
                    <a:pt x="22" y="2816"/>
                    <a:pt x="28" y="2871"/>
                  </a:cubicBezTo>
                  <a:cubicBezTo>
                    <a:pt x="28" y="2893"/>
                    <a:pt x="60" y="2914"/>
                    <a:pt x="39" y="2941"/>
                  </a:cubicBezTo>
                  <a:cubicBezTo>
                    <a:pt x="17" y="2969"/>
                    <a:pt x="60" y="2980"/>
                    <a:pt x="55" y="3012"/>
                  </a:cubicBezTo>
                  <a:cubicBezTo>
                    <a:pt x="55" y="3056"/>
                    <a:pt x="55" y="3099"/>
                    <a:pt x="66" y="3143"/>
                  </a:cubicBezTo>
                  <a:cubicBezTo>
                    <a:pt x="77" y="3202"/>
                    <a:pt x="88" y="3262"/>
                    <a:pt x="98" y="3327"/>
                  </a:cubicBezTo>
                  <a:cubicBezTo>
                    <a:pt x="104" y="3371"/>
                    <a:pt x="120" y="3414"/>
                    <a:pt x="142" y="3452"/>
                  </a:cubicBezTo>
                  <a:cubicBezTo>
                    <a:pt x="153" y="3463"/>
                    <a:pt x="158" y="3469"/>
                    <a:pt x="158" y="3480"/>
                  </a:cubicBezTo>
                  <a:cubicBezTo>
                    <a:pt x="169" y="3545"/>
                    <a:pt x="191" y="3610"/>
                    <a:pt x="223" y="3670"/>
                  </a:cubicBezTo>
                  <a:cubicBezTo>
                    <a:pt x="234" y="3702"/>
                    <a:pt x="245" y="3730"/>
                    <a:pt x="256" y="3762"/>
                  </a:cubicBezTo>
                  <a:cubicBezTo>
                    <a:pt x="262" y="3817"/>
                    <a:pt x="283" y="3871"/>
                    <a:pt x="321" y="3914"/>
                  </a:cubicBezTo>
                  <a:cubicBezTo>
                    <a:pt x="338" y="3931"/>
                    <a:pt x="349" y="3953"/>
                    <a:pt x="349" y="3974"/>
                  </a:cubicBezTo>
                  <a:cubicBezTo>
                    <a:pt x="354" y="4001"/>
                    <a:pt x="370" y="4023"/>
                    <a:pt x="392" y="4040"/>
                  </a:cubicBezTo>
                  <a:cubicBezTo>
                    <a:pt x="376" y="4083"/>
                    <a:pt x="408" y="4094"/>
                    <a:pt x="430" y="4116"/>
                  </a:cubicBezTo>
                  <a:cubicBezTo>
                    <a:pt x="441" y="4132"/>
                    <a:pt x="452" y="4148"/>
                    <a:pt x="457" y="4165"/>
                  </a:cubicBezTo>
                  <a:cubicBezTo>
                    <a:pt x="468" y="4192"/>
                    <a:pt x="479" y="4213"/>
                    <a:pt x="490" y="4235"/>
                  </a:cubicBezTo>
                  <a:cubicBezTo>
                    <a:pt x="517" y="4284"/>
                    <a:pt x="555" y="4328"/>
                    <a:pt x="577" y="4371"/>
                  </a:cubicBezTo>
                  <a:cubicBezTo>
                    <a:pt x="604" y="4409"/>
                    <a:pt x="647" y="4436"/>
                    <a:pt x="647" y="4491"/>
                  </a:cubicBezTo>
                  <a:cubicBezTo>
                    <a:pt x="713" y="4572"/>
                    <a:pt x="778" y="4654"/>
                    <a:pt x="843" y="4730"/>
                  </a:cubicBezTo>
                  <a:cubicBezTo>
                    <a:pt x="876" y="4768"/>
                    <a:pt x="914" y="4806"/>
                    <a:pt x="952" y="4839"/>
                  </a:cubicBezTo>
                  <a:cubicBezTo>
                    <a:pt x="979" y="4860"/>
                    <a:pt x="1006" y="4882"/>
                    <a:pt x="1039" y="4904"/>
                  </a:cubicBezTo>
                  <a:cubicBezTo>
                    <a:pt x="1104" y="4953"/>
                    <a:pt x="1175" y="4996"/>
                    <a:pt x="1235" y="5051"/>
                  </a:cubicBezTo>
                  <a:cubicBezTo>
                    <a:pt x="1256" y="5072"/>
                    <a:pt x="1289" y="5067"/>
                    <a:pt x="1294" y="5083"/>
                  </a:cubicBezTo>
                  <a:cubicBezTo>
                    <a:pt x="1305" y="5116"/>
                    <a:pt x="1327" y="5116"/>
                    <a:pt x="1349" y="5127"/>
                  </a:cubicBezTo>
                  <a:cubicBezTo>
                    <a:pt x="1381" y="5143"/>
                    <a:pt x="1414" y="5181"/>
                    <a:pt x="1447" y="5181"/>
                  </a:cubicBezTo>
                  <a:cubicBezTo>
                    <a:pt x="1495" y="5186"/>
                    <a:pt x="1523" y="5219"/>
                    <a:pt x="1561" y="5235"/>
                  </a:cubicBezTo>
                  <a:cubicBezTo>
                    <a:pt x="1577" y="5246"/>
                    <a:pt x="1599" y="5246"/>
                    <a:pt x="1620" y="5252"/>
                  </a:cubicBezTo>
                  <a:cubicBezTo>
                    <a:pt x="1626" y="5252"/>
                    <a:pt x="1626" y="5252"/>
                    <a:pt x="1631" y="5257"/>
                  </a:cubicBezTo>
                  <a:cubicBezTo>
                    <a:pt x="1637" y="5268"/>
                    <a:pt x="1642" y="5284"/>
                    <a:pt x="1642" y="5290"/>
                  </a:cubicBezTo>
                  <a:cubicBezTo>
                    <a:pt x="1653" y="5292"/>
                    <a:pt x="1665" y="5292"/>
                    <a:pt x="1676" y="5292"/>
                  </a:cubicBezTo>
                  <a:cubicBezTo>
                    <a:pt x="1687" y="5292"/>
                    <a:pt x="1697" y="5292"/>
                    <a:pt x="1702" y="5295"/>
                  </a:cubicBezTo>
                  <a:cubicBezTo>
                    <a:pt x="1746" y="5328"/>
                    <a:pt x="1800" y="5350"/>
                    <a:pt x="1854" y="5350"/>
                  </a:cubicBezTo>
                  <a:cubicBezTo>
                    <a:pt x="1881" y="5382"/>
                    <a:pt x="1941" y="5350"/>
                    <a:pt x="1952" y="5398"/>
                  </a:cubicBezTo>
                  <a:cubicBezTo>
                    <a:pt x="2016" y="5418"/>
                    <a:pt x="2067" y="5465"/>
                    <a:pt x="2137" y="5465"/>
                  </a:cubicBezTo>
                  <a:cubicBezTo>
                    <a:pt x="2144" y="5465"/>
                    <a:pt x="2151" y="5465"/>
                    <a:pt x="2159" y="5464"/>
                  </a:cubicBezTo>
                  <a:cubicBezTo>
                    <a:pt x="2224" y="5464"/>
                    <a:pt x="2284" y="5475"/>
                    <a:pt x="2338" y="5502"/>
                  </a:cubicBezTo>
                  <a:cubicBezTo>
                    <a:pt x="2354" y="5507"/>
                    <a:pt x="2372" y="5510"/>
                    <a:pt x="2390" y="5510"/>
                  </a:cubicBezTo>
                  <a:cubicBezTo>
                    <a:pt x="2407" y="5510"/>
                    <a:pt x="2425" y="5507"/>
                    <a:pt x="2441" y="5502"/>
                  </a:cubicBezTo>
                  <a:cubicBezTo>
                    <a:pt x="2443" y="5501"/>
                    <a:pt x="2445" y="5501"/>
                    <a:pt x="2446" y="5501"/>
                  </a:cubicBezTo>
                  <a:cubicBezTo>
                    <a:pt x="2472" y="5501"/>
                    <a:pt x="2491" y="5532"/>
                    <a:pt x="2522" y="5532"/>
                  </a:cubicBezTo>
                  <a:cubicBezTo>
                    <a:pt x="2527" y="5532"/>
                    <a:pt x="2533" y="5531"/>
                    <a:pt x="2539" y="5529"/>
                  </a:cubicBezTo>
                  <a:cubicBezTo>
                    <a:pt x="2539" y="5523"/>
                    <a:pt x="2545" y="5518"/>
                    <a:pt x="2550" y="5518"/>
                  </a:cubicBezTo>
                  <a:cubicBezTo>
                    <a:pt x="2566" y="5515"/>
                    <a:pt x="2583" y="5514"/>
                    <a:pt x="2599" y="5514"/>
                  </a:cubicBezTo>
                  <a:cubicBezTo>
                    <a:pt x="2615" y="5514"/>
                    <a:pt x="2632" y="5515"/>
                    <a:pt x="2648" y="5518"/>
                  </a:cubicBezTo>
                  <a:cubicBezTo>
                    <a:pt x="2671" y="5525"/>
                    <a:pt x="2689" y="5533"/>
                    <a:pt x="2709" y="5533"/>
                  </a:cubicBezTo>
                  <a:cubicBezTo>
                    <a:pt x="2722" y="5533"/>
                    <a:pt x="2736" y="5529"/>
                    <a:pt x="2751" y="5518"/>
                  </a:cubicBezTo>
                  <a:cubicBezTo>
                    <a:pt x="2754" y="5515"/>
                    <a:pt x="2757" y="5514"/>
                    <a:pt x="2760" y="5514"/>
                  </a:cubicBezTo>
                  <a:cubicBezTo>
                    <a:pt x="2763" y="5514"/>
                    <a:pt x="2767" y="5515"/>
                    <a:pt x="2773" y="5518"/>
                  </a:cubicBezTo>
                  <a:cubicBezTo>
                    <a:pt x="2797" y="5530"/>
                    <a:pt x="2824" y="5536"/>
                    <a:pt x="2851" y="5536"/>
                  </a:cubicBezTo>
                  <a:cubicBezTo>
                    <a:pt x="2884" y="5536"/>
                    <a:pt x="2917" y="5528"/>
                    <a:pt x="2947" y="5513"/>
                  </a:cubicBezTo>
                  <a:cubicBezTo>
                    <a:pt x="2979" y="5525"/>
                    <a:pt x="3012" y="5531"/>
                    <a:pt x="3045" y="5531"/>
                  </a:cubicBezTo>
                  <a:cubicBezTo>
                    <a:pt x="3056" y="5531"/>
                    <a:pt x="3066" y="5530"/>
                    <a:pt x="3077" y="5529"/>
                  </a:cubicBezTo>
                  <a:cubicBezTo>
                    <a:pt x="3085" y="5525"/>
                    <a:pt x="3097" y="5509"/>
                    <a:pt x="3109" y="5509"/>
                  </a:cubicBezTo>
                  <a:cubicBezTo>
                    <a:pt x="3115" y="5509"/>
                    <a:pt x="3121" y="5513"/>
                    <a:pt x="3126" y="5523"/>
                  </a:cubicBezTo>
                  <a:cubicBezTo>
                    <a:pt x="3135" y="5514"/>
                    <a:pt x="3147" y="5510"/>
                    <a:pt x="3160" y="5510"/>
                  </a:cubicBezTo>
                  <a:cubicBezTo>
                    <a:pt x="3171" y="5510"/>
                    <a:pt x="3182" y="5513"/>
                    <a:pt x="3191" y="5518"/>
                  </a:cubicBezTo>
                  <a:lnTo>
                    <a:pt x="3262" y="5518"/>
                  </a:lnTo>
                  <a:cubicBezTo>
                    <a:pt x="3272" y="5508"/>
                    <a:pt x="3259" y="5474"/>
                    <a:pt x="3283" y="5474"/>
                  </a:cubicBezTo>
                  <a:cubicBezTo>
                    <a:pt x="3285" y="5474"/>
                    <a:pt x="3287" y="5474"/>
                    <a:pt x="3289" y="5475"/>
                  </a:cubicBezTo>
                  <a:cubicBezTo>
                    <a:pt x="3300" y="5475"/>
                    <a:pt x="3311" y="5496"/>
                    <a:pt x="3316" y="5513"/>
                  </a:cubicBezTo>
                  <a:cubicBezTo>
                    <a:pt x="3327" y="5502"/>
                    <a:pt x="3344" y="5485"/>
                    <a:pt x="3360" y="5485"/>
                  </a:cubicBezTo>
                  <a:cubicBezTo>
                    <a:pt x="3409" y="5480"/>
                    <a:pt x="3452" y="5458"/>
                    <a:pt x="3485" y="5420"/>
                  </a:cubicBezTo>
                  <a:cubicBezTo>
                    <a:pt x="3509" y="5431"/>
                    <a:pt x="3535" y="5437"/>
                    <a:pt x="3561" y="5437"/>
                  </a:cubicBezTo>
                  <a:cubicBezTo>
                    <a:pt x="3610" y="5437"/>
                    <a:pt x="3659" y="5416"/>
                    <a:pt x="3692" y="5377"/>
                  </a:cubicBezTo>
                  <a:cubicBezTo>
                    <a:pt x="3702" y="5382"/>
                    <a:pt x="3713" y="5398"/>
                    <a:pt x="3724" y="5398"/>
                  </a:cubicBezTo>
                  <a:cubicBezTo>
                    <a:pt x="3746" y="5398"/>
                    <a:pt x="3773" y="5388"/>
                    <a:pt x="3784" y="5366"/>
                  </a:cubicBezTo>
                  <a:cubicBezTo>
                    <a:pt x="3794" y="5352"/>
                    <a:pt x="3811" y="5341"/>
                    <a:pt x="3828" y="5341"/>
                  </a:cubicBezTo>
                  <a:cubicBezTo>
                    <a:pt x="3839" y="5341"/>
                    <a:pt x="3850" y="5345"/>
                    <a:pt x="3860" y="5355"/>
                  </a:cubicBezTo>
                  <a:cubicBezTo>
                    <a:pt x="3882" y="5339"/>
                    <a:pt x="3909" y="5328"/>
                    <a:pt x="3931" y="5322"/>
                  </a:cubicBezTo>
                  <a:cubicBezTo>
                    <a:pt x="3974" y="5317"/>
                    <a:pt x="4012" y="5290"/>
                    <a:pt x="4018" y="5246"/>
                  </a:cubicBezTo>
                  <a:cubicBezTo>
                    <a:pt x="4029" y="5263"/>
                    <a:pt x="4034" y="5268"/>
                    <a:pt x="4045" y="5279"/>
                  </a:cubicBezTo>
                  <a:cubicBezTo>
                    <a:pt x="4083" y="5225"/>
                    <a:pt x="4159" y="5230"/>
                    <a:pt x="4202" y="5176"/>
                  </a:cubicBezTo>
                  <a:cubicBezTo>
                    <a:pt x="4207" y="5177"/>
                    <a:pt x="4211" y="5177"/>
                    <a:pt x="4214" y="5177"/>
                  </a:cubicBezTo>
                  <a:cubicBezTo>
                    <a:pt x="4244" y="5177"/>
                    <a:pt x="4260" y="5143"/>
                    <a:pt x="4284" y="5143"/>
                  </a:cubicBezTo>
                  <a:cubicBezTo>
                    <a:pt x="4317" y="5138"/>
                    <a:pt x="4344" y="5105"/>
                    <a:pt x="4371" y="5083"/>
                  </a:cubicBezTo>
                  <a:cubicBezTo>
                    <a:pt x="4404" y="5056"/>
                    <a:pt x="4436" y="5029"/>
                    <a:pt x="4469" y="4996"/>
                  </a:cubicBezTo>
                  <a:cubicBezTo>
                    <a:pt x="4523" y="4931"/>
                    <a:pt x="4583" y="4877"/>
                    <a:pt x="4654" y="4828"/>
                  </a:cubicBezTo>
                  <a:cubicBezTo>
                    <a:pt x="4675" y="4811"/>
                    <a:pt x="4692" y="4790"/>
                    <a:pt x="4708" y="4773"/>
                  </a:cubicBezTo>
                  <a:cubicBezTo>
                    <a:pt x="4719" y="4757"/>
                    <a:pt x="4730" y="4735"/>
                    <a:pt x="4746" y="4724"/>
                  </a:cubicBezTo>
                  <a:cubicBezTo>
                    <a:pt x="4800" y="4665"/>
                    <a:pt x="4860" y="4610"/>
                    <a:pt x="4909" y="4550"/>
                  </a:cubicBezTo>
                  <a:cubicBezTo>
                    <a:pt x="4980" y="4458"/>
                    <a:pt x="5045" y="4360"/>
                    <a:pt x="5099" y="4257"/>
                  </a:cubicBezTo>
                  <a:cubicBezTo>
                    <a:pt x="5121" y="4213"/>
                    <a:pt x="5148" y="4170"/>
                    <a:pt x="5165" y="4126"/>
                  </a:cubicBezTo>
                  <a:cubicBezTo>
                    <a:pt x="5186" y="4088"/>
                    <a:pt x="5197" y="4045"/>
                    <a:pt x="5224" y="4007"/>
                  </a:cubicBezTo>
                  <a:cubicBezTo>
                    <a:pt x="5235" y="3980"/>
                    <a:pt x="5241" y="3942"/>
                    <a:pt x="5268" y="3920"/>
                  </a:cubicBezTo>
                  <a:cubicBezTo>
                    <a:pt x="5290" y="3898"/>
                    <a:pt x="5262" y="3855"/>
                    <a:pt x="5295" y="3838"/>
                  </a:cubicBezTo>
                  <a:cubicBezTo>
                    <a:pt x="5295" y="3800"/>
                    <a:pt x="5301" y="3762"/>
                    <a:pt x="5322" y="3730"/>
                  </a:cubicBezTo>
                  <a:cubicBezTo>
                    <a:pt x="5339" y="3692"/>
                    <a:pt x="5339" y="3648"/>
                    <a:pt x="5355" y="3610"/>
                  </a:cubicBezTo>
                  <a:cubicBezTo>
                    <a:pt x="5382" y="3545"/>
                    <a:pt x="5360" y="3474"/>
                    <a:pt x="5409" y="3414"/>
                  </a:cubicBezTo>
                  <a:cubicBezTo>
                    <a:pt x="5409" y="3409"/>
                    <a:pt x="5409" y="3404"/>
                    <a:pt x="5409" y="3398"/>
                  </a:cubicBezTo>
                  <a:cubicBezTo>
                    <a:pt x="5393" y="3333"/>
                    <a:pt x="5426" y="3273"/>
                    <a:pt x="5420" y="3213"/>
                  </a:cubicBezTo>
                  <a:cubicBezTo>
                    <a:pt x="5409" y="3132"/>
                    <a:pt x="5447" y="3061"/>
                    <a:pt x="5447" y="2985"/>
                  </a:cubicBezTo>
                  <a:cubicBezTo>
                    <a:pt x="5442" y="2909"/>
                    <a:pt x="5442" y="2827"/>
                    <a:pt x="5447" y="2751"/>
                  </a:cubicBezTo>
                  <a:cubicBezTo>
                    <a:pt x="5447" y="2702"/>
                    <a:pt x="5442" y="2648"/>
                    <a:pt x="5442" y="2599"/>
                  </a:cubicBezTo>
                  <a:cubicBezTo>
                    <a:pt x="5442" y="2539"/>
                    <a:pt x="5442" y="2479"/>
                    <a:pt x="5431" y="2425"/>
                  </a:cubicBezTo>
                  <a:cubicBezTo>
                    <a:pt x="5426" y="2371"/>
                    <a:pt x="5415" y="2316"/>
                    <a:pt x="5398" y="2267"/>
                  </a:cubicBezTo>
                  <a:cubicBezTo>
                    <a:pt x="5371" y="2197"/>
                    <a:pt x="5382" y="2121"/>
                    <a:pt x="5339" y="2055"/>
                  </a:cubicBezTo>
                  <a:cubicBezTo>
                    <a:pt x="5339" y="2050"/>
                    <a:pt x="5339" y="2039"/>
                    <a:pt x="5339" y="2034"/>
                  </a:cubicBezTo>
                  <a:cubicBezTo>
                    <a:pt x="5360" y="2001"/>
                    <a:pt x="5339" y="1968"/>
                    <a:pt x="5322" y="1952"/>
                  </a:cubicBezTo>
                  <a:cubicBezTo>
                    <a:pt x="5311" y="1941"/>
                    <a:pt x="5311" y="1930"/>
                    <a:pt x="5311" y="1914"/>
                  </a:cubicBezTo>
                  <a:cubicBezTo>
                    <a:pt x="5311" y="1898"/>
                    <a:pt x="5301" y="1881"/>
                    <a:pt x="5290" y="1865"/>
                  </a:cubicBezTo>
                  <a:cubicBezTo>
                    <a:pt x="5262" y="1822"/>
                    <a:pt x="5241" y="1773"/>
                    <a:pt x="5224" y="1724"/>
                  </a:cubicBezTo>
                  <a:cubicBezTo>
                    <a:pt x="5214" y="1680"/>
                    <a:pt x="5197" y="1637"/>
                    <a:pt x="5176" y="1599"/>
                  </a:cubicBezTo>
                  <a:cubicBezTo>
                    <a:pt x="5159" y="1577"/>
                    <a:pt x="5137" y="1550"/>
                    <a:pt x="5132" y="1523"/>
                  </a:cubicBezTo>
                  <a:cubicBezTo>
                    <a:pt x="5121" y="1468"/>
                    <a:pt x="5094" y="1414"/>
                    <a:pt x="5067" y="1360"/>
                  </a:cubicBezTo>
                  <a:cubicBezTo>
                    <a:pt x="5050" y="1316"/>
                    <a:pt x="5034" y="1278"/>
                    <a:pt x="5007" y="1240"/>
                  </a:cubicBezTo>
                  <a:cubicBezTo>
                    <a:pt x="4947" y="1175"/>
                    <a:pt x="4893" y="1082"/>
                    <a:pt x="4838" y="1028"/>
                  </a:cubicBezTo>
                  <a:cubicBezTo>
                    <a:pt x="4784" y="968"/>
                    <a:pt x="4735" y="908"/>
                    <a:pt x="4686" y="849"/>
                  </a:cubicBezTo>
                  <a:lnTo>
                    <a:pt x="4686" y="827"/>
                  </a:lnTo>
                  <a:cubicBezTo>
                    <a:pt x="4632" y="800"/>
                    <a:pt x="4583" y="773"/>
                    <a:pt x="4567" y="707"/>
                  </a:cubicBezTo>
                  <a:cubicBezTo>
                    <a:pt x="4567" y="707"/>
                    <a:pt x="4556" y="702"/>
                    <a:pt x="4556" y="702"/>
                  </a:cubicBezTo>
                  <a:cubicBezTo>
                    <a:pt x="4549" y="704"/>
                    <a:pt x="4543" y="705"/>
                    <a:pt x="4538" y="705"/>
                  </a:cubicBezTo>
                  <a:cubicBezTo>
                    <a:pt x="4502" y="705"/>
                    <a:pt x="4520" y="657"/>
                    <a:pt x="4496" y="648"/>
                  </a:cubicBezTo>
                  <a:lnTo>
                    <a:pt x="4474" y="664"/>
                  </a:lnTo>
                  <a:cubicBezTo>
                    <a:pt x="4447" y="637"/>
                    <a:pt x="4404" y="610"/>
                    <a:pt x="4393" y="571"/>
                  </a:cubicBezTo>
                  <a:cubicBezTo>
                    <a:pt x="4376" y="517"/>
                    <a:pt x="4328" y="533"/>
                    <a:pt x="4295" y="506"/>
                  </a:cubicBezTo>
                  <a:cubicBezTo>
                    <a:pt x="4284" y="495"/>
                    <a:pt x="4273" y="484"/>
                    <a:pt x="4262" y="479"/>
                  </a:cubicBezTo>
                  <a:cubicBezTo>
                    <a:pt x="4224" y="457"/>
                    <a:pt x="4186" y="436"/>
                    <a:pt x="4148" y="408"/>
                  </a:cubicBezTo>
                  <a:cubicBezTo>
                    <a:pt x="4110" y="381"/>
                    <a:pt x="4067" y="359"/>
                    <a:pt x="4023" y="343"/>
                  </a:cubicBezTo>
                  <a:cubicBezTo>
                    <a:pt x="3974" y="321"/>
                    <a:pt x="3936" y="278"/>
                    <a:pt x="3876" y="278"/>
                  </a:cubicBezTo>
                  <a:cubicBezTo>
                    <a:pt x="3865" y="278"/>
                    <a:pt x="3860" y="267"/>
                    <a:pt x="3849" y="262"/>
                  </a:cubicBezTo>
                  <a:cubicBezTo>
                    <a:pt x="3817" y="245"/>
                    <a:pt x="3784" y="224"/>
                    <a:pt x="3751" y="213"/>
                  </a:cubicBezTo>
                  <a:cubicBezTo>
                    <a:pt x="3681" y="191"/>
                    <a:pt x="3610" y="169"/>
                    <a:pt x="3545" y="142"/>
                  </a:cubicBezTo>
                  <a:cubicBezTo>
                    <a:pt x="3512" y="126"/>
                    <a:pt x="3474" y="137"/>
                    <a:pt x="3447" y="109"/>
                  </a:cubicBezTo>
                  <a:cubicBezTo>
                    <a:pt x="3444" y="107"/>
                    <a:pt x="3440" y="106"/>
                    <a:pt x="3435" y="106"/>
                  </a:cubicBezTo>
                  <a:cubicBezTo>
                    <a:pt x="3423" y="106"/>
                    <a:pt x="3408" y="111"/>
                    <a:pt x="3399" y="111"/>
                  </a:cubicBezTo>
                  <a:cubicBezTo>
                    <a:pt x="3396" y="111"/>
                    <a:pt x="3394" y="110"/>
                    <a:pt x="3393" y="109"/>
                  </a:cubicBezTo>
                  <a:cubicBezTo>
                    <a:pt x="3333" y="55"/>
                    <a:pt x="3262" y="77"/>
                    <a:pt x="3197" y="60"/>
                  </a:cubicBezTo>
                  <a:cubicBezTo>
                    <a:pt x="3083" y="33"/>
                    <a:pt x="2963" y="17"/>
                    <a:pt x="2849" y="17"/>
                  </a:cubicBezTo>
                  <a:cubicBezTo>
                    <a:pt x="2833" y="17"/>
                    <a:pt x="2822" y="6"/>
                    <a:pt x="280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35" name="Google Shape;6902;p123"/>
            <p:cNvSpPr/>
            <p:nvPr/>
          </p:nvSpPr>
          <p:spPr>
            <a:xfrm>
              <a:off x="1744641" y="2060945"/>
              <a:ext cx="1126777" cy="1144030"/>
            </a:xfrm>
            <a:custGeom>
              <a:avLst/>
              <a:gdLst/>
              <a:ahLst/>
              <a:cxnLst/>
              <a:rect l="l" t="t" r="r" b="b"/>
              <a:pathLst>
                <a:path w="9731" h="9880" extrusionOk="0">
                  <a:moveTo>
                    <a:pt x="4865" y="1"/>
                  </a:moveTo>
                  <a:cubicBezTo>
                    <a:pt x="4866" y="2"/>
                    <a:pt x="4868" y="2"/>
                    <a:pt x="4869" y="3"/>
                  </a:cubicBezTo>
                  <a:lnTo>
                    <a:pt x="4869" y="3"/>
                  </a:lnTo>
                  <a:cubicBezTo>
                    <a:pt x="4869" y="2"/>
                    <a:pt x="4870" y="2"/>
                    <a:pt x="4871" y="1"/>
                  </a:cubicBezTo>
                  <a:close/>
                  <a:moveTo>
                    <a:pt x="4671" y="97"/>
                  </a:moveTo>
                  <a:cubicBezTo>
                    <a:pt x="4696" y="97"/>
                    <a:pt x="4722" y="106"/>
                    <a:pt x="4746" y="121"/>
                  </a:cubicBezTo>
                  <a:cubicBezTo>
                    <a:pt x="4747" y="122"/>
                    <a:pt x="4748" y="122"/>
                    <a:pt x="4750" y="122"/>
                  </a:cubicBezTo>
                  <a:cubicBezTo>
                    <a:pt x="4757" y="122"/>
                    <a:pt x="4769" y="115"/>
                    <a:pt x="4778" y="115"/>
                  </a:cubicBezTo>
                  <a:cubicBezTo>
                    <a:pt x="4819" y="107"/>
                    <a:pt x="4859" y="104"/>
                    <a:pt x="4899" y="104"/>
                  </a:cubicBezTo>
                  <a:cubicBezTo>
                    <a:pt x="4972" y="104"/>
                    <a:pt x="5045" y="116"/>
                    <a:pt x="5115" y="137"/>
                  </a:cubicBezTo>
                  <a:cubicBezTo>
                    <a:pt x="5145" y="153"/>
                    <a:pt x="5178" y="161"/>
                    <a:pt x="5210" y="161"/>
                  </a:cubicBezTo>
                  <a:cubicBezTo>
                    <a:pt x="5243" y="161"/>
                    <a:pt x="5276" y="153"/>
                    <a:pt x="5305" y="137"/>
                  </a:cubicBezTo>
                  <a:cubicBezTo>
                    <a:pt x="5322" y="154"/>
                    <a:pt x="5336" y="177"/>
                    <a:pt x="5358" y="177"/>
                  </a:cubicBezTo>
                  <a:cubicBezTo>
                    <a:pt x="5365" y="177"/>
                    <a:pt x="5373" y="175"/>
                    <a:pt x="5382" y="169"/>
                  </a:cubicBezTo>
                  <a:cubicBezTo>
                    <a:pt x="5388" y="166"/>
                    <a:pt x="5396" y="165"/>
                    <a:pt x="5403" y="165"/>
                  </a:cubicBezTo>
                  <a:cubicBezTo>
                    <a:pt x="5420" y="165"/>
                    <a:pt x="5439" y="171"/>
                    <a:pt x="5458" y="175"/>
                  </a:cubicBezTo>
                  <a:cubicBezTo>
                    <a:pt x="5479" y="175"/>
                    <a:pt x="5501" y="180"/>
                    <a:pt x="5517" y="186"/>
                  </a:cubicBezTo>
                  <a:cubicBezTo>
                    <a:pt x="5577" y="202"/>
                    <a:pt x="5637" y="208"/>
                    <a:pt x="5697" y="213"/>
                  </a:cubicBezTo>
                  <a:cubicBezTo>
                    <a:pt x="5706" y="213"/>
                    <a:pt x="5718" y="208"/>
                    <a:pt x="5729" y="208"/>
                  </a:cubicBezTo>
                  <a:cubicBezTo>
                    <a:pt x="5738" y="208"/>
                    <a:pt x="5746" y="211"/>
                    <a:pt x="5751" y="224"/>
                  </a:cubicBezTo>
                  <a:cubicBezTo>
                    <a:pt x="5756" y="232"/>
                    <a:pt x="5762" y="235"/>
                    <a:pt x="5768" y="235"/>
                  </a:cubicBezTo>
                  <a:cubicBezTo>
                    <a:pt x="5778" y="235"/>
                    <a:pt x="5789" y="227"/>
                    <a:pt x="5801" y="227"/>
                  </a:cubicBezTo>
                  <a:cubicBezTo>
                    <a:pt x="5804" y="227"/>
                    <a:pt x="5808" y="228"/>
                    <a:pt x="5811" y="229"/>
                  </a:cubicBezTo>
                  <a:cubicBezTo>
                    <a:pt x="5876" y="278"/>
                    <a:pt x="5958" y="273"/>
                    <a:pt x="6028" y="294"/>
                  </a:cubicBezTo>
                  <a:cubicBezTo>
                    <a:pt x="6088" y="311"/>
                    <a:pt x="6148" y="327"/>
                    <a:pt x="6208" y="333"/>
                  </a:cubicBezTo>
                  <a:cubicBezTo>
                    <a:pt x="6219" y="333"/>
                    <a:pt x="6229" y="338"/>
                    <a:pt x="6240" y="343"/>
                  </a:cubicBezTo>
                  <a:cubicBezTo>
                    <a:pt x="6344" y="398"/>
                    <a:pt x="6458" y="441"/>
                    <a:pt x="6572" y="474"/>
                  </a:cubicBezTo>
                  <a:cubicBezTo>
                    <a:pt x="6583" y="485"/>
                    <a:pt x="6599" y="490"/>
                    <a:pt x="6610" y="501"/>
                  </a:cubicBezTo>
                  <a:cubicBezTo>
                    <a:pt x="6623" y="514"/>
                    <a:pt x="6637" y="531"/>
                    <a:pt x="6659" y="531"/>
                  </a:cubicBezTo>
                  <a:cubicBezTo>
                    <a:pt x="6664" y="531"/>
                    <a:pt x="6669" y="530"/>
                    <a:pt x="6675" y="528"/>
                  </a:cubicBezTo>
                  <a:cubicBezTo>
                    <a:pt x="6675" y="527"/>
                    <a:pt x="6675" y="527"/>
                    <a:pt x="6676" y="527"/>
                  </a:cubicBezTo>
                  <a:cubicBezTo>
                    <a:pt x="6677" y="527"/>
                    <a:pt x="6683" y="536"/>
                    <a:pt x="6692" y="545"/>
                  </a:cubicBezTo>
                  <a:cubicBezTo>
                    <a:pt x="6696" y="549"/>
                    <a:pt x="6699" y="552"/>
                    <a:pt x="6702" y="552"/>
                  </a:cubicBezTo>
                  <a:cubicBezTo>
                    <a:pt x="6706" y="552"/>
                    <a:pt x="6711" y="546"/>
                    <a:pt x="6724" y="534"/>
                  </a:cubicBezTo>
                  <a:cubicBezTo>
                    <a:pt x="6762" y="561"/>
                    <a:pt x="6795" y="588"/>
                    <a:pt x="6833" y="610"/>
                  </a:cubicBezTo>
                  <a:cubicBezTo>
                    <a:pt x="6876" y="626"/>
                    <a:pt x="6920" y="642"/>
                    <a:pt x="6963" y="659"/>
                  </a:cubicBezTo>
                  <a:lnTo>
                    <a:pt x="6996" y="610"/>
                  </a:lnTo>
                  <a:lnTo>
                    <a:pt x="6996" y="691"/>
                  </a:lnTo>
                  <a:cubicBezTo>
                    <a:pt x="7003" y="690"/>
                    <a:pt x="7010" y="689"/>
                    <a:pt x="7016" y="689"/>
                  </a:cubicBezTo>
                  <a:cubicBezTo>
                    <a:pt x="7048" y="689"/>
                    <a:pt x="7072" y="709"/>
                    <a:pt x="7099" y="713"/>
                  </a:cubicBezTo>
                  <a:cubicBezTo>
                    <a:pt x="7170" y="729"/>
                    <a:pt x="7241" y="757"/>
                    <a:pt x="7300" y="800"/>
                  </a:cubicBezTo>
                  <a:cubicBezTo>
                    <a:pt x="7366" y="833"/>
                    <a:pt x="7420" y="887"/>
                    <a:pt x="7491" y="914"/>
                  </a:cubicBezTo>
                  <a:cubicBezTo>
                    <a:pt x="7567" y="958"/>
                    <a:pt x="7637" y="1007"/>
                    <a:pt x="7703" y="1061"/>
                  </a:cubicBezTo>
                  <a:cubicBezTo>
                    <a:pt x="7730" y="1077"/>
                    <a:pt x="7746" y="1110"/>
                    <a:pt x="7773" y="1126"/>
                  </a:cubicBezTo>
                  <a:cubicBezTo>
                    <a:pt x="7893" y="1229"/>
                    <a:pt x="8007" y="1344"/>
                    <a:pt x="8132" y="1436"/>
                  </a:cubicBezTo>
                  <a:cubicBezTo>
                    <a:pt x="8192" y="1490"/>
                    <a:pt x="8246" y="1539"/>
                    <a:pt x="8311" y="1588"/>
                  </a:cubicBezTo>
                  <a:cubicBezTo>
                    <a:pt x="8333" y="1648"/>
                    <a:pt x="8388" y="1675"/>
                    <a:pt x="8431" y="1713"/>
                  </a:cubicBezTo>
                  <a:cubicBezTo>
                    <a:pt x="8442" y="1724"/>
                    <a:pt x="8442" y="1746"/>
                    <a:pt x="8453" y="1757"/>
                  </a:cubicBezTo>
                  <a:cubicBezTo>
                    <a:pt x="8485" y="1827"/>
                    <a:pt x="8556" y="1865"/>
                    <a:pt x="8589" y="1936"/>
                  </a:cubicBezTo>
                  <a:cubicBezTo>
                    <a:pt x="8648" y="1958"/>
                    <a:pt x="8659" y="2023"/>
                    <a:pt x="8692" y="2061"/>
                  </a:cubicBezTo>
                  <a:cubicBezTo>
                    <a:pt x="8746" y="2115"/>
                    <a:pt x="8790" y="2181"/>
                    <a:pt x="8811" y="2251"/>
                  </a:cubicBezTo>
                  <a:cubicBezTo>
                    <a:pt x="8817" y="2257"/>
                    <a:pt x="8822" y="2262"/>
                    <a:pt x="8828" y="2268"/>
                  </a:cubicBezTo>
                  <a:cubicBezTo>
                    <a:pt x="8877" y="2284"/>
                    <a:pt x="8882" y="2338"/>
                    <a:pt x="8909" y="2376"/>
                  </a:cubicBezTo>
                  <a:cubicBezTo>
                    <a:pt x="8920" y="2393"/>
                    <a:pt x="8931" y="2420"/>
                    <a:pt x="8942" y="2425"/>
                  </a:cubicBezTo>
                  <a:cubicBezTo>
                    <a:pt x="8953" y="2431"/>
                    <a:pt x="8937" y="2469"/>
                    <a:pt x="8969" y="2469"/>
                  </a:cubicBezTo>
                  <a:cubicBezTo>
                    <a:pt x="8964" y="2496"/>
                    <a:pt x="9018" y="2507"/>
                    <a:pt x="8985" y="2534"/>
                  </a:cubicBezTo>
                  <a:lnTo>
                    <a:pt x="9062" y="2670"/>
                  </a:lnTo>
                  <a:cubicBezTo>
                    <a:pt x="9078" y="2692"/>
                    <a:pt x="9089" y="2713"/>
                    <a:pt x="9094" y="2735"/>
                  </a:cubicBezTo>
                  <a:cubicBezTo>
                    <a:pt x="9100" y="2757"/>
                    <a:pt x="9110" y="2779"/>
                    <a:pt x="9127" y="2784"/>
                  </a:cubicBezTo>
                  <a:cubicBezTo>
                    <a:pt x="9138" y="2795"/>
                    <a:pt x="9127" y="2822"/>
                    <a:pt x="9143" y="2838"/>
                  </a:cubicBezTo>
                  <a:cubicBezTo>
                    <a:pt x="9159" y="2855"/>
                    <a:pt x="9132" y="2887"/>
                    <a:pt x="9170" y="2893"/>
                  </a:cubicBezTo>
                  <a:cubicBezTo>
                    <a:pt x="9181" y="2893"/>
                    <a:pt x="9187" y="2936"/>
                    <a:pt x="9197" y="2958"/>
                  </a:cubicBezTo>
                  <a:cubicBezTo>
                    <a:pt x="9203" y="2980"/>
                    <a:pt x="9219" y="2996"/>
                    <a:pt x="9225" y="3018"/>
                  </a:cubicBezTo>
                  <a:cubicBezTo>
                    <a:pt x="9235" y="3040"/>
                    <a:pt x="9241" y="3061"/>
                    <a:pt x="9246" y="3078"/>
                  </a:cubicBezTo>
                  <a:cubicBezTo>
                    <a:pt x="9252" y="3088"/>
                    <a:pt x="9257" y="3088"/>
                    <a:pt x="9268" y="3099"/>
                  </a:cubicBezTo>
                  <a:cubicBezTo>
                    <a:pt x="9274" y="3116"/>
                    <a:pt x="9290" y="3127"/>
                    <a:pt x="9290" y="3137"/>
                  </a:cubicBezTo>
                  <a:cubicBezTo>
                    <a:pt x="9290" y="3175"/>
                    <a:pt x="9317" y="3197"/>
                    <a:pt x="9322" y="3230"/>
                  </a:cubicBezTo>
                  <a:cubicBezTo>
                    <a:pt x="9328" y="3273"/>
                    <a:pt x="9344" y="3311"/>
                    <a:pt x="9371" y="3339"/>
                  </a:cubicBezTo>
                  <a:cubicBezTo>
                    <a:pt x="9399" y="3371"/>
                    <a:pt x="9399" y="3426"/>
                    <a:pt x="9415" y="3469"/>
                  </a:cubicBezTo>
                  <a:cubicBezTo>
                    <a:pt x="9426" y="3529"/>
                    <a:pt x="9453" y="3589"/>
                    <a:pt x="9480" y="3638"/>
                  </a:cubicBezTo>
                  <a:cubicBezTo>
                    <a:pt x="9507" y="3681"/>
                    <a:pt x="9524" y="3730"/>
                    <a:pt x="9529" y="3784"/>
                  </a:cubicBezTo>
                  <a:cubicBezTo>
                    <a:pt x="9524" y="3817"/>
                    <a:pt x="9556" y="3844"/>
                    <a:pt x="9545" y="3877"/>
                  </a:cubicBezTo>
                  <a:cubicBezTo>
                    <a:pt x="9534" y="3920"/>
                    <a:pt x="9556" y="3936"/>
                    <a:pt x="9578" y="3964"/>
                  </a:cubicBezTo>
                  <a:cubicBezTo>
                    <a:pt x="9551" y="4013"/>
                    <a:pt x="9600" y="4056"/>
                    <a:pt x="9583" y="4105"/>
                  </a:cubicBezTo>
                  <a:cubicBezTo>
                    <a:pt x="9567" y="4143"/>
                    <a:pt x="9594" y="4187"/>
                    <a:pt x="9594" y="4230"/>
                  </a:cubicBezTo>
                  <a:lnTo>
                    <a:pt x="9594" y="4475"/>
                  </a:lnTo>
                  <a:cubicBezTo>
                    <a:pt x="9594" y="4491"/>
                    <a:pt x="9600" y="4513"/>
                    <a:pt x="9600" y="4534"/>
                  </a:cubicBezTo>
                  <a:cubicBezTo>
                    <a:pt x="9594" y="4638"/>
                    <a:pt x="9611" y="4741"/>
                    <a:pt x="9600" y="4844"/>
                  </a:cubicBezTo>
                  <a:cubicBezTo>
                    <a:pt x="9600" y="4888"/>
                    <a:pt x="9600" y="4937"/>
                    <a:pt x="9594" y="4986"/>
                  </a:cubicBezTo>
                  <a:cubicBezTo>
                    <a:pt x="9583" y="5062"/>
                    <a:pt x="9583" y="5138"/>
                    <a:pt x="9594" y="5214"/>
                  </a:cubicBezTo>
                  <a:cubicBezTo>
                    <a:pt x="9600" y="5247"/>
                    <a:pt x="9562" y="5263"/>
                    <a:pt x="9583" y="5301"/>
                  </a:cubicBezTo>
                  <a:cubicBezTo>
                    <a:pt x="9600" y="5323"/>
                    <a:pt x="9589" y="5366"/>
                    <a:pt x="9583" y="5393"/>
                  </a:cubicBezTo>
                  <a:cubicBezTo>
                    <a:pt x="9578" y="5426"/>
                    <a:pt x="9567" y="5459"/>
                    <a:pt x="9562" y="5486"/>
                  </a:cubicBezTo>
                  <a:cubicBezTo>
                    <a:pt x="9551" y="5518"/>
                    <a:pt x="9545" y="5551"/>
                    <a:pt x="9545" y="5584"/>
                  </a:cubicBezTo>
                  <a:cubicBezTo>
                    <a:pt x="9540" y="5654"/>
                    <a:pt x="9529" y="5725"/>
                    <a:pt x="9513" y="5790"/>
                  </a:cubicBezTo>
                  <a:cubicBezTo>
                    <a:pt x="9496" y="5866"/>
                    <a:pt x="9469" y="5931"/>
                    <a:pt x="9458" y="6008"/>
                  </a:cubicBezTo>
                  <a:cubicBezTo>
                    <a:pt x="9442" y="6056"/>
                    <a:pt x="9437" y="6105"/>
                    <a:pt x="9437" y="6160"/>
                  </a:cubicBezTo>
                  <a:cubicBezTo>
                    <a:pt x="9442" y="6165"/>
                    <a:pt x="9431" y="6181"/>
                    <a:pt x="9426" y="6192"/>
                  </a:cubicBezTo>
                  <a:cubicBezTo>
                    <a:pt x="9415" y="6203"/>
                    <a:pt x="9404" y="6220"/>
                    <a:pt x="9399" y="6236"/>
                  </a:cubicBezTo>
                  <a:cubicBezTo>
                    <a:pt x="9393" y="6301"/>
                    <a:pt x="9371" y="6366"/>
                    <a:pt x="9339" y="6421"/>
                  </a:cubicBezTo>
                  <a:cubicBezTo>
                    <a:pt x="9333" y="6432"/>
                    <a:pt x="9333" y="6442"/>
                    <a:pt x="9333" y="6459"/>
                  </a:cubicBezTo>
                  <a:cubicBezTo>
                    <a:pt x="9333" y="6470"/>
                    <a:pt x="9333" y="6480"/>
                    <a:pt x="9333" y="6486"/>
                  </a:cubicBezTo>
                  <a:cubicBezTo>
                    <a:pt x="9279" y="6562"/>
                    <a:pt x="9290" y="6665"/>
                    <a:pt x="9219" y="6736"/>
                  </a:cubicBezTo>
                  <a:cubicBezTo>
                    <a:pt x="9230" y="6796"/>
                    <a:pt x="9181" y="6828"/>
                    <a:pt x="9165" y="6877"/>
                  </a:cubicBezTo>
                  <a:cubicBezTo>
                    <a:pt x="9154" y="6926"/>
                    <a:pt x="9132" y="6970"/>
                    <a:pt x="9105" y="7013"/>
                  </a:cubicBezTo>
                  <a:cubicBezTo>
                    <a:pt x="9089" y="7024"/>
                    <a:pt x="9100" y="7046"/>
                    <a:pt x="9089" y="7073"/>
                  </a:cubicBezTo>
                  <a:cubicBezTo>
                    <a:pt x="9078" y="7100"/>
                    <a:pt x="9072" y="7127"/>
                    <a:pt x="9062" y="7154"/>
                  </a:cubicBezTo>
                  <a:cubicBezTo>
                    <a:pt x="9051" y="7182"/>
                    <a:pt x="9040" y="7225"/>
                    <a:pt x="9023" y="7231"/>
                  </a:cubicBezTo>
                  <a:cubicBezTo>
                    <a:pt x="8975" y="7241"/>
                    <a:pt x="9013" y="7279"/>
                    <a:pt x="9002" y="7301"/>
                  </a:cubicBezTo>
                  <a:cubicBezTo>
                    <a:pt x="8996" y="7301"/>
                    <a:pt x="8996" y="7312"/>
                    <a:pt x="8996" y="7312"/>
                  </a:cubicBezTo>
                  <a:cubicBezTo>
                    <a:pt x="8942" y="7350"/>
                    <a:pt x="8937" y="7415"/>
                    <a:pt x="8904" y="7464"/>
                  </a:cubicBezTo>
                  <a:cubicBezTo>
                    <a:pt x="8898" y="7475"/>
                    <a:pt x="8893" y="7497"/>
                    <a:pt x="8882" y="7513"/>
                  </a:cubicBezTo>
                  <a:cubicBezTo>
                    <a:pt x="8877" y="7535"/>
                    <a:pt x="8866" y="7551"/>
                    <a:pt x="8855" y="7568"/>
                  </a:cubicBezTo>
                  <a:cubicBezTo>
                    <a:pt x="8806" y="7627"/>
                    <a:pt x="8768" y="7687"/>
                    <a:pt x="8730" y="7747"/>
                  </a:cubicBezTo>
                  <a:cubicBezTo>
                    <a:pt x="8703" y="7774"/>
                    <a:pt x="8692" y="7818"/>
                    <a:pt x="8654" y="7829"/>
                  </a:cubicBezTo>
                  <a:cubicBezTo>
                    <a:pt x="8648" y="7877"/>
                    <a:pt x="8599" y="7899"/>
                    <a:pt x="8583" y="7932"/>
                  </a:cubicBezTo>
                  <a:cubicBezTo>
                    <a:pt x="8551" y="8008"/>
                    <a:pt x="8485" y="8051"/>
                    <a:pt x="8436" y="8111"/>
                  </a:cubicBezTo>
                  <a:cubicBezTo>
                    <a:pt x="8393" y="8171"/>
                    <a:pt x="8339" y="8231"/>
                    <a:pt x="8295" y="8291"/>
                  </a:cubicBezTo>
                  <a:cubicBezTo>
                    <a:pt x="8279" y="8307"/>
                    <a:pt x="8241" y="8301"/>
                    <a:pt x="8241" y="8334"/>
                  </a:cubicBezTo>
                  <a:cubicBezTo>
                    <a:pt x="8241" y="8356"/>
                    <a:pt x="8219" y="8356"/>
                    <a:pt x="8203" y="8356"/>
                  </a:cubicBezTo>
                  <a:cubicBezTo>
                    <a:pt x="8203" y="8388"/>
                    <a:pt x="8176" y="8388"/>
                    <a:pt x="8159" y="8405"/>
                  </a:cubicBezTo>
                  <a:cubicBezTo>
                    <a:pt x="8143" y="8421"/>
                    <a:pt x="8132" y="8437"/>
                    <a:pt x="8121" y="8454"/>
                  </a:cubicBezTo>
                  <a:cubicBezTo>
                    <a:pt x="8116" y="8459"/>
                    <a:pt x="8116" y="8470"/>
                    <a:pt x="8116" y="8470"/>
                  </a:cubicBezTo>
                  <a:cubicBezTo>
                    <a:pt x="8045" y="8486"/>
                    <a:pt x="8034" y="8562"/>
                    <a:pt x="7974" y="8590"/>
                  </a:cubicBezTo>
                  <a:cubicBezTo>
                    <a:pt x="7925" y="8606"/>
                    <a:pt x="7898" y="8660"/>
                    <a:pt x="7860" y="8693"/>
                  </a:cubicBezTo>
                  <a:cubicBezTo>
                    <a:pt x="7841" y="8712"/>
                    <a:pt x="7835" y="8738"/>
                    <a:pt x="7805" y="8738"/>
                  </a:cubicBezTo>
                  <a:cubicBezTo>
                    <a:pt x="7801" y="8738"/>
                    <a:pt x="7796" y="8738"/>
                    <a:pt x="7790" y="8736"/>
                  </a:cubicBezTo>
                  <a:cubicBezTo>
                    <a:pt x="7790" y="8736"/>
                    <a:pt x="7784" y="8747"/>
                    <a:pt x="7779" y="8747"/>
                  </a:cubicBezTo>
                  <a:cubicBezTo>
                    <a:pt x="7754" y="8752"/>
                    <a:pt x="7783" y="8792"/>
                    <a:pt x="7753" y="8792"/>
                  </a:cubicBezTo>
                  <a:cubicBezTo>
                    <a:pt x="7750" y="8792"/>
                    <a:pt x="7746" y="8792"/>
                    <a:pt x="7741" y="8791"/>
                  </a:cubicBezTo>
                  <a:cubicBezTo>
                    <a:pt x="7739" y="8790"/>
                    <a:pt x="7738" y="8790"/>
                    <a:pt x="7736" y="8790"/>
                  </a:cubicBezTo>
                  <a:cubicBezTo>
                    <a:pt x="7720" y="8790"/>
                    <a:pt x="7701" y="8813"/>
                    <a:pt x="7686" y="8823"/>
                  </a:cubicBezTo>
                  <a:cubicBezTo>
                    <a:pt x="7681" y="8823"/>
                    <a:pt x="7675" y="8829"/>
                    <a:pt x="7675" y="8829"/>
                  </a:cubicBezTo>
                  <a:cubicBezTo>
                    <a:pt x="7665" y="8888"/>
                    <a:pt x="7599" y="8888"/>
                    <a:pt x="7567" y="8921"/>
                  </a:cubicBezTo>
                  <a:cubicBezTo>
                    <a:pt x="7564" y="8924"/>
                    <a:pt x="7560" y="8924"/>
                    <a:pt x="7557" y="8924"/>
                  </a:cubicBezTo>
                  <a:cubicBezTo>
                    <a:pt x="7553" y="8924"/>
                    <a:pt x="7550" y="8924"/>
                    <a:pt x="7550" y="8927"/>
                  </a:cubicBezTo>
                  <a:cubicBezTo>
                    <a:pt x="7501" y="9008"/>
                    <a:pt x="7420" y="9030"/>
                    <a:pt x="7344" y="9062"/>
                  </a:cubicBezTo>
                  <a:lnTo>
                    <a:pt x="7333" y="9062"/>
                  </a:lnTo>
                  <a:cubicBezTo>
                    <a:pt x="7306" y="9128"/>
                    <a:pt x="7230" y="9122"/>
                    <a:pt x="7186" y="9166"/>
                  </a:cubicBezTo>
                  <a:cubicBezTo>
                    <a:pt x="7170" y="9177"/>
                    <a:pt x="7159" y="9193"/>
                    <a:pt x="7143" y="9209"/>
                  </a:cubicBezTo>
                  <a:lnTo>
                    <a:pt x="7132" y="9182"/>
                  </a:lnTo>
                  <a:cubicBezTo>
                    <a:pt x="7099" y="9247"/>
                    <a:pt x="7007" y="9220"/>
                    <a:pt x="6985" y="9296"/>
                  </a:cubicBezTo>
                  <a:cubicBezTo>
                    <a:pt x="6947" y="9312"/>
                    <a:pt x="6909" y="9329"/>
                    <a:pt x="6871" y="9345"/>
                  </a:cubicBezTo>
                  <a:cubicBezTo>
                    <a:pt x="6817" y="9356"/>
                    <a:pt x="6762" y="9378"/>
                    <a:pt x="6713" y="9405"/>
                  </a:cubicBezTo>
                  <a:cubicBezTo>
                    <a:pt x="6659" y="9438"/>
                    <a:pt x="6599" y="9459"/>
                    <a:pt x="6539" y="9481"/>
                  </a:cubicBezTo>
                  <a:cubicBezTo>
                    <a:pt x="6512" y="9486"/>
                    <a:pt x="6490" y="9497"/>
                    <a:pt x="6469" y="9508"/>
                  </a:cubicBezTo>
                  <a:cubicBezTo>
                    <a:pt x="6458" y="9516"/>
                    <a:pt x="6447" y="9516"/>
                    <a:pt x="6436" y="9516"/>
                  </a:cubicBezTo>
                  <a:cubicBezTo>
                    <a:pt x="6425" y="9516"/>
                    <a:pt x="6414" y="9516"/>
                    <a:pt x="6403" y="9524"/>
                  </a:cubicBezTo>
                  <a:cubicBezTo>
                    <a:pt x="6381" y="9547"/>
                    <a:pt x="6353" y="9559"/>
                    <a:pt x="6326" y="9559"/>
                  </a:cubicBezTo>
                  <a:cubicBezTo>
                    <a:pt x="6313" y="9559"/>
                    <a:pt x="6301" y="9557"/>
                    <a:pt x="6289" y="9552"/>
                  </a:cubicBezTo>
                  <a:cubicBezTo>
                    <a:pt x="6257" y="9584"/>
                    <a:pt x="6208" y="9563"/>
                    <a:pt x="6175" y="9584"/>
                  </a:cubicBezTo>
                  <a:cubicBezTo>
                    <a:pt x="6121" y="9617"/>
                    <a:pt x="6066" y="9633"/>
                    <a:pt x="6007" y="9633"/>
                  </a:cubicBezTo>
                  <a:cubicBezTo>
                    <a:pt x="5963" y="9639"/>
                    <a:pt x="5920" y="9650"/>
                    <a:pt x="5876" y="9666"/>
                  </a:cubicBezTo>
                  <a:cubicBezTo>
                    <a:pt x="5848" y="9674"/>
                    <a:pt x="5821" y="9690"/>
                    <a:pt x="5789" y="9690"/>
                  </a:cubicBezTo>
                  <a:cubicBezTo>
                    <a:pt x="5777" y="9690"/>
                    <a:pt x="5764" y="9688"/>
                    <a:pt x="5751" y="9682"/>
                  </a:cubicBezTo>
                  <a:cubicBezTo>
                    <a:pt x="5729" y="9709"/>
                    <a:pt x="5701" y="9711"/>
                    <a:pt x="5672" y="9711"/>
                  </a:cubicBezTo>
                  <a:cubicBezTo>
                    <a:pt x="5668" y="9711"/>
                    <a:pt x="5665" y="9711"/>
                    <a:pt x="5662" y="9711"/>
                  </a:cubicBezTo>
                  <a:cubicBezTo>
                    <a:pt x="5636" y="9711"/>
                    <a:pt x="5610" y="9712"/>
                    <a:pt x="5588" y="9731"/>
                  </a:cubicBezTo>
                  <a:cubicBezTo>
                    <a:pt x="5566" y="9736"/>
                    <a:pt x="5550" y="9736"/>
                    <a:pt x="5528" y="9736"/>
                  </a:cubicBezTo>
                  <a:cubicBezTo>
                    <a:pt x="5485" y="9743"/>
                    <a:pt x="5439" y="9748"/>
                    <a:pt x="5394" y="9748"/>
                  </a:cubicBezTo>
                  <a:cubicBezTo>
                    <a:pt x="5366" y="9748"/>
                    <a:pt x="5338" y="9746"/>
                    <a:pt x="5311" y="9742"/>
                  </a:cubicBezTo>
                  <a:lnTo>
                    <a:pt x="5240" y="9742"/>
                  </a:lnTo>
                  <a:cubicBezTo>
                    <a:pt x="5208" y="9745"/>
                    <a:pt x="5175" y="9746"/>
                    <a:pt x="5143" y="9746"/>
                  </a:cubicBezTo>
                  <a:cubicBezTo>
                    <a:pt x="5111" y="9746"/>
                    <a:pt x="5080" y="9745"/>
                    <a:pt x="5050" y="9742"/>
                  </a:cubicBezTo>
                  <a:cubicBezTo>
                    <a:pt x="5001" y="9742"/>
                    <a:pt x="4958" y="9747"/>
                    <a:pt x="4914" y="9758"/>
                  </a:cubicBezTo>
                  <a:cubicBezTo>
                    <a:pt x="4901" y="9758"/>
                    <a:pt x="4888" y="9765"/>
                    <a:pt x="4875" y="9765"/>
                  </a:cubicBezTo>
                  <a:cubicBezTo>
                    <a:pt x="4872" y="9765"/>
                    <a:pt x="4868" y="9765"/>
                    <a:pt x="4865" y="9764"/>
                  </a:cubicBezTo>
                  <a:cubicBezTo>
                    <a:pt x="4808" y="9747"/>
                    <a:pt x="4750" y="9741"/>
                    <a:pt x="4690" y="9741"/>
                  </a:cubicBezTo>
                  <a:cubicBezTo>
                    <a:pt x="4653" y="9741"/>
                    <a:pt x="4615" y="9743"/>
                    <a:pt x="4577" y="9747"/>
                  </a:cubicBezTo>
                  <a:lnTo>
                    <a:pt x="4566" y="9747"/>
                  </a:lnTo>
                  <a:cubicBezTo>
                    <a:pt x="4517" y="9736"/>
                    <a:pt x="4463" y="9726"/>
                    <a:pt x="4403" y="9720"/>
                  </a:cubicBezTo>
                  <a:cubicBezTo>
                    <a:pt x="4332" y="9704"/>
                    <a:pt x="4251" y="9693"/>
                    <a:pt x="4175" y="9688"/>
                  </a:cubicBezTo>
                  <a:cubicBezTo>
                    <a:pt x="4142" y="9682"/>
                    <a:pt x="4115" y="9671"/>
                    <a:pt x="4088" y="9660"/>
                  </a:cubicBezTo>
                  <a:cubicBezTo>
                    <a:pt x="4069" y="9671"/>
                    <a:pt x="4048" y="9677"/>
                    <a:pt x="4029" y="9677"/>
                  </a:cubicBezTo>
                  <a:cubicBezTo>
                    <a:pt x="4009" y="9677"/>
                    <a:pt x="3990" y="9671"/>
                    <a:pt x="3974" y="9660"/>
                  </a:cubicBezTo>
                  <a:cubicBezTo>
                    <a:pt x="3950" y="9644"/>
                    <a:pt x="3917" y="9634"/>
                    <a:pt x="3886" y="9634"/>
                  </a:cubicBezTo>
                  <a:cubicBezTo>
                    <a:pt x="3875" y="9634"/>
                    <a:pt x="3864" y="9636"/>
                    <a:pt x="3854" y="9639"/>
                  </a:cubicBezTo>
                  <a:cubicBezTo>
                    <a:pt x="3852" y="9639"/>
                    <a:pt x="3850" y="9639"/>
                    <a:pt x="3848" y="9639"/>
                  </a:cubicBezTo>
                  <a:cubicBezTo>
                    <a:pt x="3831" y="9639"/>
                    <a:pt x="3804" y="9622"/>
                    <a:pt x="3794" y="9617"/>
                  </a:cubicBezTo>
                  <a:cubicBezTo>
                    <a:pt x="3793" y="9616"/>
                    <a:pt x="3792" y="9616"/>
                    <a:pt x="3791" y="9616"/>
                  </a:cubicBezTo>
                  <a:cubicBezTo>
                    <a:pt x="3784" y="9616"/>
                    <a:pt x="3775" y="9621"/>
                    <a:pt x="3768" y="9621"/>
                  </a:cubicBezTo>
                  <a:cubicBezTo>
                    <a:pt x="3761" y="9621"/>
                    <a:pt x="3756" y="9617"/>
                    <a:pt x="3756" y="9601"/>
                  </a:cubicBezTo>
                  <a:cubicBezTo>
                    <a:pt x="3756" y="9595"/>
                    <a:pt x="3724" y="9595"/>
                    <a:pt x="3702" y="9590"/>
                  </a:cubicBezTo>
                  <a:cubicBezTo>
                    <a:pt x="3690" y="9582"/>
                    <a:pt x="3681" y="9574"/>
                    <a:pt x="3670" y="9574"/>
                  </a:cubicBezTo>
                  <a:cubicBezTo>
                    <a:pt x="3665" y="9574"/>
                    <a:pt x="3659" y="9576"/>
                    <a:pt x="3653" y="9579"/>
                  </a:cubicBezTo>
                  <a:cubicBezTo>
                    <a:pt x="3652" y="9579"/>
                    <a:pt x="3650" y="9579"/>
                    <a:pt x="3649" y="9579"/>
                  </a:cubicBezTo>
                  <a:cubicBezTo>
                    <a:pt x="3633" y="9579"/>
                    <a:pt x="3608" y="9551"/>
                    <a:pt x="3593" y="9546"/>
                  </a:cubicBezTo>
                  <a:cubicBezTo>
                    <a:pt x="3589" y="9545"/>
                    <a:pt x="3584" y="9545"/>
                    <a:pt x="3579" y="9545"/>
                  </a:cubicBezTo>
                  <a:cubicBezTo>
                    <a:pt x="3565" y="9545"/>
                    <a:pt x="3551" y="9548"/>
                    <a:pt x="3540" y="9548"/>
                  </a:cubicBezTo>
                  <a:cubicBezTo>
                    <a:pt x="3535" y="9548"/>
                    <a:pt x="3531" y="9547"/>
                    <a:pt x="3528" y="9546"/>
                  </a:cubicBezTo>
                  <a:cubicBezTo>
                    <a:pt x="3490" y="9535"/>
                    <a:pt x="3452" y="9519"/>
                    <a:pt x="3414" y="9497"/>
                  </a:cubicBezTo>
                  <a:cubicBezTo>
                    <a:pt x="3396" y="9479"/>
                    <a:pt x="3370" y="9469"/>
                    <a:pt x="3347" y="9469"/>
                  </a:cubicBezTo>
                  <a:cubicBezTo>
                    <a:pt x="3342" y="9469"/>
                    <a:pt x="3337" y="9469"/>
                    <a:pt x="3332" y="9470"/>
                  </a:cubicBezTo>
                  <a:cubicBezTo>
                    <a:pt x="3331" y="9471"/>
                    <a:pt x="3330" y="9471"/>
                    <a:pt x="3329" y="9471"/>
                  </a:cubicBezTo>
                  <a:cubicBezTo>
                    <a:pt x="3319" y="9471"/>
                    <a:pt x="3308" y="9453"/>
                    <a:pt x="3289" y="9448"/>
                  </a:cubicBezTo>
                  <a:cubicBezTo>
                    <a:pt x="3267" y="9438"/>
                    <a:pt x="3240" y="9438"/>
                    <a:pt x="3218" y="9432"/>
                  </a:cubicBezTo>
                  <a:cubicBezTo>
                    <a:pt x="3196" y="9427"/>
                    <a:pt x="3180" y="9416"/>
                    <a:pt x="3164" y="9405"/>
                  </a:cubicBezTo>
                  <a:cubicBezTo>
                    <a:pt x="3147" y="9394"/>
                    <a:pt x="3126" y="9383"/>
                    <a:pt x="3104" y="9378"/>
                  </a:cubicBezTo>
                  <a:cubicBezTo>
                    <a:pt x="3082" y="9378"/>
                    <a:pt x="3055" y="9367"/>
                    <a:pt x="3039" y="9351"/>
                  </a:cubicBezTo>
                  <a:cubicBezTo>
                    <a:pt x="3029" y="9360"/>
                    <a:pt x="3023" y="9363"/>
                    <a:pt x="3018" y="9363"/>
                  </a:cubicBezTo>
                  <a:cubicBezTo>
                    <a:pt x="3003" y="9363"/>
                    <a:pt x="3004" y="9329"/>
                    <a:pt x="2979" y="9329"/>
                  </a:cubicBezTo>
                  <a:cubicBezTo>
                    <a:pt x="2925" y="9329"/>
                    <a:pt x="2870" y="9307"/>
                    <a:pt x="2832" y="9264"/>
                  </a:cubicBezTo>
                  <a:cubicBezTo>
                    <a:pt x="2810" y="9242"/>
                    <a:pt x="2767" y="9236"/>
                    <a:pt x="2740" y="9226"/>
                  </a:cubicBezTo>
                  <a:cubicBezTo>
                    <a:pt x="2713" y="9215"/>
                    <a:pt x="2685" y="9215"/>
                    <a:pt x="2669" y="9182"/>
                  </a:cubicBezTo>
                  <a:cubicBezTo>
                    <a:pt x="2664" y="9171"/>
                    <a:pt x="2636" y="9166"/>
                    <a:pt x="2620" y="9166"/>
                  </a:cubicBezTo>
                  <a:cubicBezTo>
                    <a:pt x="2577" y="9160"/>
                    <a:pt x="2549" y="9122"/>
                    <a:pt x="2506" y="9117"/>
                  </a:cubicBezTo>
                  <a:cubicBezTo>
                    <a:pt x="2484" y="9117"/>
                    <a:pt x="2468" y="9084"/>
                    <a:pt x="2441" y="9062"/>
                  </a:cubicBezTo>
                  <a:lnTo>
                    <a:pt x="2424" y="9073"/>
                  </a:lnTo>
                  <a:cubicBezTo>
                    <a:pt x="2403" y="9057"/>
                    <a:pt x="2386" y="9041"/>
                    <a:pt x="2365" y="9030"/>
                  </a:cubicBezTo>
                  <a:cubicBezTo>
                    <a:pt x="2348" y="9014"/>
                    <a:pt x="2327" y="9008"/>
                    <a:pt x="2305" y="8997"/>
                  </a:cubicBezTo>
                  <a:cubicBezTo>
                    <a:pt x="2299" y="8992"/>
                    <a:pt x="2283" y="8992"/>
                    <a:pt x="2283" y="8992"/>
                  </a:cubicBezTo>
                  <a:cubicBezTo>
                    <a:pt x="2261" y="8932"/>
                    <a:pt x="2202" y="8916"/>
                    <a:pt x="2158" y="8883"/>
                  </a:cubicBezTo>
                  <a:cubicBezTo>
                    <a:pt x="2131" y="8861"/>
                    <a:pt x="2098" y="8840"/>
                    <a:pt x="2071" y="8823"/>
                  </a:cubicBezTo>
                  <a:cubicBezTo>
                    <a:pt x="2066" y="8818"/>
                    <a:pt x="2055" y="8807"/>
                    <a:pt x="2049" y="8802"/>
                  </a:cubicBezTo>
                  <a:cubicBezTo>
                    <a:pt x="2022" y="8774"/>
                    <a:pt x="2006" y="8725"/>
                    <a:pt x="1962" y="8720"/>
                  </a:cubicBezTo>
                  <a:cubicBezTo>
                    <a:pt x="1923" y="8715"/>
                    <a:pt x="1915" y="8664"/>
                    <a:pt x="1876" y="8664"/>
                  </a:cubicBezTo>
                  <a:cubicBezTo>
                    <a:pt x="1872" y="8664"/>
                    <a:pt x="1869" y="8665"/>
                    <a:pt x="1865" y="8666"/>
                  </a:cubicBezTo>
                  <a:cubicBezTo>
                    <a:pt x="1859" y="8666"/>
                    <a:pt x="1859" y="8649"/>
                    <a:pt x="1837" y="8628"/>
                  </a:cubicBezTo>
                  <a:cubicBezTo>
                    <a:pt x="1821" y="8611"/>
                    <a:pt x="1799" y="8584"/>
                    <a:pt x="1778" y="8579"/>
                  </a:cubicBezTo>
                  <a:cubicBezTo>
                    <a:pt x="1729" y="8557"/>
                    <a:pt x="1718" y="8497"/>
                    <a:pt x="1669" y="8481"/>
                  </a:cubicBezTo>
                  <a:cubicBezTo>
                    <a:pt x="1620" y="8405"/>
                    <a:pt x="1538" y="8361"/>
                    <a:pt x="1495" y="8285"/>
                  </a:cubicBezTo>
                  <a:cubicBezTo>
                    <a:pt x="1484" y="8274"/>
                    <a:pt x="1473" y="8263"/>
                    <a:pt x="1468" y="8258"/>
                  </a:cubicBezTo>
                  <a:lnTo>
                    <a:pt x="1403" y="8187"/>
                  </a:lnTo>
                  <a:cubicBezTo>
                    <a:pt x="1397" y="8182"/>
                    <a:pt x="1392" y="8160"/>
                    <a:pt x="1386" y="8160"/>
                  </a:cubicBezTo>
                  <a:cubicBezTo>
                    <a:pt x="1384" y="8160"/>
                    <a:pt x="1382" y="8160"/>
                    <a:pt x="1380" y="8160"/>
                  </a:cubicBezTo>
                  <a:cubicBezTo>
                    <a:pt x="1326" y="8160"/>
                    <a:pt x="1320" y="8094"/>
                    <a:pt x="1305" y="8079"/>
                  </a:cubicBezTo>
                  <a:cubicBezTo>
                    <a:pt x="1283" y="8057"/>
                    <a:pt x="1272" y="8024"/>
                    <a:pt x="1250" y="8008"/>
                  </a:cubicBezTo>
                  <a:cubicBezTo>
                    <a:pt x="1229" y="7992"/>
                    <a:pt x="1223" y="7964"/>
                    <a:pt x="1196" y="7954"/>
                  </a:cubicBezTo>
                  <a:cubicBezTo>
                    <a:pt x="1180" y="7948"/>
                    <a:pt x="1169" y="7915"/>
                    <a:pt x="1152" y="7894"/>
                  </a:cubicBezTo>
                  <a:cubicBezTo>
                    <a:pt x="1125" y="7867"/>
                    <a:pt x="1104" y="7834"/>
                    <a:pt x="1087" y="7801"/>
                  </a:cubicBezTo>
                  <a:cubicBezTo>
                    <a:pt x="1060" y="7752"/>
                    <a:pt x="1033" y="7709"/>
                    <a:pt x="995" y="7665"/>
                  </a:cubicBezTo>
                  <a:cubicBezTo>
                    <a:pt x="984" y="7644"/>
                    <a:pt x="946" y="7638"/>
                    <a:pt x="968" y="7600"/>
                  </a:cubicBezTo>
                  <a:cubicBezTo>
                    <a:pt x="968" y="7600"/>
                    <a:pt x="968" y="7600"/>
                    <a:pt x="951" y="7584"/>
                  </a:cubicBezTo>
                  <a:cubicBezTo>
                    <a:pt x="935" y="7568"/>
                    <a:pt x="919" y="7557"/>
                    <a:pt x="913" y="7540"/>
                  </a:cubicBezTo>
                  <a:cubicBezTo>
                    <a:pt x="892" y="7491"/>
                    <a:pt x="859" y="7453"/>
                    <a:pt x="843" y="7405"/>
                  </a:cubicBezTo>
                  <a:cubicBezTo>
                    <a:pt x="837" y="7377"/>
                    <a:pt x="799" y="7356"/>
                    <a:pt x="788" y="7328"/>
                  </a:cubicBezTo>
                  <a:cubicBezTo>
                    <a:pt x="767" y="7258"/>
                    <a:pt x="723" y="7203"/>
                    <a:pt x="701" y="7138"/>
                  </a:cubicBezTo>
                  <a:cubicBezTo>
                    <a:pt x="669" y="7084"/>
                    <a:pt x="647" y="7029"/>
                    <a:pt x="625" y="6975"/>
                  </a:cubicBezTo>
                  <a:cubicBezTo>
                    <a:pt x="609" y="6921"/>
                    <a:pt x="560" y="6877"/>
                    <a:pt x="549" y="6823"/>
                  </a:cubicBezTo>
                  <a:cubicBezTo>
                    <a:pt x="506" y="6812"/>
                    <a:pt x="522" y="6769"/>
                    <a:pt x="511" y="6741"/>
                  </a:cubicBezTo>
                  <a:cubicBezTo>
                    <a:pt x="500" y="6714"/>
                    <a:pt x="489" y="6687"/>
                    <a:pt x="484" y="6654"/>
                  </a:cubicBezTo>
                  <a:cubicBezTo>
                    <a:pt x="473" y="6611"/>
                    <a:pt x="440" y="6584"/>
                    <a:pt x="440" y="6535"/>
                  </a:cubicBezTo>
                  <a:cubicBezTo>
                    <a:pt x="440" y="6518"/>
                    <a:pt x="408" y="6502"/>
                    <a:pt x="397" y="6491"/>
                  </a:cubicBezTo>
                  <a:cubicBezTo>
                    <a:pt x="397" y="6470"/>
                    <a:pt x="402" y="6453"/>
                    <a:pt x="397" y="6448"/>
                  </a:cubicBezTo>
                  <a:cubicBezTo>
                    <a:pt x="359" y="6415"/>
                    <a:pt x="348" y="6361"/>
                    <a:pt x="364" y="6312"/>
                  </a:cubicBezTo>
                  <a:cubicBezTo>
                    <a:pt x="375" y="6285"/>
                    <a:pt x="332" y="6263"/>
                    <a:pt x="343" y="6236"/>
                  </a:cubicBezTo>
                  <a:lnTo>
                    <a:pt x="326" y="6230"/>
                  </a:lnTo>
                  <a:lnTo>
                    <a:pt x="348" y="6160"/>
                  </a:lnTo>
                  <a:lnTo>
                    <a:pt x="288" y="6160"/>
                  </a:lnTo>
                  <a:lnTo>
                    <a:pt x="315" y="6105"/>
                  </a:lnTo>
                  <a:cubicBezTo>
                    <a:pt x="266" y="6051"/>
                    <a:pt x="321" y="5964"/>
                    <a:pt x="266" y="5921"/>
                  </a:cubicBezTo>
                  <a:cubicBezTo>
                    <a:pt x="266" y="5893"/>
                    <a:pt x="266" y="5872"/>
                    <a:pt x="266" y="5844"/>
                  </a:cubicBezTo>
                  <a:cubicBezTo>
                    <a:pt x="250" y="5806"/>
                    <a:pt x="239" y="5763"/>
                    <a:pt x="239" y="5719"/>
                  </a:cubicBezTo>
                  <a:cubicBezTo>
                    <a:pt x="239" y="5692"/>
                    <a:pt x="217" y="5654"/>
                    <a:pt x="217" y="5622"/>
                  </a:cubicBezTo>
                  <a:cubicBezTo>
                    <a:pt x="201" y="5540"/>
                    <a:pt x="190" y="5453"/>
                    <a:pt x="190" y="5372"/>
                  </a:cubicBezTo>
                  <a:cubicBezTo>
                    <a:pt x="185" y="5323"/>
                    <a:pt x="179" y="5279"/>
                    <a:pt x="169" y="5236"/>
                  </a:cubicBezTo>
                  <a:cubicBezTo>
                    <a:pt x="169" y="5203"/>
                    <a:pt x="169" y="5176"/>
                    <a:pt x="174" y="5149"/>
                  </a:cubicBezTo>
                  <a:lnTo>
                    <a:pt x="174" y="5035"/>
                  </a:lnTo>
                  <a:cubicBezTo>
                    <a:pt x="169" y="4920"/>
                    <a:pt x="163" y="4806"/>
                    <a:pt x="163" y="4697"/>
                  </a:cubicBezTo>
                  <a:cubicBezTo>
                    <a:pt x="169" y="4594"/>
                    <a:pt x="169" y="4496"/>
                    <a:pt x="174" y="4393"/>
                  </a:cubicBezTo>
                  <a:cubicBezTo>
                    <a:pt x="179" y="4333"/>
                    <a:pt x="185" y="4268"/>
                    <a:pt x="185" y="4203"/>
                  </a:cubicBezTo>
                  <a:cubicBezTo>
                    <a:pt x="190" y="4105"/>
                    <a:pt x="223" y="4002"/>
                    <a:pt x="234" y="3904"/>
                  </a:cubicBezTo>
                  <a:cubicBezTo>
                    <a:pt x="239" y="3839"/>
                    <a:pt x="283" y="3773"/>
                    <a:pt x="272" y="3703"/>
                  </a:cubicBezTo>
                  <a:cubicBezTo>
                    <a:pt x="315" y="3665"/>
                    <a:pt x="294" y="3610"/>
                    <a:pt x="315" y="3567"/>
                  </a:cubicBezTo>
                  <a:cubicBezTo>
                    <a:pt x="343" y="3496"/>
                    <a:pt x="359" y="3431"/>
                    <a:pt x="381" y="3360"/>
                  </a:cubicBezTo>
                  <a:cubicBezTo>
                    <a:pt x="391" y="3311"/>
                    <a:pt x="429" y="3273"/>
                    <a:pt x="429" y="3224"/>
                  </a:cubicBezTo>
                  <a:cubicBezTo>
                    <a:pt x="429" y="3175"/>
                    <a:pt x="468" y="3143"/>
                    <a:pt x="462" y="3094"/>
                  </a:cubicBezTo>
                  <a:cubicBezTo>
                    <a:pt x="462" y="3088"/>
                    <a:pt x="473" y="3083"/>
                    <a:pt x="473" y="3078"/>
                  </a:cubicBezTo>
                  <a:cubicBezTo>
                    <a:pt x="478" y="3045"/>
                    <a:pt x="522" y="3040"/>
                    <a:pt x="511" y="2991"/>
                  </a:cubicBezTo>
                  <a:cubicBezTo>
                    <a:pt x="511" y="2963"/>
                    <a:pt x="538" y="2931"/>
                    <a:pt x="555" y="2904"/>
                  </a:cubicBezTo>
                  <a:cubicBezTo>
                    <a:pt x="571" y="2871"/>
                    <a:pt x="593" y="2838"/>
                    <a:pt x="603" y="2811"/>
                  </a:cubicBezTo>
                  <a:cubicBezTo>
                    <a:pt x="625" y="2762"/>
                    <a:pt x="641" y="2713"/>
                    <a:pt x="663" y="2665"/>
                  </a:cubicBezTo>
                  <a:cubicBezTo>
                    <a:pt x="685" y="2599"/>
                    <a:pt x="718" y="2539"/>
                    <a:pt x="761" y="2485"/>
                  </a:cubicBezTo>
                  <a:cubicBezTo>
                    <a:pt x="761" y="2485"/>
                    <a:pt x="767" y="2480"/>
                    <a:pt x="767" y="2480"/>
                  </a:cubicBezTo>
                  <a:cubicBezTo>
                    <a:pt x="799" y="2371"/>
                    <a:pt x="886" y="2295"/>
                    <a:pt x="935" y="2197"/>
                  </a:cubicBezTo>
                  <a:cubicBezTo>
                    <a:pt x="946" y="2170"/>
                    <a:pt x="957" y="2148"/>
                    <a:pt x="979" y="2126"/>
                  </a:cubicBezTo>
                  <a:cubicBezTo>
                    <a:pt x="1017" y="2056"/>
                    <a:pt x="1065" y="1985"/>
                    <a:pt x="1125" y="1925"/>
                  </a:cubicBezTo>
                  <a:cubicBezTo>
                    <a:pt x="1131" y="1914"/>
                    <a:pt x="1125" y="1887"/>
                    <a:pt x="1147" y="1871"/>
                  </a:cubicBezTo>
                  <a:cubicBezTo>
                    <a:pt x="1163" y="1849"/>
                    <a:pt x="1191" y="1844"/>
                    <a:pt x="1196" y="1811"/>
                  </a:cubicBezTo>
                  <a:cubicBezTo>
                    <a:pt x="1201" y="1795"/>
                    <a:pt x="1239" y="1784"/>
                    <a:pt x="1250" y="1762"/>
                  </a:cubicBezTo>
                  <a:cubicBezTo>
                    <a:pt x="1288" y="1697"/>
                    <a:pt x="1375" y="1670"/>
                    <a:pt x="1408" y="1599"/>
                  </a:cubicBezTo>
                  <a:cubicBezTo>
                    <a:pt x="1430" y="1550"/>
                    <a:pt x="1484" y="1534"/>
                    <a:pt x="1495" y="1479"/>
                  </a:cubicBezTo>
                  <a:cubicBezTo>
                    <a:pt x="1500" y="1463"/>
                    <a:pt x="1549" y="1474"/>
                    <a:pt x="1538" y="1436"/>
                  </a:cubicBezTo>
                  <a:cubicBezTo>
                    <a:pt x="1533" y="1403"/>
                    <a:pt x="1582" y="1431"/>
                    <a:pt x="1587" y="1403"/>
                  </a:cubicBezTo>
                  <a:cubicBezTo>
                    <a:pt x="1593" y="1387"/>
                    <a:pt x="1614" y="1371"/>
                    <a:pt x="1631" y="1354"/>
                  </a:cubicBezTo>
                  <a:cubicBezTo>
                    <a:pt x="1647" y="1338"/>
                    <a:pt x="1669" y="1322"/>
                    <a:pt x="1685" y="1311"/>
                  </a:cubicBezTo>
                  <a:cubicBezTo>
                    <a:pt x="1712" y="1295"/>
                    <a:pt x="1707" y="1246"/>
                    <a:pt x="1756" y="1246"/>
                  </a:cubicBezTo>
                  <a:cubicBezTo>
                    <a:pt x="1778" y="1246"/>
                    <a:pt x="1794" y="1208"/>
                    <a:pt x="1816" y="1186"/>
                  </a:cubicBezTo>
                  <a:cubicBezTo>
                    <a:pt x="1832" y="1175"/>
                    <a:pt x="1843" y="1164"/>
                    <a:pt x="1859" y="1159"/>
                  </a:cubicBezTo>
                  <a:cubicBezTo>
                    <a:pt x="1892" y="1142"/>
                    <a:pt x="1924" y="1121"/>
                    <a:pt x="1946" y="1088"/>
                  </a:cubicBezTo>
                  <a:cubicBezTo>
                    <a:pt x="1952" y="1077"/>
                    <a:pt x="1962" y="1066"/>
                    <a:pt x="1973" y="1066"/>
                  </a:cubicBezTo>
                  <a:cubicBezTo>
                    <a:pt x="2038" y="1050"/>
                    <a:pt x="2071" y="1001"/>
                    <a:pt x="2120" y="969"/>
                  </a:cubicBezTo>
                  <a:cubicBezTo>
                    <a:pt x="2185" y="920"/>
                    <a:pt x="2261" y="876"/>
                    <a:pt x="2332" y="833"/>
                  </a:cubicBezTo>
                  <a:cubicBezTo>
                    <a:pt x="2376" y="800"/>
                    <a:pt x="2424" y="767"/>
                    <a:pt x="2473" y="746"/>
                  </a:cubicBezTo>
                  <a:cubicBezTo>
                    <a:pt x="2533" y="713"/>
                    <a:pt x="2593" y="675"/>
                    <a:pt x="2647" y="637"/>
                  </a:cubicBezTo>
                  <a:cubicBezTo>
                    <a:pt x="2729" y="577"/>
                    <a:pt x="2832" y="550"/>
                    <a:pt x="2914" y="490"/>
                  </a:cubicBezTo>
                  <a:cubicBezTo>
                    <a:pt x="2930" y="474"/>
                    <a:pt x="2957" y="479"/>
                    <a:pt x="2984" y="474"/>
                  </a:cubicBezTo>
                  <a:lnTo>
                    <a:pt x="2973" y="458"/>
                  </a:lnTo>
                  <a:cubicBezTo>
                    <a:pt x="3017" y="420"/>
                    <a:pt x="3082" y="430"/>
                    <a:pt x="3126" y="381"/>
                  </a:cubicBezTo>
                  <a:cubicBezTo>
                    <a:pt x="3126" y="381"/>
                    <a:pt x="3147" y="387"/>
                    <a:pt x="3158" y="387"/>
                  </a:cubicBezTo>
                  <a:cubicBezTo>
                    <a:pt x="3175" y="387"/>
                    <a:pt x="3191" y="381"/>
                    <a:pt x="3202" y="376"/>
                  </a:cubicBezTo>
                  <a:lnTo>
                    <a:pt x="3164" y="360"/>
                  </a:lnTo>
                  <a:lnTo>
                    <a:pt x="3229" y="327"/>
                  </a:lnTo>
                  <a:cubicBezTo>
                    <a:pt x="3232" y="340"/>
                    <a:pt x="3237" y="344"/>
                    <a:pt x="3243" y="344"/>
                  </a:cubicBezTo>
                  <a:cubicBezTo>
                    <a:pt x="3253" y="344"/>
                    <a:pt x="3267" y="331"/>
                    <a:pt x="3280" y="331"/>
                  </a:cubicBezTo>
                  <a:cubicBezTo>
                    <a:pt x="3285" y="331"/>
                    <a:pt x="3290" y="333"/>
                    <a:pt x="3294" y="338"/>
                  </a:cubicBezTo>
                  <a:cubicBezTo>
                    <a:pt x="3295" y="339"/>
                    <a:pt x="3296" y="339"/>
                    <a:pt x="3298" y="339"/>
                  </a:cubicBezTo>
                  <a:cubicBezTo>
                    <a:pt x="3309" y="339"/>
                    <a:pt x="3335" y="327"/>
                    <a:pt x="3354" y="327"/>
                  </a:cubicBezTo>
                  <a:lnTo>
                    <a:pt x="3332" y="294"/>
                  </a:lnTo>
                  <a:lnTo>
                    <a:pt x="3343" y="289"/>
                  </a:lnTo>
                  <a:cubicBezTo>
                    <a:pt x="3346" y="287"/>
                    <a:pt x="3348" y="286"/>
                    <a:pt x="3351" y="286"/>
                  </a:cubicBezTo>
                  <a:cubicBezTo>
                    <a:pt x="3364" y="286"/>
                    <a:pt x="3376" y="307"/>
                    <a:pt x="3392" y="307"/>
                  </a:cubicBezTo>
                  <a:cubicBezTo>
                    <a:pt x="3398" y="307"/>
                    <a:pt x="3406" y="304"/>
                    <a:pt x="3414" y="294"/>
                  </a:cubicBezTo>
                  <a:cubicBezTo>
                    <a:pt x="3425" y="278"/>
                    <a:pt x="3479" y="289"/>
                    <a:pt x="3484" y="278"/>
                  </a:cubicBezTo>
                  <a:cubicBezTo>
                    <a:pt x="3495" y="246"/>
                    <a:pt x="3528" y="251"/>
                    <a:pt x="3544" y="240"/>
                  </a:cubicBezTo>
                  <a:cubicBezTo>
                    <a:pt x="3558" y="237"/>
                    <a:pt x="3572" y="227"/>
                    <a:pt x="3585" y="227"/>
                  </a:cubicBezTo>
                  <a:cubicBezTo>
                    <a:pt x="3593" y="227"/>
                    <a:pt x="3601" y="230"/>
                    <a:pt x="3609" y="240"/>
                  </a:cubicBezTo>
                  <a:cubicBezTo>
                    <a:pt x="3615" y="229"/>
                    <a:pt x="3626" y="218"/>
                    <a:pt x="3642" y="202"/>
                  </a:cubicBezTo>
                  <a:lnTo>
                    <a:pt x="3675" y="240"/>
                  </a:lnTo>
                  <a:cubicBezTo>
                    <a:pt x="3699" y="220"/>
                    <a:pt x="3729" y="209"/>
                    <a:pt x="3761" y="209"/>
                  </a:cubicBezTo>
                  <a:cubicBezTo>
                    <a:pt x="3772" y="209"/>
                    <a:pt x="3783" y="210"/>
                    <a:pt x="3794" y="213"/>
                  </a:cubicBezTo>
                  <a:cubicBezTo>
                    <a:pt x="3800" y="191"/>
                    <a:pt x="3811" y="175"/>
                    <a:pt x="3821" y="159"/>
                  </a:cubicBezTo>
                  <a:cubicBezTo>
                    <a:pt x="3823" y="158"/>
                    <a:pt x="3824" y="157"/>
                    <a:pt x="3826" y="157"/>
                  </a:cubicBezTo>
                  <a:cubicBezTo>
                    <a:pt x="3835" y="157"/>
                    <a:pt x="3852" y="164"/>
                    <a:pt x="3865" y="164"/>
                  </a:cubicBezTo>
                  <a:cubicBezTo>
                    <a:pt x="3888" y="171"/>
                    <a:pt x="3911" y="174"/>
                    <a:pt x="3935" y="174"/>
                  </a:cubicBezTo>
                  <a:cubicBezTo>
                    <a:pt x="3967" y="174"/>
                    <a:pt x="4000" y="168"/>
                    <a:pt x="4028" y="159"/>
                  </a:cubicBezTo>
                  <a:cubicBezTo>
                    <a:pt x="4028" y="148"/>
                    <a:pt x="4028" y="142"/>
                    <a:pt x="4028" y="137"/>
                  </a:cubicBezTo>
                  <a:lnTo>
                    <a:pt x="4104" y="164"/>
                  </a:lnTo>
                  <a:cubicBezTo>
                    <a:pt x="4115" y="148"/>
                    <a:pt x="4131" y="131"/>
                    <a:pt x="4148" y="121"/>
                  </a:cubicBezTo>
                  <a:cubicBezTo>
                    <a:pt x="4150" y="119"/>
                    <a:pt x="4153" y="119"/>
                    <a:pt x="4156" y="119"/>
                  </a:cubicBezTo>
                  <a:cubicBezTo>
                    <a:pt x="4168" y="119"/>
                    <a:pt x="4179" y="131"/>
                    <a:pt x="4190" y="131"/>
                  </a:cubicBezTo>
                  <a:cubicBezTo>
                    <a:pt x="4196" y="131"/>
                    <a:pt x="4201" y="128"/>
                    <a:pt x="4207" y="121"/>
                  </a:cubicBezTo>
                  <a:cubicBezTo>
                    <a:pt x="4215" y="131"/>
                    <a:pt x="4222" y="135"/>
                    <a:pt x="4231" y="135"/>
                  </a:cubicBezTo>
                  <a:cubicBezTo>
                    <a:pt x="4247" y="135"/>
                    <a:pt x="4265" y="121"/>
                    <a:pt x="4283" y="121"/>
                  </a:cubicBezTo>
                  <a:cubicBezTo>
                    <a:pt x="4294" y="121"/>
                    <a:pt x="4305" y="111"/>
                    <a:pt x="4318" y="111"/>
                  </a:cubicBezTo>
                  <a:cubicBezTo>
                    <a:pt x="4324" y="111"/>
                    <a:pt x="4331" y="113"/>
                    <a:pt x="4338" y="121"/>
                  </a:cubicBezTo>
                  <a:cubicBezTo>
                    <a:pt x="4341" y="123"/>
                    <a:pt x="4345" y="125"/>
                    <a:pt x="4349" y="125"/>
                  </a:cubicBezTo>
                  <a:cubicBezTo>
                    <a:pt x="4353" y="125"/>
                    <a:pt x="4357" y="123"/>
                    <a:pt x="4360" y="121"/>
                  </a:cubicBezTo>
                  <a:cubicBezTo>
                    <a:pt x="4372" y="117"/>
                    <a:pt x="4379" y="114"/>
                    <a:pt x="4384" y="114"/>
                  </a:cubicBezTo>
                  <a:cubicBezTo>
                    <a:pt x="4394" y="114"/>
                    <a:pt x="4396" y="122"/>
                    <a:pt x="4403" y="142"/>
                  </a:cubicBezTo>
                  <a:lnTo>
                    <a:pt x="4419" y="115"/>
                  </a:lnTo>
                  <a:lnTo>
                    <a:pt x="4512" y="115"/>
                  </a:lnTo>
                  <a:cubicBezTo>
                    <a:pt x="4529" y="115"/>
                    <a:pt x="4543" y="107"/>
                    <a:pt x="4557" y="107"/>
                  </a:cubicBezTo>
                  <a:cubicBezTo>
                    <a:pt x="4566" y="107"/>
                    <a:pt x="4574" y="110"/>
                    <a:pt x="4582" y="121"/>
                  </a:cubicBezTo>
                  <a:cubicBezTo>
                    <a:pt x="4582" y="121"/>
                    <a:pt x="4599" y="121"/>
                    <a:pt x="4610" y="115"/>
                  </a:cubicBezTo>
                  <a:cubicBezTo>
                    <a:pt x="4629" y="103"/>
                    <a:pt x="4650" y="97"/>
                    <a:pt x="4671" y="97"/>
                  </a:cubicBezTo>
                  <a:close/>
                  <a:moveTo>
                    <a:pt x="4474" y="1"/>
                  </a:moveTo>
                  <a:cubicBezTo>
                    <a:pt x="4448" y="19"/>
                    <a:pt x="4420" y="30"/>
                    <a:pt x="4390" y="30"/>
                  </a:cubicBezTo>
                  <a:cubicBezTo>
                    <a:pt x="4377" y="30"/>
                    <a:pt x="4363" y="28"/>
                    <a:pt x="4349" y="23"/>
                  </a:cubicBezTo>
                  <a:cubicBezTo>
                    <a:pt x="4292" y="23"/>
                    <a:pt x="4235" y="41"/>
                    <a:pt x="4177" y="41"/>
                  </a:cubicBezTo>
                  <a:cubicBezTo>
                    <a:pt x="4153" y="41"/>
                    <a:pt x="4129" y="38"/>
                    <a:pt x="4104" y="28"/>
                  </a:cubicBezTo>
                  <a:cubicBezTo>
                    <a:pt x="4028" y="72"/>
                    <a:pt x="3946" y="44"/>
                    <a:pt x="3870" y="77"/>
                  </a:cubicBezTo>
                  <a:cubicBezTo>
                    <a:pt x="3868" y="80"/>
                    <a:pt x="3865" y="81"/>
                    <a:pt x="3863" y="81"/>
                  </a:cubicBezTo>
                  <a:cubicBezTo>
                    <a:pt x="3861" y="81"/>
                    <a:pt x="3859" y="80"/>
                    <a:pt x="3859" y="77"/>
                  </a:cubicBezTo>
                  <a:cubicBezTo>
                    <a:pt x="3852" y="75"/>
                    <a:pt x="3844" y="74"/>
                    <a:pt x="3836" y="74"/>
                  </a:cubicBezTo>
                  <a:cubicBezTo>
                    <a:pt x="3800" y="74"/>
                    <a:pt x="3767" y="97"/>
                    <a:pt x="3731" y="97"/>
                  </a:cubicBezTo>
                  <a:cubicBezTo>
                    <a:pt x="3723" y="97"/>
                    <a:pt x="3715" y="96"/>
                    <a:pt x="3707" y="93"/>
                  </a:cubicBezTo>
                  <a:cubicBezTo>
                    <a:pt x="3653" y="142"/>
                    <a:pt x="3577" y="121"/>
                    <a:pt x="3517" y="148"/>
                  </a:cubicBezTo>
                  <a:cubicBezTo>
                    <a:pt x="3474" y="164"/>
                    <a:pt x="3430" y="175"/>
                    <a:pt x="3381" y="186"/>
                  </a:cubicBezTo>
                  <a:cubicBezTo>
                    <a:pt x="3332" y="191"/>
                    <a:pt x="3289" y="213"/>
                    <a:pt x="3245" y="235"/>
                  </a:cubicBezTo>
                  <a:cubicBezTo>
                    <a:pt x="3229" y="247"/>
                    <a:pt x="3213" y="253"/>
                    <a:pt x="3196" y="253"/>
                  </a:cubicBezTo>
                  <a:cubicBezTo>
                    <a:pt x="3191" y="253"/>
                    <a:pt x="3185" y="252"/>
                    <a:pt x="3180" y="251"/>
                  </a:cubicBezTo>
                  <a:cubicBezTo>
                    <a:pt x="3176" y="250"/>
                    <a:pt x="3172" y="250"/>
                    <a:pt x="3169" y="250"/>
                  </a:cubicBezTo>
                  <a:cubicBezTo>
                    <a:pt x="3152" y="250"/>
                    <a:pt x="3140" y="258"/>
                    <a:pt x="3131" y="267"/>
                  </a:cubicBezTo>
                  <a:cubicBezTo>
                    <a:pt x="3115" y="284"/>
                    <a:pt x="3093" y="294"/>
                    <a:pt x="3077" y="305"/>
                  </a:cubicBezTo>
                  <a:lnTo>
                    <a:pt x="3060" y="284"/>
                  </a:lnTo>
                  <a:cubicBezTo>
                    <a:pt x="3059" y="283"/>
                    <a:pt x="3057" y="283"/>
                    <a:pt x="3055" y="283"/>
                  </a:cubicBezTo>
                  <a:cubicBezTo>
                    <a:pt x="3018" y="283"/>
                    <a:pt x="3004" y="328"/>
                    <a:pt x="2973" y="328"/>
                  </a:cubicBezTo>
                  <a:cubicBezTo>
                    <a:pt x="2967" y="328"/>
                    <a:pt x="2960" y="326"/>
                    <a:pt x="2952" y="322"/>
                  </a:cubicBezTo>
                  <a:cubicBezTo>
                    <a:pt x="2935" y="343"/>
                    <a:pt x="2919" y="360"/>
                    <a:pt x="2903" y="376"/>
                  </a:cubicBezTo>
                  <a:cubicBezTo>
                    <a:pt x="2894" y="374"/>
                    <a:pt x="2885" y="373"/>
                    <a:pt x="2876" y="373"/>
                  </a:cubicBezTo>
                  <a:cubicBezTo>
                    <a:pt x="2840" y="373"/>
                    <a:pt x="2805" y="389"/>
                    <a:pt x="2783" y="420"/>
                  </a:cubicBezTo>
                  <a:cubicBezTo>
                    <a:pt x="2767" y="430"/>
                    <a:pt x="2751" y="425"/>
                    <a:pt x="2734" y="441"/>
                  </a:cubicBezTo>
                  <a:cubicBezTo>
                    <a:pt x="2718" y="452"/>
                    <a:pt x="2702" y="474"/>
                    <a:pt x="2685" y="474"/>
                  </a:cubicBezTo>
                  <a:cubicBezTo>
                    <a:pt x="2681" y="473"/>
                    <a:pt x="2678" y="473"/>
                    <a:pt x="2674" y="473"/>
                  </a:cubicBezTo>
                  <a:cubicBezTo>
                    <a:pt x="2636" y="473"/>
                    <a:pt x="2607" y="497"/>
                    <a:pt x="2588" y="512"/>
                  </a:cubicBezTo>
                  <a:cubicBezTo>
                    <a:pt x="2566" y="523"/>
                    <a:pt x="2549" y="545"/>
                    <a:pt x="2522" y="555"/>
                  </a:cubicBezTo>
                  <a:cubicBezTo>
                    <a:pt x="2495" y="572"/>
                    <a:pt x="2468" y="588"/>
                    <a:pt x="2441" y="599"/>
                  </a:cubicBezTo>
                  <a:cubicBezTo>
                    <a:pt x="2430" y="610"/>
                    <a:pt x="2419" y="615"/>
                    <a:pt x="2419" y="632"/>
                  </a:cubicBezTo>
                  <a:cubicBezTo>
                    <a:pt x="2414" y="641"/>
                    <a:pt x="2411" y="644"/>
                    <a:pt x="2408" y="644"/>
                  </a:cubicBezTo>
                  <a:cubicBezTo>
                    <a:pt x="2401" y="644"/>
                    <a:pt x="2397" y="630"/>
                    <a:pt x="2394" y="630"/>
                  </a:cubicBezTo>
                  <a:cubicBezTo>
                    <a:pt x="2393" y="630"/>
                    <a:pt x="2392" y="630"/>
                    <a:pt x="2392" y="632"/>
                  </a:cubicBezTo>
                  <a:cubicBezTo>
                    <a:pt x="2386" y="637"/>
                    <a:pt x="2381" y="648"/>
                    <a:pt x="2376" y="653"/>
                  </a:cubicBezTo>
                  <a:cubicBezTo>
                    <a:pt x="2365" y="659"/>
                    <a:pt x="2354" y="664"/>
                    <a:pt x="2337" y="664"/>
                  </a:cubicBezTo>
                  <a:cubicBezTo>
                    <a:pt x="2327" y="670"/>
                    <a:pt x="2316" y="675"/>
                    <a:pt x="2310" y="680"/>
                  </a:cubicBezTo>
                  <a:cubicBezTo>
                    <a:pt x="2272" y="735"/>
                    <a:pt x="2223" y="773"/>
                    <a:pt x="2164" y="789"/>
                  </a:cubicBezTo>
                  <a:cubicBezTo>
                    <a:pt x="2153" y="789"/>
                    <a:pt x="2142" y="795"/>
                    <a:pt x="2136" y="795"/>
                  </a:cubicBezTo>
                  <a:cubicBezTo>
                    <a:pt x="2147" y="833"/>
                    <a:pt x="2109" y="827"/>
                    <a:pt x="2093" y="844"/>
                  </a:cubicBezTo>
                  <a:cubicBezTo>
                    <a:pt x="2071" y="860"/>
                    <a:pt x="2038" y="860"/>
                    <a:pt x="2022" y="871"/>
                  </a:cubicBezTo>
                  <a:cubicBezTo>
                    <a:pt x="2006" y="876"/>
                    <a:pt x="1984" y="887"/>
                    <a:pt x="1979" y="903"/>
                  </a:cubicBezTo>
                  <a:cubicBezTo>
                    <a:pt x="1957" y="952"/>
                    <a:pt x="1892" y="947"/>
                    <a:pt x="1875" y="996"/>
                  </a:cubicBezTo>
                  <a:cubicBezTo>
                    <a:pt x="1837" y="1001"/>
                    <a:pt x="1816" y="1028"/>
                    <a:pt x="1788" y="1050"/>
                  </a:cubicBezTo>
                  <a:lnTo>
                    <a:pt x="1707" y="1115"/>
                  </a:lnTo>
                  <a:cubicBezTo>
                    <a:pt x="1723" y="1159"/>
                    <a:pt x="1669" y="1159"/>
                    <a:pt x="1658" y="1186"/>
                  </a:cubicBezTo>
                  <a:cubicBezTo>
                    <a:pt x="1647" y="1202"/>
                    <a:pt x="1620" y="1208"/>
                    <a:pt x="1604" y="1229"/>
                  </a:cubicBezTo>
                  <a:cubicBezTo>
                    <a:pt x="1582" y="1246"/>
                    <a:pt x="1576" y="1273"/>
                    <a:pt x="1555" y="1289"/>
                  </a:cubicBezTo>
                  <a:cubicBezTo>
                    <a:pt x="1549" y="1300"/>
                    <a:pt x="1533" y="1295"/>
                    <a:pt x="1522" y="1300"/>
                  </a:cubicBezTo>
                  <a:cubicBezTo>
                    <a:pt x="1495" y="1322"/>
                    <a:pt x="1468" y="1344"/>
                    <a:pt x="1446" y="1371"/>
                  </a:cubicBezTo>
                  <a:cubicBezTo>
                    <a:pt x="1441" y="1371"/>
                    <a:pt x="1451" y="1403"/>
                    <a:pt x="1435" y="1403"/>
                  </a:cubicBezTo>
                  <a:cubicBezTo>
                    <a:pt x="1397" y="1403"/>
                    <a:pt x="1435" y="1431"/>
                    <a:pt x="1419" y="1441"/>
                  </a:cubicBezTo>
                  <a:cubicBezTo>
                    <a:pt x="1403" y="1447"/>
                    <a:pt x="1386" y="1458"/>
                    <a:pt x="1370" y="1474"/>
                  </a:cubicBezTo>
                  <a:cubicBezTo>
                    <a:pt x="1343" y="1512"/>
                    <a:pt x="1305" y="1550"/>
                    <a:pt x="1267" y="1577"/>
                  </a:cubicBezTo>
                  <a:cubicBezTo>
                    <a:pt x="1234" y="1610"/>
                    <a:pt x="1185" y="1632"/>
                    <a:pt x="1180" y="1691"/>
                  </a:cubicBezTo>
                  <a:cubicBezTo>
                    <a:pt x="1180" y="1702"/>
                    <a:pt x="1163" y="1713"/>
                    <a:pt x="1152" y="1724"/>
                  </a:cubicBezTo>
                  <a:cubicBezTo>
                    <a:pt x="1093" y="1751"/>
                    <a:pt x="1055" y="1800"/>
                    <a:pt x="1038" y="1860"/>
                  </a:cubicBezTo>
                  <a:cubicBezTo>
                    <a:pt x="1033" y="1876"/>
                    <a:pt x="1022" y="1893"/>
                    <a:pt x="1006" y="1909"/>
                  </a:cubicBezTo>
                  <a:cubicBezTo>
                    <a:pt x="989" y="1920"/>
                    <a:pt x="979" y="1942"/>
                    <a:pt x="973" y="1963"/>
                  </a:cubicBezTo>
                  <a:cubicBezTo>
                    <a:pt x="962" y="2007"/>
                    <a:pt x="919" y="2012"/>
                    <a:pt x="897" y="2045"/>
                  </a:cubicBezTo>
                  <a:cubicBezTo>
                    <a:pt x="870" y="2072"/>
                    <a:pt x="897" y="2115"/>
                    <a:pt x="848" y="2143"/>
                  </a:cubicBezTo>
                  <a:cubicBezTo>
                    <a:pt x="805" y="2170"/>
                    <a:pt x="815" y="2241"/>
                    <a:pt x="761" y="2257"/>
                  </a:cubicBezTo>
                  <a:cubicBezTo>
                    <a:pt x="756" y="2300"/>
                    <a:pt x="734" y="2338"/>
                    <a:pt x="696" y="2360"/>
                  </a:cubicBezTo>
                  <a:cubicBezTo>
                    <a:pt x="690" y="2371"/>
                    <a:pt x="690" y="2393"/>
                    <a:pt x="685" y="2404"/>
                  </a:cubicBezTo>
                  <a:cubicBezTo>
                    <a:pt x="680" y="2414"/>
                    <a:pt x="680" y="2420"/>
                    <a:pt x="669" y="2436"/>
                  </a:cubicBezTo>
                  <a:cubicBezTo>
                    <a:pt x="658" y="2453"/>
                    <a:pt x="647" y="2469"/>
                    <a:pt x="636" y="2491"/>
                  </a:cubicBezTo>
                  <a:cubicBezTo>
                    <a:pt x="625" y="2507"/>
                    <a:pt x="620" y="2529"/>
                    <a:pt x="593" y="2539"/>
                  </a:cubicBezTo>
                  <a:cubicBezTo>
                    <a:pt x="571" y="2550"/>
                    <a:pt x="560" y="2583"/>
                    <a:pt x="544" y="2610"/>
                  </a:cubicBezTo>
                  <a:cubicBezTo>
                    <a:pt x="538" y="2632"/>
                    <a:pt x="533" y="2654"/>
                    <a:pt x="533" y="2670"/>
                  </a:cubicBezTo>
                  <a:cubicBezTo>
                    <a:pt x="527" y="2692"/>
                    <a:pt x="511" y="2708"/>
                    <a:pt x="511" y="2724"/>
                  </a:cubicBezTo>
                  <a:cubicBezTo>
                    <a:pt x="511" y="2762"/>
                    <a:pt x="473" y="2751"/>
                    <a:pt x="468" y="2762"/>
                  </a:cubicBezTo>
                  <a:cubicBezTo>
                    <a:pt x="468" y="2768"/>
                    <a:pt x="462" y="2779"/>
                    <a:pt x="462" y="2784"/>
                  </a:cubicBezTo>
                  <a:cubicBezTo>
                    <a:pt x="473" y="2844"/>
                    <a:pt x="397" y="2882"/>
                    <a:pt x="419" y="2947"/>
                  </a:cubicBezTo>
                  <a:cubicBezTo>
                    <a:pt x="419" y="2953"/>
                    <a:pt x="413" y="2958"/>
                    <a:pt x="408" y="2963"/>
                  </a:cubicBezTo>
                  <a:cubicBezTo>
                    <a:pt x="381" y="2969"/>
                    <a:pt x="386" y="2996"/>
                    <a:pt x="375" y="3012"/>
                  </a:cubicBezTo>
                  <a:cubicBezTo>
                    <a:pt x="332" y="3078"/>
                    <a:pt x="321" y="3165"/>
                    <a:pt x="266" y="3224"/>
                  </a:cubicBezTo>
                  <a:cubicBezTo>
                    <a:pt x="283" y="3257"/>
                    <a:pt x="245" y="3268"/>
                    <a:pt x="234" y="3295"/>
                  </a:cubicBezTo>
                  <a:cubicBezTo>
                    <a:pt x="223" y="3317"/>
                    <a:pt x="223" y="3349"/>
                    <a:pt x="212" y="3377"/>
                  </a:cubicBezTo>
                  <a:cubicBezTo>
                    <a:pt x="201" y="3404"/>
                    <a:pt x="190" y="3431"/>
                    <a:pt x="174" y="3464"/>
                  </a:cubicBezTo>
                  <a:cubicBezTo>
                    <a:pt x="212" y="3496"/>
                    <a:pt x="174" y="3507"/>
                    <a:pt x="158" y="3529"/>
                  </a:cubicBezTo>
                  <a:cubicBezTo>
                    <a:pt x="158" y="3534"/>
                    <a:pt x="158" y="3534"/>
                    <a:pt x="158" y="3534"/>
                  </a:cubicBezTo>
                  <a:cubicBezTo>
                    <a:pt x="174" y="3610"/>
                    <a:pt x="120" y="3681"/>
                    <a:pt x="120" y="3746"/>
                  </a:cubicBezTo>
                  <a:cubicBezTo>
                    <a:pt x="120" y="3817"/>
                    <a:pt x="87" y="3882"/>
                    <a:pt x="82" y="3953"/>
                  </a:cubicBezTo>
                  <a:cubicBezTo>
                    <a:pt x="71" y="4040"/>
                    <a:pt x="54" y="4127"/>
                    <a:pt x="44" y="4214"/>
                  </a:cubicBezTo>
                  <a:cubicBezTo>
                    <a:pt x="27" y="4284"/>
                    <a:pt x="22" y="4360"/>
                    <a:pt x="22" y="4431"/>
                  </a:cubicBezTo>
                  <a:cubicBezTo>
                    <a:pt x="22" y="4534"/>
                    <a:pt x="16" y="4638"/>
                    <a:pt x="6" y="4736"/>
                  </a:cubicBezTo>
                  <a:cubicBezTo>
                    <a:pt x="0" y="4812"/>
                    <a:pt x="0" y="4882"/>
                    <a:pt x="6" y="4953"/>
                  </a:cubicBezTo>
                  <a:cubicBezTo>
                    <a:pt x="11" y="5029"/>
                    <a:pt x="11" y="5105"/>
                    <a:pt x="11" y="5181"/>
                  </a:cubicBezTo>
                  <a:cubicBezTo>
                    <a:pt x="16" y="5263"/>
                    <a:pt x="38" y="5344"/>
                    <a:pt x="44" y="5426"/>
                  </a:cubicBezTo>
                  <a:cubicBezTo>
                    <a:pt x="49" y="5453"/>
                    <a:pt x="49" y="5491"/>
                    <a:pt x="54" y="5524"/>
                  </a:cubicBezTo>
                  <a:cubicBezTo>
                    <a:pt x="54" y="5562"/>
                    <a:pt x="60" y="5605"/>
                    <a:pt x="71" y="5643"/>
                  </a:cubicBezTo>
                  <a:cubicBezTo>
                    <a:pt x="87" y="5671"/>
                    <a:pt x="98" y="5709"/>
                    <a:pt x="98" y="5741"/>
                  </a:cubicBezTo>
                  <a:cubicBezTo>
                    <a:pt x="92" y="5763"/>
                    <a:pt x="98" y="5785"/>
                    <a:pt x="109" y="5806"/>
                  </a:cubicBezTo>
                  <a:cubicBezTo>
                    <a:pt x="114" y="5823"/>
                    <a:pt x="120" y="5834"/>
                    <a:pt x="120" y="5850"/>
                  </a:cubicBezTo>
                  <a:cubicBezTo>
                    <a:pt x="136" y="5904"/>
                    <a:pt x="114" y="5964"/>
                    <a:pt x="158" y="6013"/>
                  </a:cubicBezTo>
                  <a:cubicBezTo>
                    <a:pt x="174" y="6035"/>
                    <a:pt x="152" y="6084"/>
                    <a:pt x="196" y="6105"/>
                  </a:cubicBezTo>
                  <a:cubicBezTo>
                    <a:pt x="174" y="6133"/>
                    <a:pt x="190" y="6160"/>
                    <a:pt x="201" y="6187"/>
                  </a:cubicBezTo>
                  <a:cubicBezTo>
                    <a:pt x="223" y="6230"/>
                    <a:pt x="239" y="6279"/>
                    <a:pt x="245" y="6328"/>
                  </a:cubicBezTo>
                  <a:cubicBezTo>
                    <a:pt x="250" y="6345"/>
                    <a:pt x="256" y="6355"/>
                    <a:pt x="261" y="6366"/>
                  </a:cubicBezTo>
                  <a:cubicBezTo>
                    <a:pt x="277" y="6410"/>
                    <a:pt x="294" y="6453"/>
                    <a:pt x="304" y="6497"/>
                  </a:cubicBezTo>
                  <a:cubicBezTo>
                    <a:pt x="337" y="6616"/>
                    <a:pt x="343" y="6736"/>
                    <a:pt x="408" y="6839"/>
                  </a:cubicBezTo>
                  <a:cubicBezTo>
                    <a:pt x="419" y="6850"/>
                    <a:pt x="424" y="6861"/>
                    <a:pt x="424" y="6877"/>
                  </a:cubicBezTo>
                  <a:cubicBezTo>
                    <a:pt x="419" y="6910"/>
                    <a:pt x="440" y="6937"/>
                    <a:pt x="457" y="6964"/>
                  </a:cubicBezTo>
                  <a:cubicBezTo>
                    <a:pt x="500" y="7046"/>
                    <a:pt x="544" y="7133"/>
                    <a:pt x="582" y="7214"/>
                  </a:cubicBezTo>
                  <a:cubicBezTo>
                    <a:pt x="609" y="7290"/>
                    <a:pt x="647" y="7361"/>
                    <a:pt x="696" y="7426"/>
                  </a:cubicBezTo>
                  <a:cubicBezTo>
                    <a:pt x="707" y="7443"/>
                    <a:pt x="718" y="7464"/>
                    <a:pt x="728" y="7486"/>
                  </a:cubicBezTo>
                  <a:cubicBezTo>
                    <a:pt x="756" y="7535"/>
                    <a:pt x="761" y="7600"/>
                    <a:pt x="821" y="7627"/>
                  </a:cubicBezTo>
                  <a:cubicBezTo>
                    <a:pt x="826" y="7633"/>
                    <a:pt x="832" y="7649"/>
                    <a:pt x="832" y="7660"/>
                  </a:cubicBezTo>
                  <a:cubicBezTo>
                    <a:pt x="853" y="7720"/>
                    <a:pt x="892" y="7769"/>
                    <a:pt x="940" y="7812"/>
                  </a:cubicBezTo>
                  <a:cubicBezTo>
                    <a:pt x="962" y="7829"/>
                    <a:pt x="968" y="7861"/>
                    <a:pt x="951" y="7883"/>
                  </a:cubicBezTo>
                  <a:cubicBezTo>
                    <a:pt x="962" y="7888"/>
                    <a:pt x="989" y="7899"/>
                    <a:pt x="989" y="7905"/>
                  </a:cubicBezTo>
                  <a:cubicBezTo>
                    <a:pt x="979" y="7948"/>
                    <a:pt x="1022" y="7954"/>
                    <a:pt x="1033" y="7981"/>
                  </a:cubicBezTo>
                  <a:cubicBezTo>
                    <a:pt x="1049" y="8008"/>
                    <a:pt x="1065" y="8035"/>
                    <a:pt x="1087" y="8057"/>
                  </a:cubicBezTo>
                  <a:cubicBezTo>
                    <a:pt x="1131" y="8111"/>
                    <a:pt x="1185" y="8155"/>
                    <a:pt x="1229" y="8209"/>
                  </a:cubicBezTo>
                  <a:cubicBezTo>
                    <a:pt x="1299" y="8301"/>
                    <a:pt x="1381" y="8383"/>
                    <a:pt x="1468" y="8465"/>
                  </a:cubicBezTo>
                  <a:cubicBezTo>
                    <a:pt x="1473" y="8470"/>
                    <a:pt x="1489" y="8475"/>
                    <a:pt x="1495" y="8492"/>
                  </a:cubicBezTo>
                  <a:cubicBezTo>
                    <a:pt x="1538" y="8541"/>
                    <a:pt x="1582" y="8590"/>
                    <a:pt x="1631" y="8633"/>
                  </a:cubicBezTo>
                  <a:cubicBezTo>
                    <a:pt x="1685" y="8682"/>
                    <a:pt x="1756" y="8709"/>
                    <a:pt x="1799" y="8769"/>
                  </a:cubicBezTo>
                  <a:cubicBezTo>
                    <a:pt x="1810" y="8785"/>
                    <a:pt x="1826" y="8802"/>
                    <a:pt x="1832" y="8802"/>
                  </a:cubicBezTo>
                  <a:cubicBezTo>
                    <a:pt x="1836" y="8801"/>
                    <a:pt x="1839" y="8800"/>
                    <a:pt x="1842" y="8800"/>
                  </a:cubicBezTo>
                  <a:cubicBezTo>
                    <a:pt x="1861" y="8800"/>
                    <a:pt x="1867" y="8814"/>
                    <a:pt x="1881" y="8823"/>
                  </a:cubicBezTo>
                  <a:cubicBezTo>
                    <a:pt x="1916" y="8848"/>
                    <a:pt x="1923" y="8906"/>
                    <a:pt x="1976" y="8906"/>
                  </a:cubicBezTo>
                  <a:cubicBezTo>
                    <a:pt x="1980" y="8906"/>
                    <a:pt x="1985" y="8906"/>
                    <a:pt x="1990" y="8905"/>
                  </a:cubicBezTo>
                  <a:cubicBezTo>
                    <a:pt x="2038" y="8986"/>
                    <a:pt x="2136" y="9008"/>
                    <a:pt x="2202" y="9073"/>
                  </a:cubicBezTo>
                  <a:cubicBezTo>
                    <a:pt x="2278" y="9084"/>
                    <a:pt x="2316" y="9171"/>
                    <a:pt x="2397" y="9177"/>
                  </a:cubicBezTo>
                  <a:cubicBezTo>
                    <a:pt x="2403" y="9177"/>
                    <a:pt x="2414" y="9182"/>
                    <a:pt x="2414" y="9193"/>
                  </a:cubicBezTo>
                  <a:cubicBezTo>
                    <a:pt x="2419" y="9231"/>
                    <a:pt x="2452" y="9236"/>
                    <a:pt x="2479" y="9247"/>
                  </a:cubicBezTo>
                  <a:cubicBezTo>
                    <a:pt x="2533" y="9264"/>
                    <a:pt x="2582" y="9291"/>
                    <a:pt x="2626" y="9323"/>
                  </a:cubicBezTo>
                  <a:cubicBezTo>
                    <a:pt x="2647" y="9345"/>
                    <a:pt x="2669" y="9361"/>
                    <a:pt x="2696" y="9372"/>
                  </a:cubicBezTo>
                  <a:cubicBezTo>
                    <a:pt x="2734" y="9383"/>
                    <a:pt x="2767" y="9394"/>
                    <a:pt x="2805" y="9410"/>
                  </a:cubicBezTo>
                  <a:cubicBezTo>
                    <a:pt x="2838" y="9421"/>
                    <a:pt x="2870" y="9438"/>
                    <a:pt x="2897" y="9465"/>
                  </a:cubicBezTo>
                  <a:cubicBezTo>
                    <a:pt x="2917" y="9489"/>
                    <a:pt x="2946" y="9504"/>
                    <a:pt x="2975" y="9504"/>
                  </a:cubicBezTo>
                  <a:cubicBezTo>
                    <a:pt x="2985" y="9504"/>
                    <a:pt x="2996" y="9502"/>
                    <a:pt x="3006" y="9497"/>
                  </a:cubicBezTo>
                  <a:cubicBezTo>
                    <a:pt x="3026" y="9532"/>
                    <a:pt x="3064" y="9558"/>
                    <a:pt x="3108" y="9558"/>
                  </a:cubicBezTo>
                  <a:cubicBezTo>
                    <a:pt x="3112" y="9558"/>
                    <a:pt x="3116" y="9558"/>
                    <a:pt x="3120" y="9557"/>
                  </a:cubicBezTo>
                  <a:cubicBezTo>
                    <a:pt x="3142" y="9557"/>
                    <a:pt x="3164" y="9563"/>
                    <a:pt x="3185" y="9573"/>
                  </a:cubicBezTo>
                  <a:cubicBezTo>
                    <a:pt x="3219" y="9597"/>
                    <a:pt x="3260" y="9612"/>
                    <a:pt x="3302" y="9612"/>
                  </a:cubicBezTo>
                  <a:cubicBezTo>
                    <a:pt x="3309" y="9612"/>
                    <a:pt x="3315" y="9612"/>
                    <a:pt x="3321" y="9611"/>
                  </a:cubicBezTo>
                  <a:cubicBezTo>
                    <a:pt x="3321" y="9611"/>
                    <a:pt x="3332" y="9617"/>
                    <a:pt x="3332" y="9622"/>
                  </a:cubicBezTo>
                  <a:cubicBezTo>
                    <a:pt x="3336" y="9639"/>
                    <a:pt x="3341" y="9645"/>
                    <a:pt x="3350" y="9645"/>
                  </a:cubicBezTo>
                  <a:cubicBezTo>
                    <a:pt x="3355" y="9645"/>
                    <a:pt x="3362" y="9643"/>
                    <a:pt x="3370" y="9639"/>
                  </a:cubicBezTo>
                  <a:cubicBezTo>
                    <a:pt x="3376" y="9633"/>
                    <a:pt x="3382" y="9632"/>
                    <a:pt x="3390" y="9632"/>
                  </a:cubicBezTo>
                  <a:cubicBezTo>
                    <a:pt x="3397" y="9632"/>
                    <a:pt x="3406" y="9633"/>
                    <a:pt x="3414" y="9633"/>
                  </a:cubicBezTo>
                  <a:cubicBezTo>
                    <a:pt x="3408" y="9650"/>
                    <a:pt x="3419" y="9660"/>
                    <a:pt x="3430" y="9660"/>
                  </a:cubicBezTo>
                  <a:cubicBezTo>
                    <a:pt x="3441" y="9660"/>
                    <a:pt x="3452" y="9658"/>
                    <a:pt x="3463" y="9658"/>
                  </a:cubicBezTo>
                  <a:cubicBezTo>
                    <a:pt x="3468" y="9658"/>
                    <a:pt x="3474" y="9659"/>
                    <a:pt x="3479" y="9660"/>
                  </a:cubicBezTo>
                  <a:cubicBezTo>
                    <a:pt x="3484" y="9660"/>
                    <a:pt x="3493" y="9659"/>
                    <a:pt x="3500" y="9659"/>
                  </a:cubicBezTo>
                  <a:cubicBezTo>
                    <a:pt x="3508" y="9659"/>
                    <a:pt x="3514" y="9660"/>
                    <a:pt x="3517" y="9666"/>
                  </a:cubicBezTo>
                  <a:cubicBezTo>
                    <a:pt x="3550" y="9704"/>
                    <a:pt x="3599" y="9704"/>
                    <a:pt x="3642" y="9720"/>
                  </a:cubicBezTo>
                  <a:cubicBezTo>
                    <a:pt x="3729" y="9753"/>
                    <a:pt x="3821" y="9780"/>
                    <a:pt x="3914" y="9791"/>
                  </a:cubicBezTo>
                  <a:cubicBezTo>
                    <a:pt x="4017" y="9802"/>
                    <a:pt x="4120" y="9818"/>
                    <a:pt x="4224" y="9829"/>
                  </a:cubicBezTo>
                  <a:cubicBezTo>
                    <a:pt x="4245" y="9834"/>
                    <a:pt x="4267" y="9840"/>
                    <a:pt x="4289" y="9851"/>
                  </a:cubicBezTo>
                  <a:cubicBezTo>
                    <a:pt x="4305" y="9856"/>
                    <a:pt x="4322" y="9856"/>
                    <a:pt x="4338" y="9856"/>
                  </a:cubicBezTo>
                  <a:cubicBezTo>
                    <a:pt x="4408" y="9856"/>
                    <a:pt x="4479" y="9862"/>
                    <a:pt x="4544" y="9862"/>
                  </a:cubicBezTo>
                  <a:cubicBezTo>
                    <a:pt x="4626" y="9872"/>
                    <a:pt x="4702" y="9872"/>
                    <a:pt x="4784" y="9872"/>
                  </a:cubicBezTo>
                  <a:cubicBezTo>
                    <a:pt x="4811" y="9870"/>
                    <a:pt x="4838" y="9869"/>
                    <a:pt x="4865" y="9869"/>
                  </a:cubicBezTo>
                  <a:cubicBezTo>
                    <a:pt x="4903" y="9869"/>
                    <a:pt x="4941" y="9871"/>
                    <a:pt x="4979" y="9878"/>
                  </a:cubicBezTo>
                  <a:cubicBezTo>
                    <a:pt x="4995" y="9879"/>
                    <a:pt x="5010" y="9880"/>
                    <a:pt x="5025" y="9880"/>
                  </a:cubicBezTo>
                  <a:cubicBezTo>
                    <a:pt x="5075" y="9880"/>
                    <a:pt x="5125" y="9873"/>
                    <a:pt x="5175" y="9856"/>
                  </a:cubicBezTo>
                  <a:cubicBezTo>
                    <a:pt x="5178" y="9854"/>
                    <a:pt x="5182" y="9854"/>
                    <a:pt x="5186" y="9854"/>
                  </a:cubicBezTo>
                  <a:cubicBezTo>
                    <a:pt x="5195" y="9854"/>
                    <a:pt x="5205" y="9858"/>
                    <a:pt x="5213" y="9862"/>
                  </a:cubicBezTo>
                  <a:cubicBezTo>
                    <a:pt x="5224" y="9868"/>
                    <a:pt x="5233" y="9870"/>
                    <a:pt x="5243" y="9870"/>
                  </a:cubicBezTo>
                  <a:cubicBezTo>
                    <a:pt x="5258" y="9870"/>
                    <a:pt x="5273" y="9865"/>
                    <a:pt x="5289" y="9862"/>
                  </a:cubicBezTo>
                  <a:lnTo>
                    <a:pt x="5338" y="9862"/>
                  </a:lnTo>
                  <a:cubicBezTo>
                    <a:pt x="5354" y="9862"/>
                    <a:pt x="5376" y="9862"/>
                    <a:pt x="5392" y="9851"/>
                  </a:cubicBezTo>
                  <a:cubicBezTo>
                    <a:pt x="5402" y="9844"/>
                    <a:pt x="5413" y="9842"/>
                    <a:pt x="5426" y="9842"/>
                  </a:cubicBezTo>
                  <a:cubicBezTo>
                    <a:pt x="5434" y="9842"/>
                    <a:pt x="5443" y="9843"/>
                    <a:pt x="5452" y="9845"/>
                  </a:cubicBezTo>
                  <a:cubicBezTo>
                    <a:pt x="5496" y="9845"/>
                    <a:pt x="5545" y="9840"/>
                    <a:pt x="5588" y="9829"/>
                  </a:cubicBezTo>
                  <a:cubicBezTo>
                    <a:pt x="5615" y="9823"/>
                    <a:pt x="5642" y="9818"/>
                    <a:pt x="5670" y="9807"/>
                  </a:cubicBezTo>
                  <a:cubicBezTo>
                    <a:pt x="5674" y="9805"/>
                    <a:pt x="5679" y="9805"/>
                    <a:pt x="5683" y="9805"/>
                  </a:cubicBezTo>
                  <a:cubicBezTo>
                    <a:pt x="5696" y="9805"/>
                    <a:pt x="5709" y="9809"/>
                    <a:pt x="5720" y="9809"/>
                  </a:cubicBezTo>
                  <a:cubicBezTo>
                    <a:pt x="5733" y="9809"/>
                    <a:pt x="5744" y="9804"/>
                    <a:pt x="5751" y="9785"/>
                  </a:cubicBezTo>
                  <a:cubicBezTo>
                    <a:pt x="5761" y="9793"/>
                    <a:pt x="5769" y="9796"/>
                    <a:pt x="5778" y="9796"/>
                  </a:cubicBezTo>
                  <a:cubicBezTo>
                    <a:pt x="5800" y="9796"/>
                    <a:pt x="5820" y="9778"/>
                    <a:pt x="5844" y="9775"/>
                  </a:cubicBezTo>
                  <a:cubicBezTo>
                    <a:pt x="5876" y="9770"/>
                    <a:pt x="5905" y="9749"/>
                    <a:pt x="5938" y="9749"/>
                  </a:cubicBezTo>
                  <a:cubicBezTo>
                    <a:pt x="5949" y="9749"/>
                    <a:pt x="5961" y="9751"/>
                    <a:pt x="5974" y="9758"/>
                  </a:cubicBezTo>
                  <a:cubicBezTo>
                    <a:pt x="5979" y="9758"/>
                    <a:pt x="5996" y="9753"/>
                    <a:pt x="5996" y="9747"/>
                  </a:cubicBezTo>
                  <a:cubicBezTo>
                    <a:pt x="6005" y="9732"/>
                    <a:pt x="6014" y="9729"/>
                    <a:pt x="6024" y="9729"/>
                  </a:cubicBezTo>
                  <a:cubicBezTo>
                    <a:pt x="6032" y="9729"/>
                    <a:pt x="6040" y="9731"/>
                    <a:pt x="6050" y="9731"/>
                  </a:cubicBezTo>
                  <a:cubicBezTo>
                    <a:pt x="6093" y="9731"/>
                    <a:pt x="6127" y="9702"/>
                    <a:pt x="6168" y="9702"/>
                  </a:cubicBezTo>
                  <a:cubicBezTo>
                    <a:pt x="6174" y="9702"/>
                    <a:pt x="6180" y="9703"/>
                    <a:pt x="6186" y="9704"/>
                  </a:cubicBezTo>
                  <a:cubicBezTo>
                    <a:pt x="6213" y="9666"/>
                    <a:pt x="6257" y="9682"/>
                    <a:pt x="6295" y="9671"/>
                  </a:cubicBezTo>
                  <a:cubicBezTo>
                    <a:pt x="6344" y="9666"/>
                    <a:pt x="6393" y="9650"/>
                    <a:pt x="6431" y="9622"/>
                  </a:cubicBezTo>
                  <a:cubicBezTo>
                    <a:pt x="6447" y="9611"/>
                    <a:pt x="6469" y="9606"/>
                    <a:pt x="6485" y="9606"/>
                  </a:cubicBezTo>
                  <a:cubicBezTo>
                    <a:pt x="6523" y="9595"/>
                    <a:pt x="6561" y="9584"/>
                    <a:pt x="6599" y="9568"/>
                  </a:cubicBezTo>
                  <a:cubicBezTo>
                    <a:pt x="6626" y="9535"/>
                    <a:pt x="6664" y="9541"/>
                    <a:pt x="6697" y="9535"/>
                  </a:cubicBezTo>
                  <a:cubicBezTo>
                    <a:pt x="6730" y="9524"/>
                    <a:pt x="6757" y="9508"/>
                    <a:pt x="6784" y="9486"/>
                  </a:cubicBezTo>
                  <a:lnTo>
                    <a:pt x="6789" y="9486"/>
                  </a:lnTo>
                  <a:cubicBezTo>
                    <a:pt x="6798" y="9493"/>
                    <a:pt x="6806" y="9496"/>
                    <a:pt x="6813" y="9496"/>
                  </a:cubicBezTo>
                  <a:cubicBezTo>
                    <a:pt x="6830" y="9496"/>
                    <a:pt x="6845" y="9483"/>
                    <a:pt x="6860" y="9476"/>
                  </a:cubicBezTo>
                  <a:cubicBezTo>
                    <a:pt x="6893" y="9454"/>
                    <a:pt x="6936" y="9454"/>
                    <a:pt x="6963" y="9421"/>
                  </a:cubicBezTo>
                  <a:cubicBezTo>
                    <a:pt x="6974" y="9399"/>
                    <a:pt x="7012" y="9410"/>
                    <a:pt x="7039" y="9399"/>
                  </a:cubicBezTo>
                  <a:cubicBezTo>
                    <a:pt x="7121" y="9367"/>
                    <a:pt x="7202" y="9323"/>
                    <a:pt x="7273" y="9269"/>
                  </a:cubicBezTo>
                  <a:cubicBezTo>
                    <a:pt x="7317" y="9242"/>
                    <a:pt x="7376" y="9236"/>
                    <a:pt x="7414" y="9187"/>
                  </a:cubicBezTo>
                  <a:cubicBezTo>
                    <a:pt x="7417" y="9188"/>
                    <a:pt x="7420" y="9188"/>
                    <a:pt x="7423" y="9188"/>
                  </a:cubicBezTo>
                  <a:cubicBezTo>
                    <a:pt x="7451" y="9188"/>
                    <a:pt x="7471" y="9164"/>
                    <a:pt x="7491" y="9149"/>
                  </a:cubicBezTo>
                  <a:cubicBezTo>
                    <a:pt x="7518" y="9122"/>
                    <a:pt x="7545" y="9095"/>
                    <a:pt x="7578" y="9068"/>
                  </a:cubicBezTo>
                  <a:cubicBezTo>
                    <a:pt x="7616" y="9046"/>
                    <a:pt x="7654" y="9014"/>
                    <a:pt x="7686" y="8975"/>
                  </a:cubicBezTo>
                  <a:cubicBezTo>
                    <a:pt x="7708" y="8948"/>
                    <a:pt x="7735" y="8932"/>
                    <a:pt x="7768" y="8932"/>
                  </a:cubicBezTo>
                  <a:cubicBezTo>
                    <a:pt x="7773" y="8932"/>
                    <a:pt x="7790" y="8927"/>
                    <a:pt x="7790" y="8921"/>
                  </a:cubicBezTo>
                  <a:cubicBezTo>
                    <a:pt x="7795" y="8883"/>
                    <a:pt x="7849" y="8888"/>
                    <a:pt x="7860" y="8856"/>
                  </a:cubicBezTo>
                  <a:cubicBezTo>
                    <a:pt x="7875" y="8827"/>
                    <a:pt x="7903" y="8806"/>
                    <a:pt x="7932" y="8806"/>
                  </a:cubicBezTo>
                  <a:cubicBezTo>
                    <a:pt x="7935" y="8806"/>
                    <a:pt x="7938" y="8806"/>
                    <a:pt x="7942" y="8807"/>
                  </a:cubicBezTo>
                  <a:cubicBezTo>
                    <a:pt x="7947" y="8807"/>
                    <a:pt x="7953" y="8802"/>
                    <a:pt x="7958" y="8785"/>
                  </a:cubicBezTo>
                  <a:cubicBezTo>
                    <a:pt x="7964" y="8769"/>
                    <a:pt x="7969" y="8763"/>
                    <a:pt x="7991" y="8763"/>
                  </a:cubicBezTo>
                  <a:cubicBezTo>
                    <a:pt x="8012" y="8753"/>
                    <a:pt x="8034" y="8742"/>
                    <a:pt x="8045" y="8720"/>
                  </a:cubicBezTo>
                  <a:cubicBezTo>
                    <a:pt x="8089" y="8649"/>
                    <a:pt x="8154" y="8606"/>
                    <a:pt x="8203" y="8541"/>
                  </a:cubicBezTo>
                  <a:cubicBezTo>
                    <a:pt x="8279" y="8448"/>
                    <a:pt x="8366" y="8372"/>
                    <a:pt x="8431" y="8269"/>
                  </a:cubicBezTo>
                  <a:cubicBezTo>
                    <a:pt x="8436" y="8258"/>
                    <a:pt x="8447" y="8253"/>
                    <a:pt x="8453" y="8242"/>
                  </a:cubicBezTo>
                  <a:lnTo>
                    <a:pt x="8616" y="8089"/>
                  </a:lnTo>
                  <a:cubicBezTo>
                    <a:pt x="8621" y="8084"/>
                    <a:pt x="8627" y="8079"/>
                    <a:pt x="8632" y="8068"/>
                  </a:cubicBezTo>
                  <a:cubicBezTo>
                    <a:pt x="8648" y="8008"/>
                    <a:pt x="8714" y="7975"/>
                    <a:pt x="8725" y="7910"/>
                  </a:cubicBezTo>
                  <a:cubicBezTo>
                    <a:pt x="8763" y="7894"/>
                    <a:pt x="8773" y="7850"/>
                    <a:pt x="8801" y="7834"/>
                  </a:cubicBezTo>
                  <a:cubicBezTo>
                    <a:pt x="8844" y="7818"/>
                    <a:pt x="8801" y="7801"/>
                    <a:pt x="8817" y="7785"/>
                  </a:cubicBezTo>
                  <a:cubicBezTo>
                    <a:pt x="8844" y="7763"/>
                    <a:pt x="8871" y="7736"/>
                    <a:pt x="8893" y="7698"/>
                  </a:cubicBezTo>
                  <a:cubicBezTo>
                    <a:pt x="8953" y="7627"/>
                    <a:pt x="9002" y="7540"/>
                    <a:pt x="9034" y="7448"/>
                  </a:cubicBezTo>
                  <a:cubicBezTo>
                    <a:pt x="9040" y="7432"/>
                    <a:pt x="9045" y="7415"/>
                    <a:pt x="9051" y="7405"/>
                  </a:cubicBezTo>
                  <a:cubicBezTo>
                    <a:pt x="9083" y="7356"/>
                    <a:pt x="9132" y="7323"/>
                    <a:pt x="9127" y="7258"/>
                  </a:cubicBezTo>
                  <a:cubicBezTo>
                    <a:pt x="9121" y="7193"/>
                    <a:pt x="9181" y="7165"/>
                    <a:pt x="9197" y="7116"/>
                  </a:cubicBezTo>
                  <a:cubicBezTo>
                    <a:pt x="9203" y="7106"/>
                    <a:pt x="9219" y="7089"/>
                    <a:pt x="9219" y="7078"/>
                  </a:cubicBezTo>
                  <a:cubicBezTo>
                    <a:pt x="9214" y="7040"/>
                    <a:pt x="9230" y="6997"/>
                    <a:pt x="9257" y="6964"/>
                  </a:cubicBezTo>
                  <a:cubicBezTo>
                    <a:pt x="9230" y="6910"/>
                    <a:pt x="9290" y="6894"/>
                    <a:pt x="9301" y="6856"/>
                  </a:cubicBezTo>
                  <a:cubicBezTo>
                    <a:pt x="9306" y="6850"/>
                    <a:pt x="9312" y="6839"/>
                    <a:pt x="9312" y="6834"/>
                  </a:cubicBezTo>
                  <a:cubicBezTo>
                    <a:pt x="9301" y="6801"/>
                    <a:pt x="9344" y="6790"/>
                    <a:pt x="9339" y="6758"/>
                  </a:cubicBezTo>
                  <a:cubicBezTo>
                    <a:pt x="9333" y="6730"/>
                    <a:pt x="9366" y="6709"/>
                    <a:pt x="9377" y="6682"/>
                  </a:cubicBezTo>
                  <a:cubicBezTo>
                    <a:pt x="9382" y="6676"/>
                    <a:pt x="9388" y="6671"/>
                    <a:pt x="9388" y="6665"/>
                  </a:cubicBezTo>
                  <a:cubicBezTo>
                    <a:pt x="9382" y="6616"/>
                    <a:pt x="9415" y="6584"/>
                    <a:pt x="9420" y="6529"/>
                  </a:cubicBezTo>
                  <a:cubicBezTo>
                    <a:pt x="9431" y="6480"/>
                    <a:pt x="9480" y="6448"/>
                    <a:pt x="9464" y="6393"/>
                  </a:cubicBezTo>
                  <a:cubicBezTo>
                    <a:pt x="9502" y="6377"/>
                    <a:pt x="9480" y="6334"/>
                    <a:pt x="9496" y="6312"/>
                  </a:cubicBezTo>
                  <a:cubicBezTo>
                    <a:pt x="9507" y="6290"/>
                    <a:pt x="9502" y="6247"/>
                    <a:pt x="9524" y="6230"/>
                  </a:cubicBezTo>
                  <a:cubicBezTo>
                    <a:pt x="9556" y="6209"/>
                    <a:pt x="9529" y="6181"/>
                    <a:pt x="9545" y="6154"/>
                  </a:cubicBezTo>
                  <a:cubicBezTo>
                    <a:pt x="9562" y="6116"/>
                    <a:pt x="9578" y="6078"/>
                    <a:pt x="9583" y="6035"/>
                  </a:cubicBezTo>
                  <a:cubicBezTo>
                    <a:pt x="9589" y="5991"/>
                    <a:pt x="9621" y="5959"/>
                    <a:pt x="9621" y="5921"/>
                  </a:cubicBezTo>
                  <a:cubicBezTo>
                    <a:pt x="9627" y="5888"/>
                    <a:pt x="9627" y="5861"/>
                    <a:pt x="9627" y="5828"/>
                  </a:cubicBezTo>
                  <a:cubicBezTo>
                    <a:pt x="9621" y="5801"/>
                    <a:pt x="9627" y="5768"/>
                    <a:pt x="9638" y="5741"/>
                  </a:cubicBezTo>
                  <a:cubicBezTo>
                    <a:pt x="9654" y="5709"/>
                    <a:pt x="9621" y="5687"/>
                    <a:pt x="9632" y="5660"/>
                  </a:cubicBezTo>
                  <a:cubicBezTo>
                    <a:pt x="9638" y="5638"/>
                    <a:pt x="9643" y="5616"/>
                    <a:pt x="9643" y="5600"/>
                  </a:cubicBezTo>
                  <a:cubicBezTo>
                    <a:pt x="9654" y="5556"/>
                    <a:pt x="9665" y="5513"/>
                    <a:pt x="9665" y="5464"/>
                  </a:cubicBezTo>
                  <a:cubicBezTo>
                    <a:pt x="9659" y="5437"/>
                    <a:pt x="9670" y="5404"/>
                    <a:pt x="9698" y="5388"/>
                  </a:cubicBezTo>
                  <a:lnTo>
                    <a:pt x="9659" y="5361"/>
                  </a:lnTo>
                  <a:lnTo>
                    <a:pt x="9698" y="5295"/>
                  </a:lnTo>
                  <a:lnTo>
                    <a:pt x="9654" y="5274"/>
                  </a:lnTo>
                  <a:cubicBezTo>
                    <a:pt x="9692" y="5241"/>
                    <a:pt x="9698" y="5230"/>
                    <a:pt x="9692" y="5203"/>
                  </a:cubicBezTo>
                  <a:cubicBezTo>
                    <a:pt x="9687" y="5154"/>
                    <a:pt x="9692" y="5100"/>
                    <a:pt x="9714" y="5051"/>
                  </a:cubicBezTo>
                  <a:lnTo>
                    <a:pt x="9676" y="5045"/>
                  </a:lnTo>
                  <a:cubicBezTo>
                    <a:pt x="9665" y="5013"/>
                    <a:pt x="9676" y="4975"/>
                    <a:pt x="9703" y="4953"/>
                  </a:cubicBezTo>
                  <a:lnTo>
                    <a:pt x="9665" y="4931"/>
                  </a:lnTo>
                  <a:cubicBezTo>
                    <a:pt x="9692" y="4904"/>
                    <a:pt x="9708" y="4871"/>
                    <a:pt x="9719" y="4833"/>
                  </a:cubicBezTo>
                  <a:lnTo>
                    <a:pt x="9719" y="4833"/>
                  </a:lnTo>
                  <a:lnTo>
                    <a:pt x="9676" y="4839"/>
                  </a:lnTo>
                  <a:cubicBezTo>
                    <a:pt x="9687" y="4823"/>
                    <a:pt x="9692" y="4806"/>
                    <a:pt x="9703" y="4801"/>
                  </a:cubicBezTo>
                  <a:cubicBezTo>
                    <a:pt x="9730" y="4790"/>
                    <a:pt x="9725" y="4763"/>
                    <a:pt x="9714" y="4763"/>
                  </a:cubicBezTo>
                  <a:cubicBezTo>
                    <a:pt x="9687" y="4752"/>
                    <a:pt x="9692" y="4741"/>
                    <a:pt x="9698" y="4725"/>
                  </a:cubicBezTo>
                  <a:cubicBezTo>
                    <a:pt x="9703" y="4708"/>
                    <a:pt x="9703" y="4692"/>
                    <a:pt x="9698" y="4676"/>
                  </a:cubicBezTo>
                  <a:cubicBezTo>
                    <a:pt x="9687" y="4659"/>
                    <a:pt x="9681" y="4649"/>
                    <a:pt x="9698" y="4632"/>
                  </a:cubicBezTo>
                  <a:cubicBezTo>
                    <a:pt x="9703" y="4627"/>
                    <a:pt x="9703" y="4611"/>
                    <a:pt x="9698" y="4605"/>
                  </a:cubicBezTo>
                  <a:cubicBezTo>
                    <a:pt x="9659" y="4551"/>
                    <a:pt x="9665" y="4480"/>
                    <a:pt x="9703" y="4426"/>
                  </a:cubicBezTo>
                  <a:lnTo>
                    <a:pt x="9670" y="4409"/>
                  </a:lnTo>
                  <a:cubicBezTo>
                    <a:pt x="9676" y="4399"/>
                    <a:pt x="9676" y="4382"/>
                    <a:pt x="9687" y="4371"/>
                  </a:cubicBezTo>
                  <a:cubicBezTo>
                    <a:pt x="9708" y="4355"/>
                    <a:pt x="9719" y="4339"/>
                    <a:pt x="9698" y="4312"/>
                  </a:cubicBezTo>
                  <a:cubicBezTo>
                    <a:pt x="9692" y="4306"/>
                    <a:pt x="9698" y="4290"/>
                    <a:pt x="9698" y="4284"/>
                  </a:cubicBezTo>
                  <a:cubicBezTo>
                    <a:pt x="9698" y="4230"/>
                    <a:pt x="9692" y="4181"/>
                    <a:pt x="9681" y="4127"/>
                  </a:cubicBezTo>
                  <a:cubicBezTo>
                    <a:pt x="9676" y="4121"/>
                    <a:pt x="9676" y="4110"/>
                    <a:pt x="9676" y="4100"/>
                  </a:cubicBezTo>
                  <a:cubicBezTo>
                    <a:pt x="9670" y="4051"/>
                    <a:pt x="9665" y="3996"/>
                    <a:pt x="9659" y="3953"/>
                  </a:cubicBezTo>
                  <a:cubicBezTo>
                    <a:pt x="9659" y="3909"/>
                    <a:pt x="9632" y="3866"/>
                    <a:pt x="9632" y="3817"/>
                  </a:cubicBezTo>
                  <a:cubicBezTo>
                    <a:pt x="9632" y="3768"/>
                    <a:pt x="9621" y="3719"/>
                    <a:pt x="9605" y="3670"/>
                  </a:cubicBezTo>
                  <a:cubicBezTo>
                    <a:pt x="9589" y="3632"/>
                    <a:pt x="9551" y="3599"/>
                    <a:pt x="9562" y="3545"/>
                  </a:cubicBezTo>
                  <a:cubicBezTo>
                    <a:pt x="9562" y="3540"/>
                    <a:pt x="9562" y="3534"/>
                    <a:pt x="9556" y="3534"/>
                  </a:cubicBezTo>
                  <a:cubicBezTo>
                    <a:pt x="9524" y="3518"/>
                    <a:pt x="9524" y="3491"/>
                    <a:pt x="9518" y="3464"/>
                  </a:cubicBezTo>
                  <a:cubicBezTo>
                    <a:pt x="9496" y="3420"/>
                    <a:pt x="9480" y="3371"/>
                    <a:pt x="9475" y="3322"/>
                  </a:cubicBezTo>
                  <a:cubicBezTo>
                    <a:pt x="9420" y="3300"/>
                    <a:pt x="9447" y="3246"/>
                    <a:pt x="9420" y="3208"/>
                  </a:cubicBezTo>
                  <a:cubicBezTo>
                    <a:pt x="9399" y="3170"/>
                    <a:pt x="9382" y="3132"/>
                    <a:pt x="9371" y="3088"/>
                  </a:cubicBezTo>
                  <a:cubicBezTo>
                    <a:pt x="9366" y="3067"/>
                    <a:pt x="9350" y="3056"/>
                    <a:pt x="9350" y="3029"/>
                  </a:cubicBezTo>
                  <a:cubicBezTo>
                    <a:pt x="9350" y="3007"/>
                    <a:pt x="9344" y="2985"/>
                    <a:pt x="9317" y="2985"/>
                  </a:cubicBezTo>
                  <a:cubicBezTo>
                    <a:pt x="9328" y="2958"/>
                    <a:pt x="9268" y="2936"/>
                    <a:pt x="9312" y="2904"/>
                  </a:cubicBezTo>
                  <a:cubicBezTo>
                    <a:pt x="9279" y="2887"/>
                    <a:pt x="9252" y="2877"/>
                    <a:pt x="9252" y="2844"/>
                  </a:cubicBezTo>
                  <a:cubicBezTo>
                    <a:pt x="9241" y="2806"/>
                    <a:pt x="9230" y="2773"/>
                    <a:pt x="9208" y="2741"/>
                  </a:cubicBezTo>
                  <a:cubicBezTo>
                    <a:pt x="9203" y="2724"/>
                    <a:pt x="9208" y="2697"/>
                    <a:pt x="9203" y="2692"/>
                  </a:cubicBezTo>
                  <a:cubicBezTo>
                    <a:pt x="9170" y="2670"/>
                    <a:pt x="9149" y="2643"/>
                    <a:pt x="9143" y="2605"/>
                  </a:cubicBezTo>
                  <a:cubicBezTo>
                    <a:pt x="9138" y="2572"/>
                    <a:pt x="9105" y="2550"/>
                    <a:pt x="9105" y="2518"/>
                  </a:cubicBezTo>
                  <a:cubicBezTo>
                    <a:pt x="9105" y="2501"/>
                    <a:pt x="9083" y="2474"/>
                    <a:pt x="9078" y="2463"/>
                  </a:cubicBezTo>
                  <a:cubicBezTo>
                    <a:pt x="9067" y="2453"/>
                    <a:pt x="9056" y="2442"/>
                    <a:pt x="9056" y="2431"/>
                  </a:cubicBezTo>
                  <a:cubicBezTo>
                    <a:pt x="9072" y="2387"/>
                    <a:pt x="9002" y="2376"/>
                    <a:pt x="9018" y="2333"/>
                  </a:cubicBezTo>
                  <a:cubicBezTo>
                    <a:pt x="8985" y="2317"/>
                    <a:pt x="8996" y="2273"/>
                    <a:pt x="8975" y="2262"/>
                  </a:cubicBezTo>
                  <a:cubicBezTo>
                    <a:pt x="8937" y="2251"/>
                    <a:pt x="8942" y="2208"/>
                    <a:pt x="8926" y="2197"/>
                  </a:cubicBezTo>
                  <a:cubicBezTo>
                    <a:pt x="8882" y="2170"/>
                    <a:pt x="8877" y="2126"/>
                    <a:pt x="8844" y="2083"/>
                  </a:cubicBezTo>
                  <a:cubicBezTo>
                    <a:pt x="8811" y="2045"/>
                    <a:pt x="8779" y="1996"/>
                    <a:pt x="8741" y="1958"/>
                  </a:cubicBezTo>
                  <a:cubicBezTo>
                    <a:pt x="8735" y="1952"/>
                    <a:pt x="8735" y="1947"/>
                    <a:pt x="8730" y="1936"/>
                  </a:cubicBezTo>
                  <a:cubicBezTo>
                    <a:pt x="8725" y="1931"/>
                    <a:pt x="8681" y="1849"/>
                    <a:pt x="8681" y="1849"/>
                  </a:cubicBezTo>
                  <a:cubicBezTo>
                    <a:pt x="8638" y="1849"/>
                    <a:pt x="8648" y="1806"/>
                    <a:pt x="8627" y="1789"/>
                  </a:cubicBezTo>
                  <a:cubicBezTo>
                    <a:pt x="8599" y="1773"/>
                    <a:pt x="8583" y="1751"/>
                    <a:pt x="8578" y="1719"/>
                  </a:cubicBezTo>
                  <a:cubicBezTo>
                    <a:pt x="8572" y="1713"/>
                    <a:pt x="8551" y="1708"/>
                    <a:pt x="8529" y="1697"/>
                  </a:cubicBezTo>
                  <a:cubicBezTo>
                    <a:pt x="8507" y="1632"/>
                    <a:pt x="8507" y="1632"/>
                    <a:pt x="8426" y="1583"/>
                  </a:cubicBezTo>
                  <a:cubicBezTo>
                    <a:pt x="8420" y="1577"/>
                    <a:pt x="8409" y="1572"/>
                    <a:pt x="8409" y="1566"/>
                  </a:cubicBezTo>
                  <a:cubicBezTo>
                    <a:pt x="8393" y="1507"/>
                    <a:pt x="8328" y="1490"/>
                    <a:pt x="8301" y="1441"/>
                  </a:cubicBezTo>
                  <a:cubicBezTo>
                    <a:pt x="8284" y="1420"/>
                    <a:pt x="8262" y="1409"/>
                    <a:pt x="8241" y="1403"/>
                  </a:cubicBezTo>
                  <a:cubicBezTo>
                    <a:pt x="8214" y="1398"/>
                    <a:pt x="8208" y="1382"/>
                    <a:pt x="8192" y="1365"/>
                  </a:cubicBezTo>
                  <a:cubicBezTo>
                    <a:pt x="8148" y="1316"/>
                    <a:pt x="8099" y="1273"/>
                    <a:pt x="8056" y="1229"/>
                  </a:cubicBezTo>
                  <a:cubicBezTo>
                    <a:pt x="8048" y="1233"/>
                    <a:pt x="8041" y="1234"/>
                    <a:pt x="8035" y="1234"/>
                  </a:cubicBezTo>
                  <a:cubicBezTo>
                    <a:pt x="7997" y="1234"/>
                    <a:pt x="7981" y="1184"/>
                    <a:pt x="7958" y="1175"/>
                  </a:cubicBezTo>
                  <a:cubicBezTo>
                    <a:pt x="7928" y="1160"/>
                    <a:pt x="7921" y="1114"/>
                    <a:pt x="7883" y="1114"/>
                  </a:cubicBezTo>
                  <a:cubicBezTo>
                    <a:pt x="7880" y="1114"/>
                    <a:pt x="7875" y="1114"/>
                    <a:pt x="7871" y="1115"/>
                  </a:cubicBezTo>
                  <a:cubicBezTo>
                    <a:pt x="7866" y="1115"/>
                    <a:pt x="7866" y="1110"/>
                    <a:pt x="7866" y="1104"/>
                  </a:cubicBezTo>
                  <a:cubicBezTo>
                    <a:pt x="7861" y="1090"/>
                    <a:pt x="7869" y="1066"/>
                    <a:pt x="7842" y="1066"/>
                  </a:cubicBezTo>
                  <a:cubicBezTo>
                    <a:pt x="7839" y="1066"/>
                    <a:pt x="7836" y="1066"/>
                    <a:pt x="7833" y="1066"/>
                  </a:cubicBezTo>
                  <a:cubicBezTo>
                    <a:pt x="7831" y="1067"/>
                    <a:pt x="7829" y="1067"/>
                    <a:pt x="7827" y="1067"/>
                  </a:cubicBezTo>
                  <a:cubicBezTo>
                    <a:pt x="7798" y="1067"/>
                    <a:pt x="7821" y="1028"/>
                    <a:pt x="7806" y="1023"/>
                  </a:cubicBezTo>
                  <a:cubicBezTo>
                    <a:pt x="7735" y="990"/>
                    <a:pt x="7675" y="941"/>
                    <a:pt x="7626" y="887"/>
                  </a:cubicBezTo>
                  <a:lnTo>
                    <a:pt x="7621" y="887"/>
                  </a:lnTo>
                  <a:cubicBezTo>
                    <a:pt x="7550" y="876"/>
                    <a:pt x="7512" y="822"/>
                    <a:pt x="7463" y="789"/>
                  </a:cubicBezTo>
                  <a:cubicBezTo>
                    <a:pt x="7453" y="778"/>
                    <a:pt x="7436" y="767"/>
                    <a:pt x="7425" y="767"/>
                  </a:cubicBezTo>
                  <a:cubicBezTo>
                    <a:pt x="7420" y="769"/>
                    <a:pt x="7415" y="769"/>
                    <a:pt x="7411" y="769"/>
                  </a:cubicBezTo>
                  <a:cubicBezTo>
                    <a:pt x="7377" y="769"/>
                    <a:pt x="7381" y="733"/>
                    <a:pt x="7371" y="718"/>
                  </a:cubicBezTo>
                  <a:cubicBezTo>
                    <a:pt x="7333" y="713"/>
                    <a:pt x="7295" y="724"/>
                    <a:pt x="7268" y="680"/>
                  </a:cubicBezTo>
                  <a:cubicBezTo>
                    <a:pt x="7257" y="664"/>
                    <a:pt x="7246" y="659"/>
                    <a:pt x="7224" y="653"/>
                  </a:cubicBezTo>
                  <a:cubicBezTo>
                    <a:pt x="7221" y="654"/>
                    <a:pt x="7218" y="654"/>
                    <a:pt x="7214" y="654"/>
                  </a:cubicBezTo>
                  <a:cubicBezTo>
                    <a:pt x="7180" y="654"/>
                    <a:pt x="7147" y="628"/>
                    <a:pt x="7132" y="593"/>
                  </a:cubicBezTo>
                  <a:cubicBezTo>
                    <a:pt x="7126" y="588"/>
                    <a:pt x="7110" y="588"/>
                    <a:pt x="7094" y="588"/>
                  </a:cubicBezTo>
                  <a:cubicBezTo>
                    <a:pt x="7083" y="583"/>
                    <a:pt x="7067" y="583"/>
                    <a:pt x="7056" y="577"/>
                  </a:cubicBezTo>
                  <a:lnTo>
                    <a:pt x="7061" y="550"/>
                  </a:lnTo>
                  <a:cubicBezTo>
                    <a:pt x="7023" y="534"/>
                    <a:pt x="6985" y="523"/>
                    <a:pt x="6947" y="517"/>
                  </a:cubicBezTo>
                  <a:cubicBezTo>
                    <a:pt x="6940" y="519"/>
                    <a:pt x="6934" y="519"/>
                    <a:pt x="6928" y="519"/>
                  </a:cubicBezTo>
                  <a:cubicBezTo>
                    <a:pt x="6909" y="519"/>
                    <a:pt x="6893" y="513"/>
                    <a:pt x="6876" y="501"/>
                  </a:cubicBezTo>
                  <a:cubicBezTo>
                    <a:pt x="6844" y="458"/>
                    <a:pt x="6773" y="490"/>
                    <a:pt x="6746" y="436"/>
                  </a:cubicBezTo>
                  <a:cubicBezTo>
                    <a:pt x="6739" y="439"/>
                    <a:pt x="6732" y="441"/>
                    <a:pt x="6727" y="441"/>
                  </a:cubicBezTo>
                  <a:cubicBezTo>
                    <a:pt x="6698" y="441"/>
                    <a:pt x="6686" y="402"/>
                    <a:pt x="6659" y="398"/>
                  </a:cubicBezTo>
                  <a:cubicBezTo>
                    <a:pt x="6632" y="392"/>
                    <a:pt x="6605" y="381"/>
                    <a:pt x="6583" y="360"/>
                  </a:cubicBezTo>
                  <a:cubicBezTo>
                    <a:pt x="6576" y="367"/>
                    <a:pt x="6568" y="370"/>
                    <a:pt x="6561" y="370"/>
                  </a:cubicBezTo>
                  <a:cubicBezTo>
                    <a:pt x="6543" y="370"/>
                    <a:pt x="6524" y="354"/>
                    <a:pt x="6502" y="354"/>
                  </a:cubicBezTo>
                  <a:cubicBezTo>
                    <a:pt x="6500" y="354"/>
                    <a:pt x="6498" y="354"/>
                    <a:pt x="6496" y="354"/>
                  </a:cubicBezTo>
                  <a:cubicBezTo>
                    <a:pt x="6492" y="355"/>
                    <a:pt x="6488" y="356"/>
                    <a:pt x="6484" y="356"/>
                  </a:cubicBezTo>
                  <a:cubicBezTo>
                    <a:pt x="6466" y="356"/>
                    <a:pt x="6449" y="347"/>
                    <a:pt x="6436" y="338"/>
                  </a:cubicBezTo>
                  <a:cubicBezTo>
                    <a:pt x="6420" y="305"/>
                    <a:pt x="6382" y="316"/>
                    <a:pt x="6371" y="300"/>
                  </a:cubicBezTo>
                  <a:cubicBezTo>
                    <a:pt x="6349" y="267"/>
                    <a:pt x="6322" y="273"/>
                    <a:pt x="6295" y="262"/>
                  </a:cubicBezTo>
                  <a:cubicBezTo>
                    <a:pt x="6284" y="256"/>
                    <a:pt x="6268" y="256"/>
                    <a:pt x="6257" y="256"/>
                  </a:cubicBezTo>
                  <a:cubicBezTo>
                    <a:pt x="6243" y="259"/>
                    <a:pt x="6230" y="261"/>
                    <a:pt x="6217" y="261"/>
                  </a:cubicBezTo>
                  <a:cubicBezTo>
                    <a:pt x="6178" y="261"/>
                    <a:pt x="6143" y="248"/>
                    <a:pt x="6110" y="224"/>
                  </a:cubicBezTo>
                  <a:cubicBezTo>
                    <a:pt x="6099" y="218"/>
                    <a:pt x="6088" y="213"/>
                    <a:pt x="6077" y="213"/>
                  </a:cubicBezTo>
                  <a:lnTo>
                    <a:pt x="5898" y="164"/>
                  </a:lnTo>
                  <a:cubicBezTo>
                    <a:pt x="5849" y="148"/>
                    <a:pt x="5795" y="131"/>
                    <a:pt x="5740" y="121"/>
                  </a:cubicBezTo>
                  <a:cubicBezTo>
                    <a:pt x="5686" y="121"/>
                    <a:pt x="5632" y="110"/>
                    <a:pt x="5588" y="88"/>
                  </a:cubicBezTo>
                  <a:cubicBezTo>
                    <a:pt x="5568" y="80"/>
                    <a:pt x="5548" y="75"/>
                    <a:pt x="5531" y="75"/>
                  </a:cubicBezTo>
                  <a:cubicBezTo>
                    <a:pt x="5524" y="75"/>
                    <a:pt x="5518" y="76"/>
                    <a:pt x="5512" y="77"/>
                  </a:cubicBezTo>
                  <a:cubicBezTo>
                    <a:pt x="5502" y="79"/>
                    <a:pt x="5493" y="80"/>
                    <a:pt x="5484" y="80"/>
                  </a:cubicBezTo>
                  <a:cubicBezTo>
                    <a:pt x="5469" y="80"/>
                    <a:pt x="5455" y="77"/>
                    <a:pt x="5441" y="66"/>
                  </a:cubicBezTo>
                  <a:cubicBezTo>
                    <a:pt x="5429" y="58"/>
                    <a:pt x="5415" y="53"/>
                    <a:pt x="5399" y="53"/>
                  </a:cubicBezTo>
                  <a:cubicBezTo>
                    <a:pt x="5393" y="53"/>
                    <a:pt x="5387" y="54"/>
                    <a:pt x="5382" y="55"/>
                  </a:cubicBezTo>
                  <a:cubicBezTo>
                    <a:pt x="5372" y="57"/>
                    <a:pt x="5363" y="58"/>
                    <a:pt x="5354" y="58"/>
                  </a:cubicBezTo>
                  <a:cubicBezTo>
                    <a:pt x="5305" y="58"/>
                    <a:pt x="5261" y="35"/>
                    <a:pt x="5213" y="35"/>
                  </a:cubicBezTo>
                  <a:cubicBezTo>
                    <a:pt x="5197" y="35"/>
                    <a:pt x="5181" y="37"/>
                    <a:pt x="5164" y="44"/>
                  </a:cubicBezTo>
                  <a:cubicBezTo>
                    <a:pt x="5148" y="35"/>
                    <a:pt x="5131" y="33"/>
                    <a:pt x="5114" y="33"/>
                  </a:cubicBezTo>
                  <a:cubicBezTo>
                    <a:pt x="5097" y="33"/>
                    <a:pt x="5080" y="35"/>
                    <a:pt x="5062" y="35"/>
                  </a:cubicBezTo>
                  <a:cubicBezTo>
                    <a:pt x="5054" y="35"/>
                    <a:pt x="5047" y="34"/>
                    <a:pt x="5039" y="34"/>
                  </a:cubicBezTo>
                  <a:cubicBezTo>
                    <a:pt x="4990" y="28"/>
                    <a:pt x="4941" y="28"/>
                    <a:pt x="4892" y="23"/>
                  </a:cubicBezTo>
                  <a:cubicBezTo>
                    <a:pt x="4883" y="18"/>
                    <a:pt x="4877" y="9"/>
                    <a:pt x="4869" y="3"/>
                  </a:cubicBezTo>
                  <a:lnTo>
                    <a:pt x="4869" y="3"/>
                  </a:lnTo>
                  <a:cubicBezTo>
                    <a:pt x="4864" y="9"/>
                    <a:pt x="4859" y="17"/>
                    <a:pt x="4854" y="17"/>
                  </a:cubicBezTo>
                  <a:lnTo>
                    <a:pt x="4582" y="17"/>
                  </a:lnTo>
                  <a:cubicBezTo>
                    <a:pt x="4582" y="17"/>
                    <a:pt x="4577" y="6"/>
                    <a:pt x="45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36" name="Google Shape;6903;p123"/>
            <p:cNvSpPr/>
            <p:nvPr/>
          </p:nvSpPr>
          <p:spPr>
            <a:xfrm>
              <a:off x="2052995" y="2928335"/>
              <a:ext cx="221048" cy="221048"/>
            </a:xfrm>
            <a:custGeom>
              <a:avLst/>
              <a:gdLst/>
              <a:ahLst/>
              <a:cxnLst/>
              <a:rect l="l" t="t" r="r" b="b"/>
              <a:pathLst>
                <a:path w="1909" h="1909" extrusionOk="0">
                  <a:moveTo>
                    <a:pt x="1892" y="0"/>
                  </a:moveTo>
                  <a:cubicBezTo>
                    <a:pt x="1876" y="0"/>
                    <a:pt x="1854" y="6"/>
                    <a:pt x="1849" y="6"/>
                  </a:cubicBezTo>
                  <a:cubicBezTo>
                    <a:pt x="1838" y="33"/>
                    <a:pt x="1822" y="33"/>
                    <a:pt x="1800" y="49"/>
                  </a:cubicBezTo>
                  <a:cubicBezTo>
                    <a:pt x="1778" y="60"/>
                    <a:pt x="1756" y="82"/>
                    <a:pt x="1745" y="104"/>
                  </a:cubicBezTo>
                  <a:cubicBezTo>
                    <a:pt x="1697" y="169"/>
                    <a:pt x="1615" y="202"/>
                    <a:pt x="1572" y="272"/>
                  </a:cubicBezTo>
                  <a:cubicBezTo>
                    <a:pt x="1572" y="272"/>
                    <a:pt x="1566" y="278"/>
                    <a:pt x="1561" y="278"/>
                  </a:cubicBezTo>
                  <a:cubicBezTo>
                    <a:pt x="1495" y="305"/>
                    <a:pt x="1468" y="376"/>
                    <a:pt x="1408" y="403"/>
                  </a:cubicBezTo>
                  <a:cubicBezTo>
                    <a:pt x="1414" y="441"/>
                    <a:pt x="1376" y="452"/>
                    <a:pt x="1354" y="473"/>
                  </a:cubicBezTo>
                  <a:cubicBezTo>
                    <a:pt x="1305" y="511"/>
                    <a:pt x="1262" y="560"/>
                    <a:pt x="1218" y="609"/>
                  </a:cubicBezTo>
                  <a:cubicBezTo>
                    <a:pt x="1186" y="647"/>
                    <a:pt x="1153" y="680"/>
                    <a:pt x="1104" y="702"/>
                  </a:cubicBezTo>
                  <a:cubicBezTo>
                    <a:pt x="1093" y="707"/>
                    <a:pt x="1082" y="729"/>
                    <a:pt x="1071" y="740"/>
                  </a:cubicBezTo>
                  <a:cubicBezTo>
                    <a:pt x="1061" y="751"/>
                    <a:pt x="1050" y="767"/>
                    <a:pt x="1039" y="778"/>
                  </a:cubicBezTo>
                  <a:cubicBezTo>
                    <a:pt x="1033" y="789"/>
                    <a:pt x="1017" y="794"/>
                    <a:pt x="1012" y="816"/>
                  </a:cubicBezTo>
                  <a:cubicBezTo>
                    <a:pt x="1006" y="838"/>
                    <a:pt x="968" y="816"/>
                    <a:pt x="979" y="848"/>
                  </a:cubicBezTo>
                  <a:cubicBezTo>
                    <a:pt x="941" y="892"/>
                    <a:pt x="898" y="930"/>
                    <a:pt x="854" y="968"/>
                  </a:cubicBezTo>
                  <a:cubicBezTo>
                    <a:pt x="811" y="1001"/>
                    <a:pt x="772" y="1039"/>
                    <a:pt x="729" y="1077"/>
                  </a:cubicBezTo>
                  <a:cubicBezTo>
                    <a:pt x="702" y="1109"/>
                    <a:pt x="669" y="1153"/>
                    <a:pt x="637" y="1164"/>
                  </a:cubicBezTo>
                  <a:cubicBezTo>
                    <a:pt x="599" y="1175"/>
                    <a:pt x="615" y="1213"/>
                    <a:pt x="593" y="1229"/>
                  </a:cubicBezTo>
                  <a:cubicBezTo>
                    <a:pt x="566" y="1251"/>
                    <a:pt x="539" y="1278"/>
                    <a:pt x="512" y="1305"/>
                  </a:cubicBezTo>
                  <a:cubicBezTo>
                    <a:pt x="490" y="1327"/>
                    <a:pt x="474" y="1354"/>
                    <a:pt x="457" y="1376"/>
                  </a:cubicBezTo>
                  <a:cubicBezTo>
                    <a:pt x="435" y="1397"/>
                    <a:pt x="414" y="1414"/>
                    <a:pt x="387" y="1430"/>
                  </a:cubicBezTo>
                  <a:cubicBezTo>
                    <a:pt x="354" y="1441"/>
                    <a:pt x="354" y="1474"/>
                    <a:pt x="332" y="1490"/>
                  </a:cubicBezTo>
                  <a:cubicBezTo>
                    <a:pt x="278" y="1533"/>
                    <a:pt x="256" y="1604"/>
                    <a:pt x="185" y="1626"/>
                  </a:cubicBezTo>
                  <a:cubicBezTo>
                    <a:pt x="142" y="1707"/>
                    <a:pt x="66" y="1762"/>
                    <a:pt x="17" y="1832"/>
                  </a:cubicBezTo>
                  <a:cubicBezTo>
                    <a:pt x="6" y="1849"/>
                    <a:pt x="6" y="1860"/>
                    <a:pt x="1" y="1876"/>
                  </a:cubicBezTo>
                  <a:lnTo>
                    <a:pt x="71" y="1908"/>
                  </a:lnTo>
                  <a:cubicBezTo>
                    <a:pt x="77" y="1892"/>
                    <a:pt x="77" y="1870"/>
                    <a:pt x="88" y="1865"/>
                  </a:cubicBezTo>
                  <a:cubicBezTo>
                    <a:pt x="131" y="1838"/>
                    <a:pt x="180" y="1816"/>
                    <a:pt x="202" y="1762"/>
                  </a:cubicBezTo>
                  <a:cubicBezTo>
                    <a:pt x="202" y="1762"/>
                    <a:pt x="207" y="1756"/>
                    <a:pt x="213" y="1756"/>
                  </a:cubicBezTo>
                  <a:cubicBezTo>
                    <a:pt x="216" y="1757"/>
                    <a:pt x="218" y="1757"/>
                    <a:pt x="220" y="1757"/>
                  </a:cubicBezTo>
                  <a:cubicBezTo>
                    <a:pt x="237" y="1757"/>
                    <a:pt x="225" y="1739"/>
                    <a:pt x="234" y="1729"/>
                  </a:cubicBezTo>
                  <a:cubicBezTo>
                    <a:pt x="245" y="1713"/>
                    <a:pt x="267" y="1718"/>
                    <a:pt x="278" y="1696"/>
                  </a:cubicBezTo>
                  <a:cubicBezTo>
                    <a:pt x="289" y="1675"/>
                    <a:pt x="310" y="1658"/>
                    <a:pt x="327" y="1642"/>
                  </a:cubicBezTo>
                  <a:cubicBezTo>
                    <a:pt x="348" y="1620"/>
                    <a:pt x="365" y="1599"/>
                    <a:pt x="376" y="1577"/>
                  </a:cubicBezTo>
                  <a:cubicBezTo>
                    <a:pt x="403" y="1544"/>
                    <a:pt x="463" y="1550"/>
                    <a:pt x="463" y="1495"/>
                  </a:cubicBezTo>
                  <a:lnTo>
                    <a:pt x="474" y="1495"/>
                  </a:lnTo>
                  <a:cubicBezTo>
                    <a:pt x="528" y="1479"/>
                    <a:pt x="550" y="1436"/>
                    <a:pt x="577" y="1397"/>
                  </a:cubicBezTo>
                  <a:cubicBezTo>
                    <a:pt x="588" y="1387"/>
                    <a:pt x="582" y="1370"/>
                    <a:pt x="609" y="1370"/>
                  </a:cubicBezTo>
                  <a:cubicBezTo>
                    <a:pt x="620" y="1370"/>
                    <a:pt x="620" y="1365"/>
                    <a:pt x="642" y="1343"/>
                  </a:cubicBezTo>
                  <a:cubicBezTo>
                    <a:pt x="658" y="1327"/>
                    <a:pt x="680" y="1311"/>
                    <a:pt x="696" y="1289"/>
                  </a:cubicBezTo>
                  <a:cubicBezTo>
                    <a:pt x="675" y="1251"/>
                    <a:pt x="724" y="1262"/>
                    <a:pt x="734" y="1245"/>
                  </a:cubicBezTo>
                  <a:cubicBezTo>
                    <a:pt x="778" y="1191"/>
                    <a:pt x="827" y="1137"/>
                    <a:pt x="881" y="1093"/>
                  </a:cubicBezTo>
                  <a:cubicBezTo>
                    <a:pt x="898" y="1077"/>
                    <a:pt x="908" y="1050"/>
                    <a:pt x="930" y="1044"/>
                  </a:cubicBezTo>
                  <a:cubicBezTo>
                    <a:pt x="974" y="1033"/>
                    <a:pt x="1001" y="995"/>
                    <a:pt x="1001" y="946"/>
                  </a:cubicBezTo>
                  <a:cubicBezTo>
                    <a:pt x="1008" y="950"/>
                    <a:pt x="1013" y="956"/>
                    <a:pt x="1019" y="956"/>
                  </a:cubicBezTo>
                  <a:cubicBezTo>
                    <a:pt x="1022" y="956"/>
                    <a:pt x="1025" y="955"/>
                    <a:pt x="1028" y="952"/>
                  </a:cubicBezTo>
                  <a:cubicBezTo>
                    <a:pt x="1033" y="941"/>
                    <a:pt x="1039" y="919"/>
                    <a:pt x="1055" y="914"/>
                  </a:cubicBezTo>
                  <a:cubicBezTo>
                    <a:pt x="1071" y="908"/>
                    <a:pt x="1093" y="897"/>
                    <a:pt x="1099" y="881"/>
                  </a:cubicBezTo>
                  <a:cubicBezTo>
                    <a:pt x="1110" y="859"/>
                    <a:pt x="1148" y="848"/>
                    <a:pt x="1148" y="832"/>
                  </a:cubicBezTo>
                  <a:cubicBezTo>
                    <a:pt x="1153" y="794"/>
                    <a:pt x="1191" y="821"/>
                    <a:pt x="1191" y="800"/>
                  </a:cubicBezTo>
                  <a:cubicBezTo>
                    <a:pt x="1202" y="745"/>
                    <a:pt x="1262" y="723"/>
                    <a:pt x="1283" y="696"/>
                  </a:cubicBezTo>
                  <a:cubicBezTo>
                    <a:pt x="1305" y="664"/>
                    <a:pt x="1322" y="615"/>
                    <a:pt x="1370" y="615"/>
                  </a:cubicBezTo>
                  <a:lnTo>
                    <a:pt x="1376" y="615"/>
                  </a:lnTo>
                  <a:cubicBezTo>
                    <a:pt x="1387" y="582"/>
                    <a:pt x="1414" y="571"/>
                    <a:pt x="1436" y="555"/>
                  </a:cubicBezTo>
                  <a:cubicBezTo>
                    <a:pt x="1463" y="539"/>
                    <a:pt x="1485" y="511"/>
                    <a:pt x="1490" y="484"/>
                  </a:cubicBezTo>
                  <a:cubicBezTo>
                    <a:pt x="1495" y="468"/>
                    <a:pt x="1506" y="457"/>
                    <a:pt x="1523" y="446"/>
                  </a:cubicBezTo>
                  <a:cubicBezTo>
                    <a:pt x="1561" y="435"/>
                    <a:pt x="1572" y="403"/>
                    <a:pt x="1599" y="381"/>
                  </a:cubicBezTo>
                  <a:cubicBezTo>
                    <a:pt x="1604" y="381"/>
                    <a:pt x="1599" y="365"/>
                    <a:pt x="1599" y="359"/>
                  </a:cubicBezTo>
                  <a:lnTo>
                    <a:pt x="1648" y="348"/>
                  </a:lnTo>
                  <a:cubicBezTo>
                    <a:pt x="1664" y="278"/>
                    <a:pt x="1745" y="261"/>
                    <a:pt x="1756" y="196"/>
                  </a:cubicBezTo>
                  <a:lnTo>
                    <a:pt x="1909" y="82"/>
                  </a:lnTo>
                  <a:lnTo>
                    <a:pt x="1892"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37" name="Google Shape;6904;p123"/>
            <p:cNvSpPr/>
            <p:nvPr/>
          </p:nvSpPr>
          <p:spPr>
            <a:xfrm>
              <a:off x="2006447" y="2893945"/>
              <a:ext cx="224174" cy="230311"/>
            </a:xfrm>
            <a:custGeom>
              <a:avLst/>
              <a:gdLst/>
              <a:ahLst/>
              <a:cxnLst/>
              <a:rect l="l" t="t" r="r" b="b"/>
              <a:pathLst>
                <a:path w="1936" h="1989" extrusionOk="0">
                  <a:moveTo>
                    <a:pt x="1896" y="0"/>
                  </a:moveTo>
                  <a:cubicBezTo>
                    <a:pt x="1883" y="0"/>
                    <a:pt x="1872" y="14"/>
                    <a:pt x="1865" y="26"/>
                  </a:cubicBezTo>
                  <a:cubicBezTo>
                    <a:pt x="1854" y="58"/>
                    <a:pt x="1827" y="80"/>
                    <a:pt x="1794" y="85"/>
                  </a:cubicBezTo>
                  <a:cubicBezTo>
                    <a:pt x="1783" y="91"/>
                    <a:pt x="1772" y="96"/>
                    <a:pt x="1762" y="102"/>
                  </a:cubicBezTo>
                  <a:cubicBezTo>
                    <a:pt x="1778" y="129"/>
                    <a:pt x="1767" y="162"/>
                    <a:pt x="1740" y="172"/>
                  </a:cubicBezTo>
                  <a:cubicBezTo>
                    <a:pt x="1713" y="178"/>
                    <a:pt x="1691" y="194"/>
                    <a:pt x="1669" y="216"/>
                  </a:cubicBezTo>
                  <a:cubicBezTo>
                    <a:pt x="1653" y="238"/>
                    <a:pt x="1637" y="259"/>
                    <a:pt x="1626" y="287"/>
                  </a:cubicBezTo>
                  <a:lnTo>
                    <a:pt x="1620" y="292"/>
                  </a:lnTo>
                  <a:lnTo>
                    <a:pt x="1593" y="276"/>
                  </a:lnTo>
                  <a:lnTo>
                    <a:pt x="1533" y="308"/>
                  </a:lnTo>
                  <a:lnTo>
                    <a:pt x="1533" y="363"/>
                  </a:lnTo>
                  <a:lnTo>
                    <a:pt x="1495" y="357"/>
                  </a:lnTo>
                  <a:cubicBezTo>
                    <a:pt x="1463" y="444"/>
                    <a:pt x="1397" y="515"/>
                    <a:pt x="1310" y="548"/>
                  </a:cubicBezTo>
                  <a:cubicBezTo>
                    <a:pt x="1310" y="564"/>
                    <a:pt x="1310" y="580"/>
                    <a:pt x="1310" y="607"/>
                  </a:cubicBezTo>
                  <a:cubicBezTo>
                    <a:pt x="1300" y="593"/>
                    <a:pt x="1291" y="583"/>
                    <a:pt x="1282" y="583"/>
                  </a:cubicBezTo>
                  <a:cubicBezTo>
                    <a:pt x="1277" y="583"/>
                    <a:pt x="1272" y="586"/>
                    <a:pt x="1267" y="591"/>
                  </a:cubicBezTo>
                  <a:cubicBezTo>
                    <a:pt x="1256" y="607"/>
                    <a:pt x="1245" y="618"/>
                    <a:pt x="1234" y="635"/>
                  </a:cubicBezTo>
                  <a:cubicBezTo>
                    <a:pt x="1202" y="662"/>
                    <a:pt x="1202" y="705"/>
                    <a:pt x="1180" y="732"/>
                  </a:cubicBezTo>
                  <a:cubicBezTo>
                    <a:pt x="1177" y="735"/>
                    <a:pt x="1174" y="736"/>
                    <a:pt x="1172" y="736"/>
                  </a:cubicBezTo>
                  <a:cubicBezTo>
                    <a:pt x="1169" y="736"/>
                    <a:pt x="1166" y="735"/>
                    <a:pt x="1164" y="732"/>
                  </a:cubicBezTo>
                  <a:cubicBezTo>
                    <a:pt x="1158" y="731"/>
                    <a:pt x="1153" y="730"/>
                    <a:pt x="1147" y="730"/>
                  </a:cubicBezTo>
                  <a:cubicBezTo>
                    <a:pt x="1132" y="730"/>
                    <a:pt x="1117" y="736"/>
                    <a:pt x="1109" y="749"/>
                  </a:cubicBezTo>
                  <a:cubicBezTo>
                    <a:pt x="1098" y="754"/>
                    <a:pt x="1093" y="765"/>
                    <a:pt x="1082" y="770"/>
                  </a:cubicBezTo>
                  <a:lnTo>
                    <a:pt x="1126" y="792"/>
                  </a:lnTo>
                  <a:lnTo>
                    <a:pt x="1033" y="830"/>
                  </a:lnTo>
                  <a:cubicBezTo>
                    <a:pt x="1022" y="841"/>
                    <a:pt x="1044" y="874"/>
                    <a:pt x="1001" y="885"/>
                  </a:cubicBezTo>
                  <a:cubicBezTo>
                    <a:pt x="990" y="885"/>
                    <a:pt x="984" y="917"/>
                    <a:pt x="962" y="923"/>
                  </a:cubicBezTo>
                  <a:cubicBezTo>
                    <a:pt x="946" y="928"/>
                    <a:pt x="935" y="961"/>
                    <a:pt x="914" y="977"/>
                  </a:cubicBezTo>
                  <a:cubicBezTo>
                    <a:pt x="892" y="993"/>
                    <a:pt x="870" y="1004"/>
                    <a:pt x="848" y="1015"/>
                  </a:cubicBezTo>
                  <a:cubicBezTo>
                    <a:pt x="854" y="1042"/>
                    <a:pt x="870" y="1064"/>
                    <a:pt x="843" y="1080"/>
                  </a:cubicBezTo>
                  <a:lnTo>
                    <a:pt x="854" y="1086"/>
                  </a:lnTo>
                  <a:cubicBezTo>
                    <a:pt x="843" y="1091"/>
                    <a:pt x="837" y="1107"/>
                    <a:pt x="827" y="1107"/>
                  </a:cubicBezTo>
                  <a:cubicBezTo>
                    <a:pt x="789" y="1113"/>
                    <a:pt x="761" y="1135"/>
                    <a:pt x="745" y="1167"/>
                  </a:cubicBezTo>
                  <a:cubicBezTo>
                    <a:pt x="734" y="1184"/>
                    <a:pt x="712" y="1189"/>
                    <a:pt x="696" y="1194"/>
                  </a:cubicBezTo>
                  <a:cubicBezTo>
                    <a:pt x="680" y="1200"/>
                    <a:pt x="664" y="1205"/>
                    <a:pt x="653" y="1211"/>
                  </a:cubicBezTo>
                  <a:cubicBezTo>
                    <a:pt x="658" y="1232"/>
                    <a:pt x="658" y="1249"/>
                    <a:pt x="664" y="1271"/>
                  </a:cubicBezTo>
                  <a:lnTo>
                    <a:pt x="593" y="1292"/>
                  </a:lnTo>
                  <a:lnTo>
                    <a:pt x="604" y="1309"/>
                  </a:lnTo>
                  <a:cubicBezTo>
                    <a:pt x="587" y="1325"/>
                    <a:pt x="582" y="1347"/>
                    <a:pt x="549" y="1363"/>
                  </a:cubicBezTo>
                  <a:cubicBezTo>
                    <a:pt x="511" y="1374"/>
                    <a:pt x="484" y="1417"/>
                    <a:pt x="495" y="1455"/>
                  </a:cubicBezTo>
                  <a:lnTo>
                    <a:pt x="479" y="1439"/>
                  </a:lnTo>
                  <a:lnTo>
                    <a:pt x="473" y="1439"/>
                  </a:lnTo>
                  <a:cubicBezTo>
                    <a:pt x="458" y="1459"/>
                    <a:pt x="448" y="1483"/>
                    <a:pt x="417" y="1483"/>
                  </a:cubicBezTo>
                  <a:cubicBezTo>
                    <a:pt x="415" y="1483"/>
                    <a:pt x="411" y="1483"/>
                    <a:pt x="408" y="1482"/>
                  </a:cubicBezTo>
                  <a:lnTo>
                    <a:pt x="408" y="1537"/>
                  </a:lnTo>
                  <a:cubicBezTo>
                    <a:pt x="373" y="1562"/>
                    <a:pt x="347" y="1592"/>
                    <a:pt x="304" y="1592"/>
                  </a:cubicBezTo>
                  <a:cubicBezTo>
                    <a:pt x="301" y="1592"/>
                    <a:pt x="298" y="1592"/>
                    <a:pt x="294" y="1591"/>
                  </a:cubicBezTo>
                  <a:lnTo>
                    <a:pt x="294" y="1591"/>
                  </a:lnTo>
                  <a:lnTo>
                    <a:pt x="321" y="1608"/>
                  </a:lnTo>
                  <a:cubicBezTo>
                    <a:pt x="278" y="1618"/>
                    <a:pt x="278" y="1656"/>
                    <a:pt x="267" y="1684"/>
                  </a:cubicBezTo>
                  <a:cubicBezTo>
                    <a:pt x="261" y="1694"/>
                    <a:pt x="256" y="1705"/>
                    <a:pt x="245" y="1705"/>
                  </a:cubicBezTo>
                  <a:cubicBezTo>
                    <a:pt x="243" y="1706"/>
                    <a:pt x="241" y="1707"/>
                    <a:pt x="238" y="1707"/>
                  </a:cubicBezTo>
                  <a:cubicBezTo>
                    <a:pt x="230" y="1707"/>
                    <a:pt x="221" y="1700"/>
                    <a:pt x="212" y="1700"/>
                  </a:cubicBezTo>
                  <a:cubicBezTo>
                    <a:pt x="207" y="1711"/>
                    <a:pt x="196" y="1722"/>
                    <a:pt x="196" y="1738"/>
                  </a:cubicBezTo>
                  <a:cubicBezTo>
                    <a:pt x="191" y="1754"/>
                    <a:pt x="191" y="1771"/>
                    <a:pt x="196" y="1787"/>
                  </a:cubicBezTo>
                  <a:lnTo>
                    <a:pt x="109" y="1830"/>
                  </a:lnTo>
                  <a:lnTo>
                    <a:pt x="115" y="1858"/>
                  </a:lnTo>
                  <a:lnTo>
                    <a:pt x="33" y="1917"/>
                  </a:lnTo>
                  <a:cubicBezTo>
                    <a:pt x="87" y="1939"/>
                    <a:pt x="0" y="1977"/>
                    <a:pt x="55" y="1988"/>
                  </a:cubicBezTo>
                  <a:cubicBezTo>
                    <a:pt x="58" y="1988"/>
                    <a:pt x="60" y="1988"/>
                    <a:pt x="63" y="1988"/>
                  </a:cubicBezTo>
                  <a:cubicBezTo>
                    <a:pt x="138" y="1988"/>
                    <a:pt x="171" y="1916"/>
                    <a:pt x="218" y="1874"/>
                  </a:cubicBezTo>
                  <a:cubicBezTo>
                    <a:pt x="256" y="1841"/>
                    <a:pt x="283" y="1798"/>
                    <a:pt x="321" y="1771"/>
                  </a:cubicBezTo>
                  <a:cubicBezTo>
                    <a:pt x="348" y="1754"/>
                    <a:pt x="375" y="1733"/>
                    <a:pt x="381" y="1705"/>
                  </a:cubicBezTo>
                  <a:cubicBezTo>
                    <a:pt x="386" y="1678"/>
                    <a:pt x="403" y="1678"/>
                    <a:pt x="419" y="1667"/>
                  </a:cubicBezTo>
                  <a:cubicBezTo>
                    <a:pt x="424" y="1662"/>
                    <a:pt x="430" y="1656"/>
                    <a:pt x="435" y="1651"/>
                  </a:cubicBezTo>
                  <a:cubicBezTo>
                    <a:pt x="468" y="1602"/>
                    <a:pt x="506" y="1559"/>
                    <a:pt x="549" y="1521"/>
                  </a:cubicBezTo>
                  <a:cubicBezTo>
                    <a:pt x="577" y="1493"/>
                    <a:pt x="604" y="1466"/>
                    <a:pt x="631" y="1434"/>
                  </a:cubicBezTo>
                  <a:lnTo>
                    <a:pt x="658" y="1401"/>
                  </a:lnTo>
                  <a:lnTo>
                    <a:pt x="750" y="1314"/>
                  </a:lnTo>
                  <a:cubicBezTo>
                    <a:pt x="805" y="1254"/>
                    <a:pt x="859" y="1194"/>
                    <a:pt x="919" y="1140"/>
                  </a:cubicBezTo>
                  <a:cubicBezTo>
                    <a:pt x="962" y="1107"/>
                    <a:pt x="1001" y="1064"/>
                    <a:pt x="1033" y="1020"/>
                  </a:cubicBezTo>
                  <a:cubicBezTo>
                    <a:pt x="1077" y="950"/>
                    <a:pt x="1153" y="912"/>
                    <a:pt x="1191" y="841"/>
                  </a:cubicBezTo>
                  <a:cubicBezTo>
                    <a:pt x="1272" y="787"/>
                    <a:pt x="1316" y="689"/>
                    <a:pt x="1403" y="640"/>
                  </a:cubicBezTo>
                  <a:cubicBezTo>
                    <a:pt x="1452" y="553"/>
                    <a:pt x="1539" y="499"/>
                    <a:pt x="1598" y="417"/>
                  </a:cubicBezTo>
                  <a:cubicBezTo>
                    <a:pt x="1620" y="384"/>
                    <a:pt x="1664" y="374"/>
                    <a:pt x="1680" y="336"/>
                  </a:cubicBezTo>
                  <a:cubicBezTo>
                    <a:pt x="1691" y="297"/>
                    <a:pt x="1724" y="281"/>
                    <a:pt x="1745" y="254"/>
                  </a:cubicBezTo>
                  <a:cubicBezTo>
                    <a:pt x="1800" y="183"/>
                    <a:pt x="1854" y="124"/>
                    <a:pt x="1914" y="64"/>
                  </a:cubicBezTo>
                  <a:cubicBezTo>
                    <a:pt x="1936" y="42"/>
                    <a:pt x="1925" y="26"/>
                    <a:pt x="1914" y="9"/>
                  </a:cubicBezTo>
                  <a:cubicBezTo>
                    <a:pt x="1907" y="3"/>
                    <a:pt x="1901" y="0"/>
                    <a:pt x="189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38" name="Google Shape;6905;p123"/>
            <p:cNvSpPr/>
            <p:nvPr/>
          </p:nvSpPr>
          <p:spPr>
            <a:xfrm>
              <a:off x="1893781" y="2767849"/>
              <a:ext cx="192679" cy="217227"/>
            </a:xfrm>
            <a:custGeom>
              <a:avLst/>
              <a:gdLst/>
              <a:ahLst/>
              <a:cxnLst/>
              <a:rect l="l" t="t" r="r" b="b"/>
              <a:pathLst>
                <a:path w="1664" h="1876" extrusionOk="0">
                  <a:moveTo>
                    <a:pt x="1582" y="0"/>
                  </a:moveTo>
                  <a:cubicBezTo>
                    <a:pt x="1550" y="33"/>
                    <a:pt x="1522" y="66"/>
                    <a:pt x="1490" y="93"/>
                  </a:cubicBezTo>
                  <a:cubicBezTo>
                    <a:pt x="1457" y="120"/>
                    <a:pt x="1425" y="147"/>
                    <a:pt x="1397" y="180"/>
                  </a:cubicBezTo>
                  <a:cubicBezTo>
                    <a:pt x="1348" y="234"/>
                    <a:pt x="1300" y="283"/>
                    <a:pt x="1251" y="332"/>
                  </a:cubicBezTo>
                  <a:cubicBezTo>
                    <a:pt x="1185" y="397"/>
                    <a:pt x="1136" y="468"/>
                    <a:pt x="1071" y="528"/>
                  </a:cubicBezTo>
                  <a:cubicBezTo>
                    <a:pt x="1060" y="533"/>
                    <a:pt x="1060" y="549"/>
                    <a:pt x="1055" y="555"/>
                  </a:cubicBezTo>
                  <a:cubicBezTo>
                    <a:pt x="973" y="620"/>
                    <a:pt x="908" y="691"/>
                    <a:pt x="843" y="772"/>
                  </a:cubicBezTo>
                  <a:cubicBezTo>
                    <a:pt x="789" y="832"/>
                    <a:pt x="740" y="892"/>
                    <a:pt x="685" y="952"/>
                  </a:cubicBezTo>
                  <a:lnTo>
                    <a:pt x="707" y="968"/>
                  </a:lnTo>
                  <a:cubicBezTo>
                    <a:pt x="704" y="968"/>
                    <a:pt x="701" y="968"/>
                    <a:pt x="699" y="968"/>
                  </a:cubicBezTo>
                  <a:cubicBezTo>
                    <a:pt x="653" y="968"/>
                    <a:pt x="651" y="1012"/>
                    <a:pt x="625" y="1028"/>
                  </a:cubicBezTo>
                  <a:cubicBezTo>
                    <a:pt x="587" y="1060"/>
                    <a:pt x="560" y="1109"/>
                    <a:pt x="522" y="1147"/>
                  </a:cubicBezTo>
                  <a:cubicBezTo>
                    <a:pt x="506" y="1164"/>
                    <a:pt x="479" y="1180"/>
                    <a:pt x="468" y="1202"/>
                  </a:cubicBezTo>
                  <a:cubicBezTo>
                    <a:pt x="446" y="1245"/>
                    <a:pt x="419" y="1283"/>
                    <a:pt x="381" y="1310"/>
                  </a:cubicBezTo>
                  <a:cubicBezTo>
                    <a:pt x="354" y="1338"/>
                    <a:pt x="326" y="1376"/>
                    <a:pt x="310" y="1408"/>
                  </a:cubicBezTo>
                  <a:cubicBezTo>
                    <a:pt x="288" y="1441"/>
                    <a:pt x="245" y="1463"/>
                    <a:pt x="234" y="1495"/>
                  </a:cubicBezTo>
                  <a:cubicBezTo>
                    <a:pt x="223" y="1528"/>
                    <a:pt x="180" y="1544"/>
                    <a:pt x="169" y="1582"/>
                  </a:cubicBezTo>
                  <a:cubicBezTo>
                    <a:pt x="153" y="1615"/>
                    <a:pt x="136" y="1642"/>
                    <a:pt x="115" y="1664"/>
                  </a:cubicBezTo>
                  <a:cubicBezTo>
                    <a:pt x="87" y="1691"/>
                    <a:pt x="60" y="1724"/>
                    <a:pt x="44" y="1762"/>
                  </a:cubicBezTo>
                  <a:cubicBezTo>
                    <a:pt x="33" y="1778"/>
                    <a:pt x="17" y="1794"/>
                    <a:pt x="0" y="1810"/>
                  </a:cubicBezTo>
                  <a:lnTo>
                    <a:pt x="0" y="1876"/>
                  </a:lnTo>
                  <a:cubicBezTo>
                    <a:pt x="71" y="1810"/>
                    <a:pt x="142" y="1745"/>
                    <a:pt x="201" y="1669"/>
                  </a:cubicBezTo>
                  <a:cubicBezTo>
                    <a:pt x="218" y="1658"/>
                    <a:pt x="229" y="1647"/>
                    <a:pt x="245" y="1637"/>
                  </a:cubicBezTo>
                  <a:cubicBezTo>
                    <a:pt x="267" y="1615"/>
                    <a:pt x="305" y="1593"/>
                    <a:pt x="305" y="1571"/>
                  </a:cubicBezTo>
                  <a:cubicBezTo>
                    <a:pt x="310" y="1550"/>
                    <a:pt x="321" y="1528"/>
                    <a:pt x="343" y="1517"/>
                  </a:cubicBezTo>
                  <a:cubicBezTo>
                    <a:pt x="359" y="1495"/>
                    <a:pt x="392" y="1479"/>
                    <a:pt x="403" y="1457"/>
                  </a:cubicBezTo>
                  <a:cubicBezTo>
                    <a:pt x="413" y="1430"/>
                    <a:pt x="424" y="1397"/>
                    <a:pt x="468" y="1397"/>
                  </a:cubicBezTo>
                  <a:cubicBezTo>
                    <a:pt x="468" y="1397"/>
                    <a:pt x="468" y="1392"/>
                    <a:pt x="468" y="1392"/>
                  </a:cubicBezTo>
                  <a:cubicBezTo>
                    <a:pt x="457" y="1365"/>
                    <a:pt x="479" y="1359"/>
                    <a:pt x="495" y="1343"/>
                  </a:cubicBezTo>
                  <a:cubicBezTo>
                    <a:pt x="506" y="1332"/>
                    <a:pt x="517" y="1310"/>
                    <a:pt x="533" y="1294"/>
                  </a:cubicBezTo>
                  <a:cubicBezTo>
                    <a:pt x="544" y="1278"/>
                    <a:pt x="560" y="1278"/>
                    <a:pt x="566" y="1256"/>
                  </a:cubicBezTo>
                  <a:cubicBezTo>
                    <a:pt x="571" y="1229"/>
                    <a:pt x="609" y="1218"/>
                    <a:pt x="631" y="1191"/>
                  </a:cubicBezTo>
                  <a:cubicBezTo>
                    <a:pt x="647" y="1169"/>
                    <a:pt x="658" y="1131"/>
                    <a:pt x="680" y="1115"/>
                  </a:cubicBezTo>
                  <a:cubicBezTo>
                    <a:pt x="718" y="1098"/>
                    <a:pt x="734" y="1060"/>
                    <a:pt x="756" y="1033"/>
                  </a:cubicBezTo>
                  <a:cubicBezTo>
                    <a:pt x="783" y="1001"/>
                    <a:pt x="805" y="995"/>
                    <a:pt x="816" y="973"/>
                  </a:cubicBezTo>
                  <a:cubicBezTo>
                    <a:pt x="854" y="897"/>
                    <a:pt x="935" y="854"/>
                    <a:pt x="973" y="772"/>
                  </a:cubicBezTo>
                  <a:cubicBezTo>
                    <a:pt x="973" y="772"/>
                    <a:pt x="973" y="761"/>
                    <a:pt x="979" y="761"/>
                  </a:cubicBezTo>
                  <a:cubicBezTo>
                    <a:pt x="1028" y="745"/>
                    <a:pt x="1044" y="696"/>
                    <a:pt x="1077" y="669"/>
                  </a:cubicBezTo>
                  <a:cubicBezTo>
                    <a:pt x="1104" y="653"/>
                    <a:pt x="1120" y="631"/>
                    <a:pt x="1131" y="604"/>
                  </a:cubicBezTo>
                  <a:cubicBezTo>
                    <a:pt x="1142" y="582"/>
                    <a:pt x="1169" y="571"/>
                    <a:pt x="1185" y="549"/>
                  </a:cubicBezTo>
                  <a:cubicBezTo>
                    <a:pt x="1202" y="533"/>
                    <a:pt x="1218" y="522"/>
                    <a:pt x="1229" y="506"/>
                  </a:cubicBezTo>
                  <a:cubicBezTo>
                    <a:pt x="1245" y="490"/>
                    <a:pt x="1251" y="479"/>
                    <a:pt x="1261" y="468"/>
                  </a:cubicBezTo>
                  <a:cubicBezTo>
                    <a:pt x="1310" y="424"/>
                    <a:pt x="1354" y="375"/>
                    <a:pt x="1397" y="321"/>
                  </a:cubicBezTo>
                  <a:cubicBezTo>
                    <a:pt x="1419" y="288"/>
                    <a:pt x="1446" y="256"/>
                    <a:pt x="1484" y="229"/>
                  </a:cubicBezTo>
                  <a:cubicBezTo>
                    <a:pt x="1533" y="185"/>
                    <a:pt x="1588" y="136"/>
                    <a:pt x="1637" y="82"/>
                  </a:cubicBezTo>
                  <a:cubicBezTo>
                    <a:pt x="1647" y="71"/>
                    <a:pt x="1658" y="55"/>
                    <a:pt x="1664" y="38"/>
                  </a:cubicBezTo>
                  <a:lnTo>
                    <a:pt x="1582"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39" name="Google Shape;6906;p123"/>
            <p:cNvSpPr/>
            <p:nvPr/>
          </p:nvSpPr>
          <p:spPr>
            <a:xfrm>
              <a:off x="1856612" y="2748280"/>
              <a:ext cx="179478" cy="204142"/>
            </a:xfrm>
            <a:custGeom>
              <a:avLst/>
              <a:gdLst/>
              <a:ahLst/>
              <a:cxnLst/>
              <a:rect l="l" t="t" r="r" b="b"/>
              <a:pathLst>
                <a:path w="1550" h="1763" extrusionOk="0">
                  <a:moveTo>
                    <a:pt x="1463" y="1"/>
                  </a:moveTo>
                  <a:cubicBezTo>
                    <a:pt x="1457" y="6"/>
                    <a:pt x="1452" y="12"/>
                    <a:pt x="1447" y="12"/>
                  </a:cubicBezTo>
                  <a:cubicBezTo>
                    <a:pt x="1419" y="12"/>
                    <a:pt x="1409" y="33"/>
                    <a:pt x="1392" y="50"/>
                  </a:cubicBezTo>
                  <a:cubicBezTo>
                    <a:pt x="1360" y="77"/>
                    <a:pt x="1349" y="126"/>
                    <a:pt x="1300" y="137"/>
                  </a:cubicBezTo>
                  <a:cubicBezTo>
                    <a:pt x="1294" y="137"/>
                    <a:pt x="1300" y="164"/>
                    <a:pt x="1300" y="175"/>
                  </a:cubicBezTo>
                  <a:cubicBezTo>
                    <a:pt x="1293" y="173"/>
                    <a:pt x="1286" y="172"/>
                    <a:pt x="1280" y="172"/>
                  </a:cubicBezTo>
                  <a:cubicBezTo>
                    <a:pt x="1266" y="172"/>
                    <a:pt x="1253" y="178"/>
                    <a:pt x="1245" y="197"/>
                  </a:cubicBezTo>
                  <a:cubicBezTo>
                    <a:pt x="1240" y="207"/>
                    <a:pt x="1235" y="224"/>
                    <a:pt x="1229" y="229"/>
                  </a:cubicBezTo>
                  <a:cubicBezTo>
                    <a:pt x="1197" y="240"/>
                    <a:pt x="1197" y="267"/>
                    <a:pt x="1197" y="278"/>
                  </a:cubicBezTo>
                  <a:cubicBezTo>
                    <a:pt x="1137" y="305"/>
                    <a:pt x="1115" y="365"/>
                    <a:pt x="1061" y="381"/>
                  </a:cubicBezTo>
                  <a:cubicBezTo>
                    <a:pt x="1066" y="398"/>
                    <a:pt x="1071" y="409"/>
                    <a:pt x="1071" y="419"/>
                  </a:cubicBezTo>
                  <a:cubicBezTo>
                    <a:pt x="1065" y="419"/>
                    <a:pt x="1058" y="418"/>
                    <a:pt x="1050" y="418"/>
                  </a:cubicBezTo>
                  <a:cubicBezTo>
                    <a:pt x="1040" y="418"/>
                    <a:pt x="1029" y="422"/>
                    <a:pt x="1023" y="441"/>
                  </a:cubicBezTo>
                  <a:cubicBezTo>
                    <a:pt x="1017" y="463"/>
                    <a:pt x="1001" y="485"/>
                    <a:pt x="985" y="501"/>
                  </a:cubicBezTo>
                  <a:cubicBezTo>
                    <a:pt x="952" y="528"/>
                    <a:pt x="903" y="534"/>
                    <a:pt x="908" y="588"/>
                  </a:cubicBezTo>
                  <a:cubicBezTo>
                    <a:pt x="859" y="593"/>
                    <a:pt x="859" y="631"/>
                    <a:pt x="865" y="664"/>
                  </a:cubicBezTo>
                  <a:lnTo>
                    <a:pt x="827" y="659"/>
                  </a:lnTo>
                  <a:cubicBezTo>
                    <a:pt x="821" y="680"/>
                    <a:pt x="816" y="697"/>
                    <a:pt x="816" y="702"/>
                  </a:cubicBezTo>
                  <a:cubicBezTo>
                    <a:pt x="789" y="718"/>
                    <a:pt x="762" y="729"/>
                    <a:pt x="756" y="740"/>
                  </a:cubicBezTo>
                  <a:cubicBezTo>
                    <a:pt x="756" y="789"/>
                    <a:pt x="718" y="811"/>
                    <a:pt x="691" y="838"/>
                  </a:cubicBezTo>
                  <a:cubicBezTo>
                    <a:pt x="669" y="860"/>
                    <a:pt x="658" y="887"/>
                    <a:pt x="647" y="920"/>
                  </a:cubicBezTo>
                  <a:lnTo>
                    <a:pt x="620" y="914"/>
                  </a:lnTo>
                  <a:cubicBezTo>
                    <a:pt x="615" y="925"/>
                    <a:pt x="609" y="936"/>
                    <a:pt x="599" y="941"/>
                  </a:cubicBezTo>
                  <a:cubicBezTo>
                    <a:pt x="544" y="1001"/>
                    <a:pt x="501" y="1066"/>
                    <a:pt x="463" y="1137"/>
                  </a:cubicBezTo>
                  <a:cubicBezTo>
                    <a:pt x="463" y="1148"/>
                    <a:pt x="452" y="1153"/>
                    <a:pt x="452" y="1164"/>
                  </a:cubicBezTo>
                  <a:cubicBezTo>
                    <a:pt x="448" y="1174"/>
                    <a:pt x="440" y="1177"/>
                    <a:pt x="432" y="1177"/>
                  </a:cubicBezTo>
                  <a:cubicBezTo>
                    <a:pt x="425" y="1177"/>
                    <a:pt x="417" y="1175"/>
                    <a:pt x="410" y="1175"/>
                  </a:cubicBezTo>
                  <a:cubicBezTo>
                    <a:pt x="405" y="1175"/>
                    <a:pt x="400" y="1176"/>
                    <a:pt x="397" y="1180"/>
                  </a:cubicBezTo>
                  <a:cubicBezTo>
                    <a:pt x="392" y="1202"/>
                    <a:pt x="387" y="1218"/>
                    <a:pt x="387" y="1240"/>
                  </a:cubicBezTo>
                  <a:cubicBezTo>
                    <a:pt x="387" y="1246"/>
                    <a:pt x="370" y="1257"/>
                    <a:pt x="365" y="1257"/>
                  </a:cubicBezTo>
                  <a:cubicBezTo>
                    <a:pt x="359" y="1255"/>
                    <a:pt x="355" y="1255"/>
                    <a:pt x="352" y="1255"/>
                  </a:cubicBezTo>
                  <a:cubicBezTo>
                    <a:pt x="327" y="1255"/>
                    <a:pt x="347" y="1285"/>
                    <a:pt x="332" y="1295"/>
                  </a:cubicBezTo>
                  <a:cubicBezTo>
                    <a:pt x="316" y="1311"/>
                    <a:pt x="300" y="1327"/>
                    <a:pt x="289" y="1343"/>
                  </a:cubicBezTo>
                  <a:cubicBezTo>
                    <a:pt x="289" y="1343"/>
                    <a:pt x="294" y="1354"/>
                    <a:pt x="300" y="1360"/>
                  </a:cubicBezTo>
                  <a:cubicBezTo>
                    <a:pt x="283" y="1371"/>
                    <a:pt x="267" y="1371"/>
                    <a:pt x="256" y="1392"/>
                  </a:cubicBezTo>
                  <a:cubicBezTo>
                    <a:pt x="234" y="1425"/>
                    <a:pt x="218" y="1458"/>
                    <a:pt x="207" y="1490"/>
                  </a:cubicBezTo>
                  <a:cubicBezTo>
                    <a:pt x="207" y="1507"/>
                    <a:pt x="191" y="1517"/>
                    <a:pt x="180" y="1534"/>
                  </a:cubicBezTo>
                  <a:lnTo>
                    <a:pt x="158" y="1512"/>
                  </a:lnTo>
                  <a:lnTo>
                    <a:pt x="104" y="1572"/>
                  </a:lnTo>
                  <a:cubicBezTo>
                    <a:pt x="131" y="1615"/>
                    <a:pt x="71" y="1604"/>
                    <a:pt x="71" y="1632"/>
                  </a:cubicBezTo>
                  <a:cubicBezTo>
                    <a:pt x="71" y="1659"/>
                    <a:pt x="33" y="1670"/>
                    <a:pt x="50" y="1697"/>
                  </a:cubicBezTo>
                  <a:cubicBezTo>
                    <a:pt x="1" y="1713"/>
                    <a:pt x="33" y="1729"/>
                    <a:pt x="50" y="1751"/>
                  </a:cubicBezTo>
                  <a:lnTo>
                    <a:pt x="60" y="1762"/>
                  </a:lnTo>
                  <a:cubicBezTo>
                    <a:pt x="120" y="1702"/>
                    <a:pt x="175" y="1642"/>
                    <a:pt x="229" y="1583"/>
                  </a:cubicBezTo>
                  <a:cubicBezTo>
                    <a:pt x="272" y="1545"/>
                    <a:pt x="310" y="1496"/>
                    <a:pt x="343" y="1452"/>
                  </a:cubicBezTo>
                  <a:cubicBezTo>
                    <a:pt x="381" y="1382"/>
                    <a:pt x="457" y="1343"/>
                    <a:pt x="479" y="1267"/>
                  </a:cubicBezTo>
                  <a:cubicBezTo>
                    <a:pt x="533" y="1218"/>
                    <a:pt x="582" y="1164"/>
                    <a:pt x="626" y="1104"/>
                  </a:cubicBezTo>
                  <a:cubicBezTo>
                    <a:pt x="669" y="1045"/>
                    <a:pt x="713" y="985"/>
                    <a:pt x="756" y="930"/>
                  </a:cubicBezTo>
                  <a:cubicBezTo>
                    <a:pt x="767" y="909"/>
                    <a:pt x="811" y="914"/>
                    <a:pt x="800" y="876"/>
                  </a:cubicBezTo>
                  <a:cubicBezTo>
                    <a:pt x="838" y="833"/>
                    <a:pt x="876" y="784"/>
                    <a:pt x="914" y="740"/>
                  </a:cubicBezTo>
                  <a:cubicBezTo>
                    <a:pt x="952" y="713"/>
                    <a:pt x="979" y="680"/>
                    <a:pt x="1006" y="642"/>
                  </a:cubicBezTo>
                  <a:cubicBezTo>
                    <a:pt x="1039" y="588"/>
                    <a:pt x="1077" y="544"/>
                    <a:pt x="1120" y="506"/>
                  </a:cubicBezTo>
                  <a:cubicBezTo>
                    <a:pt x="1180" y="441"/>
                    <a:pt x="1229" y="376"/>
                    <a:pt x="1289" y="316"/>
                  </a:cubicBezTo>
                  <a:cubicBezTo>
                    <a:pt x="1349" y="256"/>
                    <a:pt x="1398" y="186"/>
                    <a:pt x="1457" y="126"/>
                  </a:cubicBezTo>
                  <a:cubicBezTo>
                    <a:pt x="1490" y="99"/>
                    <a:pt x="1523" y="61"/>
                    <a:pt x="1550" y="28"/>
                  </a:cubicBezTo>
                  <a:cubicBezTo>
                    <a:pt x="1523" y="23"/>
                    <a:pt x="1495" y="12"/>
                    <a:pt x="14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40" name="Google Shape;6907;p123"/>
            <p:cNvSpPr/>
            <p:nvPr/>
          </p:nvSpPr>
          <p:spPr>
            <a:xfrm>
              <a:off x="1913234" y="2789270"/>
              <a:ext cx="213521" cy="238648"/>
            </a:xfrm>
            <a:custGeom>
              <a:avLst/>
              <a:gdLst/>
              <a:ahLst/>
              <a:cxnLst/>
              <a:rect l="l" t="t" r="r" b="b"/>
              <a:pathLst>
                <a:path w="1844" h="2061" extrusionOk="0">
                  <a:moveTo>
                    <a:pt x="1767" y="0"/>
                  </a:moveTo>
                  <a:cubicBezTo>
                    <a:pt x="1762" y="6"/>
                    <a:pt x="1757" y="11"/>
                    <a:pt x="1751" y="16"/>
                  </a:cubicBezTo>
                  <a:cubicBezTo>
                    <a:pt x="1729" y="38"/>
                    <a:pt x="1702" y="55"/>
                    <a:pt x="1675" y="76"/>
                  </a:cubicBezTo>
                  <a:cubicBezTo>
                    <a:pt x="1648" y="103"/>
                    <a:pt x="1621" y="131"/>
                    <a:pt x="1594" y="163"/>
                  </a:cubicBezTo>
                  <a:cubicBezTo>
                    <a:pt x="1583" y="174"/>
                    <a:pt x="1588" y="196"/>
                    <a:pt x="1561" y="196"/>
                  </a:cubicBezTo>
                  <a:cubicBezTo>
                    <a:pt x="1550" y="196"/>
                    <a:pt x="1545" y="223"/>
                    <a:pt x="1539" y="239"/>
                  </a:cubicBezTo>
                  <a:cubicBezTo>
                    <a:pt x="1534" y="245"/>
                    <a:pt x="1534" y="245"/>
                    <a:pt x="1528" y="250"/>
                  </a:cubicBezTo>
                  <a:cubicBezTo>
                    <a:pt x="1507" y="256"/>
                    <a:pt x="1485" y="261"/>
                    <a:pt x="1469" y="272"/>
                  </a:cubicBezTo>
                  <a:cubicBezTo>
                    <a:pt x="1452" y="294"/>
                    <a:pt x="1436" y="310"/>
                    <a:pt x="1425" y="337"/>
                  </a:cubicBezTo>
                  <a:cubicBezTo>
                    <a:pt x="1420" y="343"/>
                    <a:pt x="1409" y="348"/>
                    <a:pt x="1398" y="354"/>
                  </a:cubicBezTo>
                  <a:cubicBezTo>
                    <a:pt x="1392" y="359"/>
                    <a:pt x="1382" y="359"/>
                    <a:pt x="1382" y="359"/>
                  </a:cubicBezTo>
                  <a:cubicBezTo>
                    <a:pt x="1392" y="397"/>
                    <a:pt x="1360" y="419"/>
                    <a:pt x="1338" y="430"/>
                  </a:cubicBezTo>
                  <a:cubicBezTo>
                    <a:pt x="1284" y="457"/>
                    <a:pt x="1278" y="533"/>
                    <a:pt x="1213" y="549"/>
                  </a:cubicBezTo>
                  <a:cubicBezTo>
                    <a:pt x="1213" y="549"/>
                    <a:pt x="1213" y="560"/>
                    <a:pt x="1208" y="566"/>
                  </a:cubicBezTo>
                  <a:cubicBezTo>
                    <a:pt x="1202" y="576"/>
                    <a:pt x="1191" y="593"/>
                    <a:pt x="1180" y="604"/>
                  </a:cubicBezTo>
                  <a:cubicBezTo>
                    <a:pt x="1159" y="625"/>
                    <a:pt x="1142" y="658"/>
                    <a:pt x="1110" y="663"/>
                  </a:cubicBezTo>
                  <a:cubicBezTo>
                    <a:pt x="1099" y="663"/>
                    <a:pt x="1099" y="680"/>
                    <a:pt x="1093" y="691"/>
                  </a:cubicBezTo>
                  <a:cubicBezTo>
                    <a:pt x="1074" y="715"/>
                    <a:pt x="1072" y="752"/>
                    <a:pt x="1037" y="752"/>
                  </a:cubicBezTo>
                  <a:cubicBezTo>
                    <a:pt x="1033" y="752"/>
                    <a:pt x="1028" y="751"/>
                    <a:pt x="1023" y="750"/>
                  </a:cubicBezTo>
                  <a:cubicBezTo>
                    <a:pt x="1017" y="750"/>
                    <a:pt x="1006" y="767"/>
                    <a:pt x="1001" y="778"/>
                  </a:cubicBezTo>
                  <a:cubicBezTo>
                    <a:pt x="996" y="783"/>
                    <a:pt x="1001" y="799"/>
                    <a:pt x="996" y="799"/>
                  </a:cubicBezTo>
                  <a:cubicBezTo>
                    <a:pt x="952" y="816"/>
                    <a:pt x="947" y="859"/>
                    <a:pt x="920" y="886"/>
                  </a:cubicBezTo>
                  <a:cubicBezTo>
                    <a:pt x="887" y="913"/>
                    <a:pt x="865" y="946"/>
                    <a:pt x="843" y="973"/>
                  </a:cubicBezTo>
                  <a:cubicBezTo>
                    <a:pt x="833" y="989"/>
                    <a:pt x="838" y="1006"/>
                    <a:pt x="811" y="1011"/>
                  </a:cubicBezTo>
                  <a:cubicBezTo>
                    <a:pt x="806" y="1011"/>
                    <a:pt x="810" y="1050"/>
                    <a:pt x="788" y="1050"/>
                  </a:cubicBezTo>
                  <a:cubicBezTo>
                    <a:pt x="787" y="1050"/>
                    <a:pt x="785" y="1050"/>
                    <a:pt x="784" y="1049"/>
                  </a:cubicBezTo>
                  <a:cubicBezTo>
                    <a:pt x="781" y="1049"/>
                    <a:pt x="778" y="1049"/>
                    <a:pt x="776" y="1049"/>
                  </a:cubicBezTo>
                  <a:cubicBezTo>
                    <a:pt x="754" y="1049"/>
                    <a:pt x="766" y="1072"/>
                    <a:pt x="756" y="1076"/>
                  </a:cubicBezTo>
                  <a:cubicBezTo>
                    <a:pt x="735" y="1093"/>
                    <a:pt x="718" y="1115"/>
                    <a:pt x="697" y="1136"/>
                  </a:cubicBezTo>
                  <a:cubicBezTo>
                    <a:pt x="718" y="1174"/>
                    <a:pt x="642" y="1163"/>
                    <a:pt x="664" y="1201"/>
                  </a:cubicBezTo>
                  <a:cubicBezTo>
                    <a:pt x="610" y="1229"/>
                    <a:pt x="593" y="1288"/>
                    <a:pt x="555" y="1321"/>
                  </a:cubicBezTo>
                  <a:cubicBezTo>
                    <a:pt x="517" y="1348"/>
                    <a:pt x="490" y="1381"/>
                    <a:pt x="474" y="1424"/>
                  </a:cubicBezTo>
                  <a:cubicBezTo>
                    <a:pt x="468" y="1441"/>
                    <a:pt x="452" y="1452"/>
                    <a:pt x="441" y="1468"/>
                  </a:cubicBezTo>
                  <a:cubicBezTo>
                    <a:pt x="430" y="1484"/>
                    <a:pt x="392" y="1484"/>
                    <a:pt x="398" y="1522"/>
                  </a:cubicBezTo>
                  <a:cubicBezTo>
                    <a:pt x="409" y="1555"/>
                    <a:pt x="349" y="1533"/>
                    <a:pt x="360" y="1571"/>
                  </a:cubicBezTo>
                  <a:cubicBezTo>
                    <a:pt x="327" y="1625"/>
                    <a:pt x="284" y="1680"/>
                    <a:pt x="235" y="1723"/>
                  </a:cubicBezTo>
                  <a:cubicBezTo>
                    <a:pt x="218" y="1734"/>
                    <a:pt x="213" y="1761"/>
                    <a:pt x="202" y="1783"/>
                  </a:cubicBezTo>
                  <a:cubicBezTo>
                    <a:pt x="197" y="1789"/>
                    <a:pt x="197" y="1799"/>
                    <a:pt x="191" y="1805"/>
                  </a:cubicBezTo>
                  <a:cubicBezTo>
                    <a:pt x="158" y="1832"/>
                    <a:pt x="131" y="1865"/>
                    <a:pt x="115" y="1897"/>
                  </a:cubicBezTo>
                  <a:cubicBezTo>
                    <a:pt x="77" y="1957"/>
                    <a:pt x="44" y="2011"/>
                    <a:pt x="1" y="2060"/>
                  </a:cubicBezTo>
                  <a:cubicBezTo>
                    <a:pt x="55" y="2060"/>
                    <a:pt x="66" y="2022"/>
                    <a:pt x="88" y="2001"/>
                  </a:cubicBezTo>
                  <a:cubicBezTo>
                    <a:pt x="131" y="1973"/>
                    <a:pt x="169" y="1941"/>
                    <a:pt x="191" y="1897"/>
                  </a:cubicBezTo>
                  <a:cubicBezTo>
                    <a:pt x="224" y="1837"/>
                    <a:pt x="300" y="1816"/>
                    <a:pt x="311" y="1740"/>
                  </a:cubicBezTo>
                  <a:lnTo>
                    <a:pt x="316" y="1740"/>
                  </a:lnTo>
                  <a:cubicBezTo>
                    <a:pt x="349" y="1740"/>
                    <a:pt x="349" y="1712"/>
                    <a:pt x="360" y="1702"/>
                  </a:cubicBezTo>
                  <a:cubicBezTo>
                    <a:pt x="376" y="1685"/>
                    <a:pt x="398" y="1674"/>
                    <a:pt x="409" y="1653"/>
                  </a:cubicBezTo>
                  <a:cubicBezTo>
                    <a:pt x="447" y="1587"/>
                    <a:pt x="496" y="1528"/>
                    <a:pt x="550" y="1473"/>
                  </a:cubicBezTo>
                  <a:cubicBezTo>
                    <a:pt x="588" y="1446"/>
                    <a:pt x="615" y="1413"/>
                    <a:pt x="637" y="1375"/>
                  </a:cubicBezTo>
                  <a:cubicBezTo>
                    <a:pt x="669" y="1332"/>
                    <a:pt x="702" y="1288"/>
                    <a:pt x="740" y="1245"/>
                  </a:cubicBezTo>
                  <a:cubicBezTo>
                    <a:pt x="811" y="1153"/>
                    <a:pt x="892" y="1066"/>
                    <a:pt x="968" y="973"/>
                  </a:cubicBezTo>
                  <a:cubicBezTo>
                    <a:pt x="979" y="962"/>
                    <a:pt x="985" y="946"/>
                    <a:pt x="996" y="941"/>
                  </a:cubicBezTo>
                  <a:cubicBezTo>
                    <a:pt x="1039" y="897"/>
                    <a:pt x="1083" y="854"/>
                    <a:pt x="1121" y="810"/>
                  </a:cubicBezTo>
                  <a:cubicBezTo>
                    <a:pt x="1180" y="745"/>
                    <a:pt x="1240" y="674"/>
                    <a:pt x="1300" y="604"/>
                  </a:cubicBezTo>
                  <a:cubicBezTo>
                    <a:pt x="1360" y="587"/>
                    <a:pt x="1365" y="522"/>
                    <a:pt x="1414" y="495"/>
                  </a:cubicBezTo>
                  <a:cubicBezTo>
                    <a:pt x="1414" y="457"/>
                    <a:pt x="1463" y="462"/>
                    <a:pt x="1474" y="430"/>
                  </a:cubicBezTo>
                  <a:cubicBezTo>
                    <a:pt x="1490" y="408"/>
                    <a:pt x="1512" y="381"/>
                    <a:pt x="1539" y="359"/>
                  </a:cubicBezTo>
                  <a:cubicBezTo>
                    <a:pt x="1555" y="343"/>
                    <a:pt x="1577" y="332"/>
                    <a:pt x="1588" y="299"/>
                  </a:cubicBezTo>
                  <a:cubicBezTo>
                    <a:pt x="1594" y="272"/>
                    <a:pt x="1615" y="250"/>
                    <a:pt x="1637" y="239"/>
                  </a:cubicBezTo>
                  <a:cubicBezTo>
                    <a:pt x="1697" y="207"/>
                    <a:pt x="1729" y="147"/>
                    <a:pt x="1784" y="114"/>
                  </a:cubicBezTo>
                  <a:cubicBezTo>
                    <a:pt x="1795" y="87"/>
                    <a:pt x="1816" y="60"/>
                    <a:pt x="1844" y="49"/>
                  </a:cubicBezTo>
                  <a:lnTo>
                    <a:pt x="1767"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41" name="Google Shape;6908;p123"/>
            <p:cNvSpPr/>
            <p:nvPr/>
          </p:nvSpPr>
          <p:spPr>
            <a:xfrm>
              <a:off x="1835885" y="2734501"/>
              <a:ext cx="160604" cy="186426"/>
            </a:xfrm>
            <a:custGeom>
              <a:avLst/>
              <a:gdLst/>
              <a:ahLst/>
              <a:cxnLst/>
              <a:rect l="l" t="t" r="r" b="b"/>
              <a:pathLst>
                <a:path w="1387" h="1610" extrusionOk="0">
                  <a:moveTo>
                    <a:pt x="1316" y="0"/>
                  </a:moveTo>
                  <a:lnTo>
                    <a:pt x="1245" y="49"/>
                  </a:lnTo>
                  <a:lnTo>
                    <a:pt x="1250" y="60"/>
                  </a:lnTo>
                  <a:lnTo>
                    <a:pt x="1294" y="44"/>
                  </a:lnTo>
                  <a:lnTo>
                    <a:pt x="1294" y="44"/>
                  </a:lnTo>
                  <a:cubicBezTo>
                    <a:pt x="1286" y="67"/>
                    <a:pt x="1273" y="85"/>
                    <a:pt x="1256" y="85"/>
                  </a:cubicBezTo>
                  <a:cubicBezTo>
                    <a:pt x="1249" y="85"/>
                    <a:pt x="1242" y="82"/>
                    <a:pt x="1234" y="76"/>
                  </a:cubicBezTo>
                  <a:cubicBezTo>
                    <a:pt x="1228" y="72"/>
                    <a:pt x="1223" y="70"/>
                    <a:pt x="1219" y="70"/>
                  </a:cubicBezTo>
                  <a:cubicBezTo>
                    <a:pt x="1208" y="70"/>
                    <a:pt x="1202" y="81"/>
                    <a:pt x="1191" y="93"/>
                  </a:cubicBezTo>
                  <a:lnTo>
                    <a:pt x="1218" y="114"/>
                  </a:lnTo>
                  <a:lnTo>
                    <a:pt x="1158" y="174"/>
                  </a:lnTo>
                  <a:lnTo>
                    <a:pt x="1120" y="163"/>
                  </a:lnTo>
                  <a:cubicBezTo>
                    <a:pt x="1082" y="196"/>
                    <a:pt x="1055" y="239"/>
                    <a:pt x="1038" y="283"/>
                  </a:cubicBezTo>
                  <a:cubicBezTo>
                    <a:pt x="1033" y="294"/>
                    <a:pt x="1022" y="305"/>
                    <a:pt x="1011" y="310"/>
                  </a:cubicBezTo>
                  <a:cubicBezTo>
                    <a:pt x="995" y="310"/>
                    <a:pt x="984" y="305"/>
                    <a:pt x="968" y="305"/>
                  </a:cubicBezTo>
                  <a:cubicBezTo>
                    <a:pt x="968" y="316"/>
                    <a:pt x="973" y="332"/>
                    <a:pt x="968" y="337"/>
                  </a:cubicBezTo>
                  <a:cubicBezTo>
                    <a:pt x="941" y="359"/>
                    <a:pt x="924" y="397"/>
                    <a:pt x="919" y="430"/>
                  </a:cubicBezTo>
                  <a:cubicBezTo>
                    <a:pt x="919" y="441"/>
                    <a:pt x="903" y="451"/>
                    <a:pt x="892" y="451"/>
                  </a:cubicBezTo>
                  <a:cubicBezTo>
                    <a:pt x="888" y="451"/>
                    <a:pt x="885" y="451"/>
                    <a:pt x="882" y="451"/>
                  </a:cubicBezTo>
                  <a:cubicBezTo>
                    <a:pt x="847" y="451"/>
                    <a:pt x="815" y="476"/>
                    <a:pt x="805" y="511"/>
                  </a:cubicBezTo>
                  <a:cubicBezTo>
                    <a:pt x="799" y="544"/>
                    <a:pt x="778" y="538"/>
                    <a:pt x="761" y="549"/>
                  </a:cubicBezTo>
                  <a:cubicBezTo>
                    <a:pt x="767" y="560"/>
                    <a:pt x="767" y="576"/>
                    <a:pt x="772" y="593"/>
                  </a:cubicBezTo>
                  <a:lnTo>
                    <a:pt x="712" y="604"/>
                  </a:lnTo>
                  <a:cubicBezTo>
                    <a:pt x="729" y="653"/>
                    <a:pt x="685" y="647"/>
                    <a:pt x="669" y="663"/>
                  </a:cubicBezTo>
                  <a:cubicBezTo>
                    <a:pt x="674" y="669"/>
                    <a:pt x="680" y="674"/>
                    <a:pt x="685" y="680"/>
                  </a:cubicBezTo>
                  <a:lnTo>
                    <a:pt x="593" y="750"/>
                  </a:lnTo>
                  <a:cubicBezTo>
                    <a:pt x="593" y="761"/>
                    <a:pt x="598" y="783"/>
                    <a:pt x="604" y="805"/>
                  </a:cubicBezTo>
                  <a:lnTo>
                    <a:pt x="576" y="788"/>
                  </a:lnTo>
                  <a:cubicBezTo>
                    <a:pt x="555" y="816"/>
                    <a:pt x="538" y="848"/>
                    <a:pt x="511" y="854"/>
                  </a:cubicBezTo>
                  <a:cubicBezTo>
                    <a:pt x="479" y="865"/>
                    <a:pt x="484" y="892"/>
                    <a:pt x="462" y="908"/>
                  </a:cubicBezTo>
                  <a:cubicBezTo>
                    <a:pt x="489" y="946"/>
                    <a:pt x="435" y="957"/>
                    <a:pt x="441" y="984"/>
                  </a:cubicBezTo>
                  <a:cubicBezTo>
                    <a:pt x="441" y="990"/>
                    <a:pt x="424" y="995"/>
                    <a:pt x="424" y="995"/>
                  </a:cubicBezTo>
                  <a:cubicBezTo>
                    <a:pt x="417" y="989"/>
                    <a:pt x="411" y="987"/>
                    <a:pt x="406" y="987"/>
                  </a:cubicBezTo>
                  <a:cubicBezTo>
                    <a:pt x="386" y="987"/>
                    <a:pt x="376" y="1018"/>
                    <a:pt x="359" y="1022"/>
                  </a:cubicBezTo>
                  <a:cubicBezTo>
                    <a:pt x="354" y="1022"/>
                    <a:pt x="354" y="1033"/>
                    <a:pt x="348" y="1033"/>
                  </a:cubicBezTo>
                  <a:lnTo>
                    <a:pt x="381" y="1049"/>
                  </a:lnTo>
                  <a:cubicBezTo>
                    <a:pt x="368" y="1066"/>
                    <a:pt x="362" y="1087"/>
                    <a:pt x="341" y="1087"/>
                  </a:cubicBezTo>
                  <a:cubicBezTo>
                    <a:pt x="336" y="1087"/>
                    <a:pt x="329" y="1085"/>
                    <a:pt x="321" y="1082"/>
                  </a:cubicBezTo>
                  <a:cubicBezTo>
                    <a:pt x="316" y="1082"/>
                    <a:pt x="299" y="1087"/>
                    <a:pt x="294" y="1104"/>
                  </a:cubicBezTo>
                  <a:cubicBezTo>
                    <a:pt x="294" y="1115"/>
                    <a:pt x="316" y="1131"/>
                    <a:pt x="294" y="1147"/>
                  </a:cubicBezTo>
                  <a:lnTo>
                    <a:pt x="294" y="1185"/>
                  </a:lnTo>
                  <a:lnTo>
                    <a:pt x="250" y="1164"/>
                  </a:lnTo>
                  <a:lnTo>
                    <a:pt x="250" y="1164"/>
                  </a:lnTo>
                  <a:cubicBezTo>
                    <a:pt x="256" y="1180"/>
                    <a:pt x="261" y="1191"/>
                    <a:pt x="261" y="1207"/>
                  </a:cubicBezTo>
                  <a:lnTo>
                    <a:pt x="223" y="1234"/>
                  </a:lnTo>
                  <a:lnTo>
                    <a:pt x="212" y="1202"/>
                  </a:lnTo>
                  <a:cubicBezTo>
                    <a:pt x="212" y="1283"/>
                    <a:pt x="163" y="1354"/>
                    <a:pt x="87" y="1376"/>
                  </a:cubicBezTo>
                  <a:cubicBezTo>
                    <a:pt x="93" y="1392"/>
                    <a:pt x="98" y="1408"/>
                    <a:pt x="98" y="1424"/>
                  </a:cubicBezTo>
                  <a:cubicBezTo>
                    <a:pt x="93" y="1457"/>
                    <a:pt x="60" y="1457"/>
                    <a:pt x="38" y="1462"/>
                  </a:cubicBezTo>
                  <a:lnTo>
                    <a:pt x="44" y="1517"/>
                  </a:lnTo>
                  <a:lnTo>
                    <a:pt x="0" y="1506"/>
                  </a:lnTo>
                  <a:lnTo>
                    <a:pt x="27" y="1609"/>
                  </a:lnTo>
                  <a:cubicBezTo>
                    <a:pt x="49" y="1588"/>
                    <a:pt x="65" y="1571"/>
                    <a:pt x="76" y="1555"/>
                  </a:cubicBezTo>
                  <a:cubicBezTo>
                    <a:pt x="82" y="1544"/>
                    <a:pt x="87" y="1522"/>
                    <a:pt x="98" y="1522"/>
                  </a:cubicBezTo>
                  <a:cubicBezTo>
                    <a:pt x="136" y="1517"/>
                    <a:pt x="131" y="1473"/>
                    <a:pt x="163" y="1457"/>
                  </a:cubicBezTo>
                  <a:cubicBezTo>
                    <a:pt x="201" y="1446"/>
                    <a:pt x="191" y="1392"/>
                    <a:pt x="234" y="1392"/>
                  </a:cubicBezTo>
                  <a:cubicBezTo>
                    <a:pt x="239" y="1392"/>
                    <a:pt x="239" y="1381"/>
                    <a:pt x="245" y="1376"/>
                  </a:cubicBezTo>
                  <a:cubicBezTo>
                    <a:pt x="256" y="1354"/>
                    <a:pt x="267" y="1337"/>
                    <a:pt x="283" y="1316"/>
                  </a:cubicBezTo>
                  <a:cubicBezTo>
                    <a:pt x="305" y="1299"/>
                    <a:pt x="326" y="1283"/>
                    <a:pt x="332" y="1251"/>
                  </a:cubicBezTo>
                  <a:cubicBezTo>
                    <a:pt x="332" y="1240"/>
                    <a:pt x="343" y="1229"/>
                    <a:pt x="359" y="1218"/>
                  </a:cubicBezTo>
                  <a:cubicBezTo>
                    <a:pt x="370" y="1202"/>
                    <a:pt x="392" y="1185"/>
                    <a:pt x="403" y="1174"/>
                  </a:cubicBezTo>
                  <a:cubicBezTo>
                    <a:pt x="413" y="1164"/>
                    <a:pt x="424" y="1142"/>
                    <a:pt x="435" y="1131"/>
                  </a:cubicBezTo>
                  <a:cubicBezTo>
                    <a:pt x="446" y="1115"/>
                    <a:pt x="468" y="1104"/>
                    <a:pt x="473" y="1093"/>
                  </a:cubicBezTo>
                  <a:cubicBezTo>
                    <a:pt x="489" y="1049"/>
                    <a:pt x="555" y="1039"/>
                    <a:pt x="544" y="984"/>
                  </a:cubicBezTo>
                  <a:cubicBezTo>
                    <a:pt x="582" y="962"/>
                    <a:pt x="609" y="930"/>
                    <a:pt x="631" y="897"/>
                  </a:cubicBezTo>
                  <a:cubicBezTo>
                    <a:pt x="691" y="821"/>
                    <a:pt x="778" y="772"/>
                    <a:pt x="810" y="685"/>
                  </a:cubicBezTo>
                  <a:cubicBezTo>
                    <a:pt x="816" y="680"/>
                    <a:pt x="816" y="674"/>
                    <a:pt x="821" y="674"/>
                  </a:cubicBezTo>
                  <a:cubicBezTo>
                    <a:pt x="875" y="653"/>
                    <a:pt x="897" y="604"/>
                    <a:pt x="930" y="566"/>
                  </a:cubicBezTo>
                  <a:cubicBezTo>
                    <a:pt x="984" y="506"/>
                    <a:pt x="1049" y="446"/>
                    <a:pt x="1098" y="386"/>
                  </a:cubicBezTo>
                  <a:cubicBezTo>
                    <a:pt x="1142" y="348"/>
                    <a:pt x="1174" y="305"/>
                    <a:pt x="1207" y="261"/>
                  </a:cubicBezTo>
                  <a:cubicBezTo>
                    <a:pt x="1223" y="229"/>
                    <a:pt x="1256" y="229"/>
                    <a:pt x="1272" y="201"/>
                  </a:cubicBezTo>
                  <a:cubicBezTo>
                    <a:pt x="1299" y="158"/>
                    <a:pt x="1354" y="136"/>
                    <a:pt x="1365" y="82"/>
                  </a:cubicBezTo>
                  <a:cubicBezTo>
                    <a:pt x="1370" y="76"/>
                    <a:pt x="1381" y="76"/>
                    <a:pt x="1386" y="71"/>
                  </a:cubicBezTo>
                  <a:cubicBezTo>
                    <a:pt x="1381" y="33"/>
                    <a:pt x="1354" y="0"/>
                    <a:pt x="13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42" name="Google Shape;6909;p123"/>
            <p:cNvSpPr/>
            <p:nvPr/>
          </p:nvSpPr>
          <p:spPr>
            <a:xfrm>
              <a:off x="2112860" y="2949062"/>
              <a:ext cx="204026" cy="210627"/>
            </a:xfrm>
            <a:custGeom>
              <a:avLst/>
              <a:gdLst/>
              <a:ahLst/>
              <a:cxnLst/>
              <a:rect l="l" t="t" r="r" b="b"/>
              <a:pathLst>
                <a:path w="1762" h="1819" extrusionOk="0">
                  <a:moveTo>
                    <a:pt x="1723" y="1"/>
                  </a:moveTo>
                  <a:cubicBezTo>
                    <a:pt x="1696" y="33"/>
                    <a:pt x="1663" y="66"/>
                    <a:pt x="1625" y="93"/>
                  </a:cubicBezTo>
                  <a:cubicBezTo>
                    <a:pt x="1571" y="131"/>
                    <a:pt x="1544" y="197"/>
                    <a:pt x="1484" y="229"/>
                  </a:cubicBezTo>
                  <a:cubicBezTo>
                    <a:pt x="1457" y="289"/>
                    <a:pt x="1408" y="338"/>
                    <a:pt x="1354" y="365"/>
                  </a:cubicBezTo>
                  <a:lnTo>
                    <a:pt x="1348" y="371"/>
                  </a:lnTo>
                  <a:cubicBezTo>
                    <a:pt x="1305" y="425"/>
                    <a:pt x="1250" y="479"/>
                    <a:pt x="1196" y="528"/>
                  </a:cubicBezTo>
                  <a:cubicBezTo>
                    <a:pt x="1131" y="583"/>
                    <a:pt x="1065" y="648"/>
                    <a:pt x="1006" y="718"/>
                  </a:cubicBezTo>
                  <a:cubicBezTo>
                    <a:pt x="968" y="751"/>
                    <a:pt x="940" y="784"/>
                    <a:pt x="902" y="816"/>
                  </a:cubicBezTo>
                  <a:cubicBezTo>
                    <a:pt x="875" y="838"/>
                    <a:pt x="859" y="871"/>
                    <a:pt x="821" y="887"/>
                  </a:cubicBezTo>
                  <a:cubicBezTo>
                    <a:pt x="811" y="887"/>
                    <a:pt x="827" y="928"/>
                    <a:pt x="802" y="928"/>
                  </a:cubicBezTo>
                  <a:cubicBezTo>
                    <a:pt x="798" y="928"/>
                    <a:pt x="794" y="927"/>
                    <a:pt x="788" y="925"/>
                  </a:cubicBezTo>
                  <a:cubicBezTo>
                    <a:pt x="766" y="974"/>
                    <a:pt x="712" y="990"/>
                    <a:pt x="685" y="1034"/>
                  </a:cubicBezTo>
                  <a:cubicBezTo>
                    <a:pt x="674" y="1055"/>
                    <a:pt x="658" y="1077"/>
                    <a:pt x="641" y="1093"/>
                  </a:cubicBezTo>
                  <a:cubicBezTo>
                    <a:pt x="582" y="1142"/>
                    <a:pt x="549" y="1213"/>
                    <a:pt x="478" y="1257"/>
                  </a:cubicBezTo>
                  <a:cubicBezTo>
                    <a:pt x="462" y="1267"/>
                    <a:pt x="446" y="1284"/>
                    <a:pt x="440" y="1305"/>
                  </a:cubicBezTo>
                  <a:cubicBezTo>
                    <a:pt x="429" y="1327"/>
                    <a:pt x="424" y="1349"/>
                    <a:pt x="397" y="1349"/>
                  </a:cubicBezTo>
                  <a:cubicBezTo>
                    <a:pt x="391" y="1349"/>
                    <a:pt x="391" y="1354"/>
                    <a:pt x="386" y="1360"/>
                  </a:cubicBezTo>
                  <a:cubicBezTo>
                    <a:pt x="348" y="1409"/>
                    <a:pt x="304" y="1458"/>
                    <a:pt x="266" y="1507"/>
                  </a:cubicBezTo>
                  <a:cubicBezTo>
                    <a:pt x="261" y="1512"/>
                    <a:pt x="255" y="1517"/>
                    <a:pt x="245" y="1523"/>
                  </a:cubicBezTo>
                  <a:cubicBezTo>
                    <a:pt x="209" y="1528"/>
                    <a:pt x="221" y="1589"/>
                    <a:pt x="179" y="1589"/>
                  </a:cubicBezTo>
                  <a:cubicBezTo>
                    <a:pt x="176" y="1589"/>
                    <a:pt x="172" y="1589"/>
                    <a:pt x="169" y="1588"/>
                  </a:cubicBezTo>
                  <a:lnTo>
                    <a:pt x="169" y="1588"/>
                  </a:lnTo>
                  <a:cubicBezTo>
                    <a:pt x="174" y="1604"/>
                    <a:pt x="169" y="1621"/>
                    <a:pt x="158" y="1632"/>
                  </a:cubicBezTo>
                  <a:cubicBezTo>
                    <a:pt x="103" y="1686"/>
                    <a:pt x="54" y="1740"/>
                    <a:pt x="0" y="1795"/>
                  </a:cubicBezTo>
                  <a:cubicBezTo>
                    <a:pt x="16" y="1811"/>
                    <a:pt x="37" y="1819"/>
                    <a:pt x="59" y="1819"/>
                  </a:cubicBezTo>
                  <a:cubicBezTo>
                    <a:pt x="74" y="1819"/>
                    <a:pt x="90" y="1815"/>
                    <a:pt x="103" y="1806"/>
                  </a:cubicBezTo>
                  <a:cubicBezTo>
                    <a:pt x="147" y="1757"/>
                    <a:pt x="217" y="1729"/>
                    <a:pt x="239" y="1664"/>
                  </a:cubicBezTo>
                  <a:lnTo>
                    <a:pt x="255" y="1664"/>
                  </a:lnTo>
                  <a:cubicBezTo>
                    <a:pt x="272" y="1642"/>
                    <a:pt x="288" y="1621"/>
                    <a:pt x="304" y="1594"/>
                  </a:cubicBezTo>
                  <a:cubicBezTo>
                    <a:pt x="315" y="1572"/>
                    <a:pt x="353" y="1556"/>
                    <a:pt x="375" y="1534"/>
                  </a:cubicBezTo>
                  <a:cubicBezTo>
                    <a:pt x="370" y="1485"/>
                    <a:pt x="424" y="1485"/>
                    <a:pt x="446" y="1458"/>
                  </a:cubicBezTo>
                  <a:cubicBezTo>
                    <a:pt x="451" y="1447"/>
                    <a:pt x="478" y="1441"/>
                    <a:pt x="478" y="1436"/>
                  </a:cubicBezTo>
                  <a:cubicBezTo>
                    <a:pt x="467" y="1403"/>
                    <a:pt x="495" y="1398"/>
                    <a:pt x="511" y="1382"/>
                  </a:cubicBezTo>
                  <a:cubicBezTo>
                    <a:pt x="527" y="1360"/>
                    <a:pt x="554" y="1349"/>
                    <a:pt x="560" y="1327"/>
                  </a:cubicBezTo>
                  <a:cubicBezTo>
                    <a:pt x="571" y="1305"/>
                    <a:pt x="603" y="1305"/>
                    <a:pt x="603" y="1278"/>
                  </a:cubicBezTo>
                  <a:cubicBezTo>
                    <a:pt x="603" y="1262"/>
                    <a:pt x="647" y="1267"/>
                    <a:pt x="636" y="1229"/>
                  </a:cubicBezTo>
                  <a:cubicBezTo>
                    <a:pt x="679" y="1218"/>
                    <a:pt x="685" y="1175"/>
                    <a:pt x="712" y="1148"/>
                  </a:cubicBezTo>
                  <a:lnTo>
                    <a:pt x="728" y="1159"/>
                  </a:lnTo>
                  <a:cubicBezTo>
                    <a:pt x="745" y="1142"/>
                    <a:pt x="772" y="1126"/>
                    <a:pt x="772" y="1110"/>
                  </a:cubicBezTo>
                  <a:cubicBezTo>
                    <a:pt x="772" y="1072"/>
                    <a:pt x="799" y="1072"/>
                    <a:pt x="815" y="1050"/>
                  </a:cubicBezTo>
                  <a:cubicBezTo>
                    <a:pt x="832" y="1034"/>
                    <a:pt x="837" y="1006"/>
                    <a:pt x="870" y="1006"/>
                  </a:cubicBezTo>
                  <a:cubicBezTo>
                    <a:pt x="875" y="1006"/>
                    <a:pt x="886" y="985"/>
                    <a:pt x="886" y="979"/>
                  </a:cubicBezTo>
                  <a:cubicBezTo>
                    <a:pt x="875" y="941"/>
                    <a:pt x="902" y="925"/>
                    <a:pt x="919" y="920"/>
                  </a:cubicBezTo>
                  <a:cubicBezTo>
                    <a:pt x="937" y="915"/>
                    <a:pt x="936" y="895"/>
                    <a:pt x="951" y="895"/>
                  </a:cubicBezTo>
                  <a:cubicBezTo>
                    <a:pt x="954" y="895"/>
                    <a:pt x="958" y="896"/>
                    <a:pt x="962" y="898"/>
                  </a:cubicBezTo>
                  <a:cubicBezTo>
                    <a:pt x="965" y="899"/>
                    <a:pt x="968" y="900"/>
                    <a:pt x="971" y="900"/>
                  </a:cubicBezTo>
                  <a:cubicBezTo>
                    <a:pt x="988" y="900"/>
                    <a:pt x="986" y="869"/>
                    <a:pt x="1000" y="854"/>
                  </a:cubicBezTo>
                  <a:cubicBezTo>
                    <a:pt x="1017" y="843"/>
                    <a:pt x="1033" y="827"/>
                    <a:pt x="1049" y="811"/>
                  </a:cubicBezTo>
                  <a:cubicBezTo>
                    <a:pt x="1065" y="795"/>
                    <a:pt x="1076" y="773"/>
                    <a:pt x="1093" y="756"/>
                  </a:cubicBezTo>
                  <a:cubicBezTo>
                    <a:pt x="1109" y="740"/>
                    <a:pt x="1125" y="724"/>
                    <a:pt x="1142" y="708"/>
                  </a:cubicBezTo>
                  <a:cubicBezTo>
                    <a:pt x="1147" y="691"/>
                    <a:pt x="1158" y="675"/>
                    <a:pt x="1174" y="659"/>
                  </a:cubicBezTo>
                  <a:cubicBezTo>
                    <a:pt x="1239" y="604"/>
                    <a:pt x="1299" y="544"/>
                    <a:pt x="1354" y="474"/>
                  </a:cubicBezTo>
                  <a:cubicBezTo>
                    <a:pt x="1354" y="468"/>
                    <a:pt x="1359" y="468"/>
                    <a:pt x="1359" y="468"/>
                  </a:cubicBezTo>
                  <a:cubicBezTo>
                    <a:pt x="1430" y="409"/>
                    <a:pt x="1484" y="327"/>
                    <a:pt x="1566" y="278"/>
                  </a:cubicBezTo>
                  <a:cubicBezTo>
                    <a:pt x="1576" y="267"/>
                    <a:pt x="1587" y="256"/>
                    <a:pt x="1593" y="240"/>
                  </a:cubicBezTo>
                  <a:cubicBezTo>
                    <a:pt x="1598" y="207"/>
                    <a:pt x="1625" y="180"/>
                    <a:pt x="1658" y="169"/>
                  </a:cubicBezTo>
                  <a:cubicBezTo>
                    <a:pt x="1674" y="169"/>
                    <a:pt x="1685" y="159"/>
                    <a:pt x="1691" y="142"/>
                  </a:cubicBezTo>
                  <a:cubicBezTo>
                    <a:pt x="1701" y="115"/>
                    <a:pt x="1723" y="104"/>
                    <a:pt x="1745" y="77"/>
                  </a:cubicBezTo>
                  <a:cubicBezTo>
                    <a:pt x="1761" y="50"/>
                    <a:pt x="1761" y="44"/>
                    <a:pt x="17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43" name="Google Shape;6910;p123"/>
            <p:cNvSpPr/>
            <p:nvPr/>
          </p:nvSpPr>
          <p:spPr>
            <a:xfrm>
              <a:off x="1983752" y="2818218"/>
              <a:ext cx="188973" cy="201479"/>
            </a:xfrm>
            <a:custGeom>
              <a:avLst/>
              <a:gdLst/>
              <a:ahLst/>
              <a:cxnLst/>
              <a:rect l="l" t="t" r="r" b="b"/>
              <a:pathLst>
                <a:path w="1632" h="1740" extrusionOk="0">
                  <a:moveTo>
                    <a:pt x="1566" y="0"/>
                  </a:moveTo>
                  <a:cubicBezTo>
                    <a:pt x="1517" y="33"/>
                    <a:pt x="1517" y="33"/>
                    <a:pt x="1512" y="82"/>
                  </a:cubicBezTo>
                  <a:lnTo>
                    <a:pt x="1485" y="65"/>
                  </a:lnTo>
                  <a:cubicBezTo>
                    <a:pt x="1474" y="76"/>
                    <a:pt x="1463" y="87"/>
                    <a:pt x="1452" y="93"/>
                  </a:cubicBezTo>
                  <a:cubicBezTo>
                    <a:pt x="1419" y="109"/>
                    <a:pt x="1403" y="131"/>
                    <a:pt x="1425" y="169"/>
                  </a:cubicBezTo>
                  <a:cubicBezTo>
                    <a:pt x="1405" y="179"/>
                    <a:pt x="1381" y="202"/>
                    <a:pt x="1368" y="202"/>
                  </a:cubicBezTo>
                  <a:cubicBezTo>
                    <a:pt x="1367" y="202"/>
                    <a:pt x="1366" y="202"/>
                    <a:pt x="1365" y="201"/>
                  </a:cubicBezTo>
                  <a:cubicBezTo>
                    <a:pt x="1359" y="200"/>
                    <a:pt x="1354" y="199"/>
                    <a:pt x="1350" y="199"/>
                  </a:cubicBezTo>
                  <a:cubicBezTo>
                    <a:pt x="1327" y="199"/>
                    <a:pt x="1325" y="220"/>
                    <a:pt x="1316" y="234"/>
                  </a:cubicBezTo>
                  <a:cubicBezTo>
                    <a:pt x="1294" y="267"/>
                    <a:pt x="1273" y="299"/>
                    <a:pt x="1256" y="332"/>
                  </a:cubicBezTo>
                  <a:lnTo>
                    <a:pt x="1213" y="305"/>
                  </a:lnTo>
                  <a:lnTo>
                    <a:pt x="1213" y="305"/>
                  </a:lnTo>
                  <a:cubicBezTo>
                    <a:pt x="1217" y="358"/>
                    <a:pt x="1196" y="378"/>
                    <a:pt x="1156" y="378"/>
                  </a:cubicBezTo>
                  <a:cubicBezTo>
                    <a:pt x="1147" y="378"/>
                    <a:pt x="1137" y="377"/>
                    <a:pt x="1126" y="375"/>
                  </a:cubicBezTo>
                  <a:lnTo>
                    <a:pt x="1126" y="375"/>
                  </a:lnTo>
                  <a:lnTo>
                    <a:pt x="1169" y="397"/>
                  </a:lnTo>
                  <a:cubicBezTo>
                    <a:pt x="1142" y="397"/>
                    <a:pt x="1131" y="430"/>
                    <a:pt x="1126" y="430"/>
                  </a:cubicBezTo>
                  <a:cubicBezTo>
                    <a:pt x="1082" y="430"/>
                    <a:pt x="1110" y="457"/>
                    <a:pt x="1104" y="473"/>
                  </a:cubicBezTo>
                  <a:cubicBezTo>
                    <a:pt x="1033" y="479"/>
                    <a:pt x="1017" y="560"/>
                    <a:pt x="957" y="571"/>
                  </a:cubicBezTo>
                  <a:lnTo>
                    <a:pt x="968" y="609"/>
                  </a:lnTo>
                  <a:cubicBezTo>
                    <a:pt x="946" y="631"/>
                    <a:pt x="936" y="647"/>
                    <a:pt x="919" y="663"/>
                  </a:cubicBezTo>
                  <a:cubicBezTo>
                    <a:pt x="915" y="669"/>
                    <a:pt x="910" y="671"/>
                    <a:pt x="902" y="671"/>
                  </a:cubicBezTo>
                  <a:cubicBezTo>
                    <a:pt x="892" y="671"/>
                    <a:pt x="880" y="668"/>
                    <a:pt x="867" y="668"/>
                  </a:cubicBezTo>
                  <a:cubicBezTo>
                    <a:pt x="863" y="668"/>
                    <a:pt x="858" y="668"/>
                    <a:pt x="854" y="669"/>
                  </a:cubicBezTo>
                  <a:lnTo>
                    <a:pt x="887" y="718"/>
                  </a:lnTo>
                  <a:cubicBezTo>
                    <a:pt x="879" y="716"/>
                    <a:pt x="873" y="715"/>
                    <a:pt x="868" y="715"/>
                  </a:cubicBezTo>
                  <a:cubicBezTo>
                    <a:pt x="821" y="715"/>
                    <a:pt x="839" y="773"/>
                    <a:pt x="805" y="783"/>
                  </a:cubicBezTo>
                  <a:lnTo>
                    <a:pt x="773" y="739"/>
                  </a:lnTo>
                  <a:lnTo>
                    <a:pt x="773" y="739"/>
                  </a:lnTo>
                  <a:cubicBezTo>
                    <a:pt x="778" y="772"/>
                    <a:pt x="745" y="756"/>
                    <a:pt x="756" y="783"/>
                  </a:cubicBezTo>
                  <a:cubicBezTo>
                    <a:pt x="762" y="805"/>
                    <a:pt x="751" y="832"/>
                    <a:pt x="729" y="832"/>
                  </a:cubicBezTo>
                  <a:cubicBezTo>
                    <a:pt x="702" y="832"/>
                    <a:pt x="713" y="848"/>
                    <a:pt x="713" y="859"/>
                  </a:cubicBezTo>
                  <a:cubicBezTo>
                    <a:pt x="707" y="870"/>
                    <a:pt x="707" y="881"/>
                    <a:pt x="702" y="886"/>
                  </a:cubicBezTo>
                  <a:cubicBezTo>
                    <a:pt x="700" y="886"/>
                    <a:pt x="697" y="886"/>
                    <a:pt x="695" y="886"/>
                  </a:cubicBezTo>
                  <a:cubicBezTo>
                    <a:pt x="658" y="886"/>
                    <a:pt x="657" y="930"/>
                    <a:pt x="626" y="935"/>
                  </a:cubicBezTo>
                  <a:cubicBezTo>
                    <a:pt x="599" y="946"/>
                    <a:pt x="593" y="951"/>
                    <a:pt x="604" y="979"/>
                  </a:cubicBezTo>
                  <a:cubicBezTo>
                    <a:pt x="604" y="979"/>
                    <a:pt x="593" y="995"/>
                    <a:pt x="588" y="995"/>
                  </a:cubicBezTo>
                  <a:cubicBezTo>
                    <a:pt x="544" y="1006"/>
                    <a:pt x="533" y="1006"/>
                    <a:pt x="528" y="1028"/>
                  </a:cubicBezTo>
                  <a:cubicBezTo>
                    <a:pt x="517" y="1060"/>
                    <a:pt x="495" y="1093"/>
                    <a:pt x="468" y="1115"/>
                  </a:cubicBezTo>
                  <a:cubicBezTo>
                    <a:pt x="446" y="1131"/>
                    <a:pt x="425" y="1147"/>
                    <a:pt x="436" y="1180"/>
                  </a:cubicBezTo>
                  <a:cubicBezTo>
                    <a:pt x="430" y="1185"/>
                    <a:pt x="425" y="1191"/>
                    <a:pt x="419" y="1191"/>
                  </a:cubicBezTo>
                  <a:lnTo>
                    <a:pt x="403" y="1158"/>
                  </a:lnTo>
                  <a:cubicBezTo>
                    <a:pt x="397" y="1174"/>
                    <a:pt x="387" y="1191"/>
                    <a:pt x="376" y="1207"/>
                  </a:cubicBezTo>
                  <a:cubicBezTo>
                    <a:pt x="381" y="1212"/>
                    <a:pt x="387" y="1223"/>
                    <a:pt x="392" y="1234"/>
                  </a:cubicBezTo>
                  <a:cubicBezTo>
                    <a:pt x="359" y="1245"/>
                    <a:pt x="359" y="1299"/>
                    <a:pt x="316" y="1305"/>
                  </a:cubicBezTo>
                  <a:lnTo>
                    <a:pt x="316" y="1278"/>
                  </a:lnTo>
                  <a:cubicBezTo>
                    <a:pt x="305" y="1299"/>
                    <a:pt x="267" y="1310"/>
                    <a:pt x="289" y="1343"/>
                  </a:cubicBezTo>
                  <a:cubicBezTo>
                    <a:pt x="289" y="1362"/>
                    <a:pt x="276" y="1377"/>
                    <a:pt x="259" y="1377"/>
                  </a:cubicBezTo>
                  <a:cubicBezTo>
                    <a:pt x="256" y="1377"/>
                    <a:pt x="254" y="1376"/>
                    <a:pt x="251" y="1375"/>
                  </a:cubicBezTo>
                  <a:lnTo>
                    <a:pt x="229" y="1375"/>
                  </a:lnTo>
                  <a:lnTo>
                    <a:pt x="191" y="1490"/>
                  </a:lnTo>
                  <a:lnTo>
                    <a:pt x="142" y="1479"/>
                  </a:lnTo>
                  <a:cubicBezTo>
                    <a:pt x="126" y="1511"/>
                    <a:pt x="115" y="1544"/>
                    <a:pt x="104" y="1577"/>
                  </a:cubicBezTo>
                  <a:cubicBezTo>
                    <a:pt x="104" y="1598"/>
                    <a:pt x="93" y="1615"/>
                    <a:pt x="77" y="1620"/>
                  </a:cubicBezTo>
                  <a:cubicBezTo>
                    <a:pt x="17" y="1631"/>
                    <a:pt x="17" y="1680"/>
                    <a:pt x="1" y="1740"/>
                  </a:cubicBezTo>
                  <a:cubicBezTo>
                    <a:pt x="33" y="1718"/>
                    <a:pt x="55" y="1702"/>
                    <a:pt x="71" y="1685"/>
                  </a:cubicBezTo>
                  <a:cubicBezTo>
                    <a:pt x="93" y="1669"/>
                    <a:pt x="104" y="1658"/>
                    <a:pt x="115" y="1642"/>
                  </a:cubicBezTo>
                  <a:cubicBezTo>
                    <a:pt x="131" y="1631"/>
                    <a:pt x="142" y="1609"/>
                    <a:pt x="153" y="1593"/>
                  </a:cubicBezTo>
                  <a:cubicBezTo>
                    <a:pt x="158" y="1566"/>
                    <a:pt x="185" y="1582"/>
                    <a:pt x="196" y="1571"/>
                  </a:cubicBezTo>
                  <a:cubicBezTo>
                    <a:pt x="207" y="1555"/>
                    <a:pt x="213" y="1539"/>
                    <a:pt x="224" y="1528"/>
                  </a:cubicBezTo>
                  <a:cubicBezTo>
                    <a:pt x="234" y="1517"/>
                    <a:pt x="251" y="1479"/>
                    <a:pt x="267" y="1473"/>
                  </a:cubicBezTo>
                  <a:cubicBezTo>
                    <a:pt x="305" y="1473"/>
                    <a:pt x="311" y="1430"/>
                    <a:pt x="338" y="1419"/>
                  </a:cubicBezTo>
                  <a:cubicBezTo>
                    <a:pt x="354" y="1414"/>
                    <a:pt x="316" y="1397"/>
                    <a:pt x="343" y="1392"/>
                  </a:cubicBezTo>
                  <a:cubicBezTo>
                    <a:pt x="370" y="1381"/>
                    <a:pt x="381" y="1348"/>
                    <a:pt x="403" y="1332"/>
                  </a:cubicBezTo>
                  <a:cubicBezTo>
                    <a:pt x="419" y="1316"/>
                    <a:pt x="446" y="1310"/>
                    <a:pt x="452" y="1278"/>
                  </a:cubicBezTo>
                  <a:cubicBezTo>
                    <a:pt x="452" y="1272"/>
                    <a:pt x="463" y="1267"/>
                    <a:pt x="468" y="1267"/>
                  </a:cubicBezTo>
                  <a:cubicBezTo>
                    <a:pt x="484" y="1250"/>
                    <a:pt x="501" y="1240"/>
                    <a:pt x="517" y="1229"/>
                  </a:cubicBezTo>
                  <a:cubicBezTo>
                    <a:pt x="550" y="1191"/>
                    <a:pt x="566" y="1142"/>
                    <a:pt x="615" y="1120"/>
                  </a:cubicBezTo>
                  <a:cubicBezTo>
                    <a:pt x="615" y="1115"/>
                    <a:pt x="620" y="1109"/>
                    <a:pt x="615" y="1104"/>
                  </a:cubicBezTo>
                  <a:cubicBezTo>
                    <a:pt x="604" y="1077"/>
                    <a:pt x="631" y="1071"/>
                    <a:pt x="648" y="1066"/>
                  </a:cubicBezTo>
                  <a:cubicBezTo>
                    <a:pt x="664" y="1060"/>
                    <a:pt x="675" y="1049"/>
                    <a:pt x="686" y="1038"/>
                  </a:cubicBezTo>
                  <a:cubicBezTo>
                    <a:pt x="718" y="990"/>
                    <a:pt x="756" y="946"/>
                    <a:pt x="800" y="908"/>
                  </a:cubicBezTo>
                  <a:cubicBezTo>
                    <a:pt x="860" y="865"/>
                    <a:pt x="876" y="783"/>
                    <a:pt x="952" y="756"/>
                  </a:cubicBezTo>
                  <a:cubicBezTo>
                    <a:pt x="952" y="756"/>
                    <a:pt x="957" y="745"/>
                    <a:pt x="957" y="745"/>
                  </a:cubicBezTo>
                  <a:cubicBezTo>
                    <a:pt x="968" y="685"/>
                    <a:pt x="1050" y="680"/>
                    <a:pt x="1061" y="614"/>
                  </a:cubicBezTo>
                  <a:cubicBezTo>
                    <a:pt x="1063" y="615"/>
                    <a:pt x="1064" y="615"/>
                    <a:pt x="1066" y="615"/>
                  </a:cubicBezTo>
                  <a:cubicBezTo>
                    <a:pt x="1120" y="615"/>
                    <a:pt x="1117" y="538"/>
                    <a:pt x="1164" y="533"/>
                  </a:cubicBezTo>
                  <a:cubicBezTo>
                    <a:pt x="1207" y="479"/>
                    <a:pt x="1251" y="430"/>
                    <a:pt x="1300" y="386"/>
                  </a:cubicBezTo>
                  <a:cubicBezTo>
                    <a:pt x="1332" y="343"/>
                    <a:pt x="1370" y="310"/>
                    <a:pt x="1409" y="277"/>
                  </a:cubicBezTo>
                  <a:cubicBezTo>
                    <a:pt x="1419" y="272"/>
                    <a:pt x="1425" y="256"/>
                    <a:pt x="1430" y="245"/>
                  </a:cubicBezTo>
                  <a:cubicBezTo>
                    <a:pt x="1436" y="239"/>
                    <a:pt x="1441" y="229"/>
                    <a:pt x="1452" y="223"/>
                  </a:cubicBezTo>
                  <a:cubicBezTo>
                    <a:pt x="1490" y="190"/>
                    <a:pt x="1528" y="163"/>
                    <a:pt x="1566" y="131"/>
                  </a:cubicBezTo>
                  <a:cubicBezTo>
                    <a:pt x="1599" y="114"/>
                    <a:pt x="1621" y="82"/>
                    <a:pt x="1631" y="44"/>
                  </a:cubicBezTo>
                  <a:lnTo>
                    <a:pt x="1566"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44" name="Google Shape;6911;p123"/>
            <p:cNvSpPr/>
            <p:nvPr/>
          </p:nvSpPr>
          <p:spPr>
            <a:xfrm>
              <a:off x="2045469" y="2844618"/>
              <a:ext cx="166278" cy="168825"/>
            </a:xfrm>
            <a:custGeom>
              <a:avLst/>
              <a:gdLst/>
              <a:ahLst/>
              <a:cxnLst/>
              <a:rect l="l" t="t" r="r" b="b"/>
              <a:pathLst>
                <a:path w="1436" h="1458" extrusionOk="0">
                  <a:moveTo>
                    <a:pt x="1387" y="1"/>
                  </a:moveTo>
                  <a:cubicBezTo>
                    <a:pt x="1370" y="1"/>
                    <a:pt x="1359" y="17"/>
                    <a:pt x="1359" y="28"/>
                  </a:cubicBezTo>
                  <a:cubicBezTo>
                    <a:pt x="1332" y="33"/>
                    <a:pt x="1321" y="60"/>
                    <a:pt x="1300" y="77"/>
                  </a:cubicBezTo>
                  <a:cubicBezTo>
                    <a:pt x="1261" y="109"/>
                    <a:pt x="1245" y="169"/>
                    <a:pt x="1185" y="174"/>
                  </a:cubicBezTo>
                  <a:cubicBezTo>
                    <a:pt x="1175" y="174"/>
                    <a:pt x="1169" y="196"/>
                    <a:pt x="1158" y="207"/>
                  </a:cubicBezTo>
                  <a:cubicBezTo>
                    <a:pt x="1147" y="223"/>
                    <a:pt x="1153" y="223"/>
                    <a:pt x="1147" y="223"/>
                  </a:cubicBezTo>
                  <a:cubicBezTo>
                    <a:pt x="1131" y="229"/>
                    <a:pt x="1109" y="240"/>
                    <a:pt x="1104" y="261"/>
                  </a:cubicBezTo>
                  <a:cubicBezTo>
                    <a:pt x="1093" y="272"/>
                    <a:pt x="1082" y="289"/>
                    <a:pt x="1077" y="305"/>
                  </a:cubicBezTo>
                  <a:cubicBezTo>
                    <a:pt x="1071" y="316"/>
                    <a:pt x="1060" y="327"/>
                    <a:pt x="1044" y="332"/>
                  </a:cubicBezTo>
                  <a:cubicBezTo>
                    <a:pt x="1001" y="348"/>
                    <a:pt x="968" y="376"/>
                    <a:pt x="941" y="414"/>
                  </a:cubicBezTo>
                  <a:cubicBezTo>
                    <a:pt x="935" y="430"/>
                    <a:pt x="930" y="452"/>
                    <a:pt x="919" y="463"/>
                  </a:cubicBezTo>
                  <a:cubicBezTo>
                    <a:pt x="912" y="473"/>
                    <a:pt x="902" y="486"/>
                    <a:pt x="891" y="486"/>
                  </a:cubicBezTo>
                  <a:cubicBezTo>
                    <a:pt x="884" y="486"/>
                    <a:pt x="878" y="483"/>
                    <a:pt x="870" y="473"/>
                  </a:cubicBezTo>
                  <a:cubicBezTo>
                    <a:pt x="870" y="511"/>
                    <a:pt x="816" y="506"/>
                    <a:pt x="810" y="544"/>
                  </a:cubicBezTo>
                  <a:cubicBezTo>
                    <a:pt x="805" y="582"/>
                    <a:pt x="772" y="598"/>
                    <a:pt x="745" y="620"/>
                  </a:cubicBezTo>
                  <a:cubicBezTo>
                    <a:pt x="723" y="631"/>
                    <a:pt x="707" y="647"/>
                    <a:pt x="696" y="664"/>
                  </a:cubicBezTo>
                  <a:cubicBezTo>
                    <a:pt x="680" y="685"/>
                    <a:pt x="647" y="685"/>
                    <a:pt x="653" y="723"/>
                  </a:cubicBezTo>
                  <a:cubicBezTo>
                    <a:pt x="653" y="740"/>
                    <a:pt x="615" y="729"/>
                    <a:pt x="615" y="762"/>
                  </a:cubicBezTo>
                  <a:cubicBezTo>
                    <a:pt x="615" y="772"/>
                    <a:pt x="593" y="783"/>
                    <a:pt x="582" y="789"/>
                  </a:cubicBezTo>
                  <a:cubicBezTo>
                    <a:pt x="539" y="810"/>
                    <a:pt x="500" y="849"/>
                    <a:pt x="479" y="887"/>
                  </a:cubicBezTo>
                  <a:cubicBezTo>
                    <a:pt x="457" y="914"/>
                    <a:pt x="435" y="935"/>
                    <a:pt x="408" y="952"/>
                  </a:cubicBezTo>
                  <a:cubicBezTo>
                    <a:pt x="386" y="974"/>
                    <a:pt x="354" y="990"/>
                    <a:pt x="348" y="1028"/>
                  </a:cubicBezTo>
                  <a:cubicBezTo>
                    <a:pt x="337" y="1061"/>
                    <a:pt x="316" y="1088"/>
                    <a:pt x="283" y="1099"/>
                  </a:cubicBezTo>
                  <a:cubicBezTo>
                    <a:pt x="261" y="1109"/>
                    <a:pt x="245" y="1126"/>
                    <a:pt x="234" y="1142"/>
                  </a:cubicBezTo>
                  <a:cubicBezTo>
                    <a:pt x="223" y="1158"/>
                    <a:pt x="218" y="1180"/>
                    <a:pt x="207" y="1196"/>
                  </a:cubicBezTo>
                  <a:cubicBezTo>
                    <a:pt x="191" y="1213"/>
                    <a:pt x="174" y="1224"/>
                    <a:pt x="158" y="1229"/>
                  </a:cubicBezTo>
                  <a:cubicBezTo>
                    <a:pt x="109" y="1256"/>
                    <a:pt x="93" y="1316"/>
                    <a:pt x="49" y="1343"/>
                  </a:cubicBezTo>
                  <a:lnTo>
                    <a:pt x="60" y="1354"/>
                  </a:lnTo>
                  <a:lnTo>
                    <a:pt x="0" y="1425"/>
                  </a:lnTo>
                  <a:lnTo>
                    <a:pt x="76" y="1457"/>
                  </a:lnTo>
                  <a:cubicBezTo>
                    <a:pt x="93" y="1446"/>
                    <a:pt x="109" y="1430"/>
                    <a:pt x="125" y="1419"/>
                  </a:cubicBezTo>
                  <a:cubicBezTo>
                    <a:pt x="153" y="1387"/>
                    <a:pt x="185" y="1354"/>
                    <a:pt x="212" y="1316"/>
                  </a:cubicBezTo>
                  <a:cubicBezTo>
                    <a:pt x="245" y="1278"/>
                    <a:pt x="283" y="1267"/>
                    <a:pt x="294" y="1218"/>
                  </a:cubicBezTo>
                  <a:cubicBezTo>
                    <a:pt x="365" y="1213"/>
                    <a:pt x="343" y="1115"/>
                    <a:pt x="413" y="1109"/>
                  </a:cubicBezTo>
                  <a:cubicBezTo>
                    <a:pt x="430" y="1109"/>
                    <a:pt x="435" y="1077"/>
                    <a:pt x="452" y="1061"/>
                  </a:cubicBezTo>
                  <a:cubicBezTo>
                    <a:pt x="462" y="1044"/>
                    <a:pt x="479" y="1028"/>
                    <a:pt x="495" y="1017"/>
                  </a:cubicBezTo>
                  <a:cubicBezTo>
                    <a:pt x="517" y="1006"/>
                    <a:pt x="539" y="995"/>
                    <a:pt x="549" y="979"/>
                  </a:cubicBezTo>
                  <a:cubicBezTo>
                    <a:pt x="522" y="946"/>
                    <a:pt x="560" y="946"/>
                    <a:pt x="571" y="930"/>
                  </a:cubicBezTo>
                  <a:cubicBezTo>
                    <a:pt x="577" y="919"/>
                    <a:pt x="598" y="897"/>
                    <a:pt x="615" y="897"/>
                  </a:cubicBezTo>
                  <a:cubicBezTo>
                    <a:pt x="647" y="897"/>
                    <a:pt x="620" y="870"/>
                    <a:pt x="636" y="859"/>
                  </a:cubicBezTo>
                  <a:cubicBezTo>
                    <a:pt x="674" y="832"/>
                    <a:pt x="707" y="789"/>
                    <a:pt x="745" y="762"/>
                  </a:cubicBezTo>
                  <a:cubicBezTo>
                    <a:pt x="783" y="740"/>
                    <a:pt x="816" y="702"/>
                    <a:pt x="832" y="658"/>
                  </a:cubicBezTo>
                  <a:cubicBezTo>
                    <a:pt x="832" y="654"/>
                    <a:pt x="843" y="646"/>
                    <a:pt x="847" y="646"/>
                  </a:cubicBezTo>
                  <a:cubicBezTo>
                    <a:pt x="848" y="646"/>
                    <a:pt x="848" y="646"/>
                    <a:pt x="848" y="647"/>
                  </a:cubicBezTo>
                  <a:cubicBezTo>
                    <a:pt x="851" y="648"/>
                    <a:pt x="854" y="648"/>
                    <a:pt x="856" y="648"/>
                  </a:cubicBezTo>
                  <a:cubicBezTo>
                    <a:pt x="872" y="648"/>
                    <a:pt x="876" y="635"/>
                    <a:pt x="881" y="626"/>
                  </a:cubicBezTo>
                  <a:cubicBezTo>
                    <a:pt x="919" y="593"/>
                    <a:pt x="946" y="544"/>
                    <a:pt x="995" y="528"/>
                  </a:cubicBezTo>
                  <a:cubicBezTo>
                    <a:pt x="1001" y="528"/>
                    <a:pt x="1006" y="517"/>
                    <a:pt x="1006" y="517"/>
                  </a:cubicBezTo>
                  <a:cubicBezTo>
                    <a:pt x="995" y="468"/>
                    <a:pt x="1039" y="463"/>
                    <a:pt x="1060" y="441"/>
                  </a:cubicBezTo>
                  <a:cubicBezTo>
                    <a:pt x="1098" y="397"/>
                    <a:pt x="1147" y="365"/>
                    <a:pt x="1185" y="321"/>
                  </a:cubicBezTo>
                  <a:cubicBezTo>
                    <a:pt x="1207" y="294"/>
                    <a:pt x="1240" y="283"/>
                    <a:pt x="1261" y="251"/>
                  </a:cubicBezTo>
                  <a:cubicBezTo>
                    <a:pt x="1300" y="202"/>
                    <a:pt x="1343" y="158"/>
                    <a:pt x="1381" y="115"/>
                  </a:cubicBezTo>
                  <a:cubicBezTo>
                    <a:pt x="1403" y="93"/>
                    <a:pt x="1419" y="66"/>
                    <a:pt x="1435" y="44"/>
                  </a:cubicBezTo>
                  <a:lnTo>
                    <a:pt x="1387"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45" name="Google Shape;6912;p123"/>
            <p:cNvSpPr/>
            <p:nvPr/>
          </p:nvSpPr>
          <p:spPr>
            <a:xfrm>
              <a:off x="2167514" y="2979283"/>
              <a:ext cx="182026" cy="187121"/>
            </a:xfrm>
            <a:custGeom>
              <a:avLst/>
              <a:gdLst/>
              <a:ahLst/>
              <a:cxnLst/>
              <a:rect l="l" t="t" r="r" b="b"/>
              <a:pathLst>
                <a:path w="1572" h="1616" extrusionOk="0">
                  <a:moveTo>
                    <a:pt x="1518" y="1"/>
                  </a:moveTo>
                  <a:cubicBezTo>
                    <a:pt x="1490" y="28"/>
                    <a:pt x="1469" y="50"/>
                    <a:pt x="1447" y="71"/>
                  </a:cubicBezTo>
                  <a:cubicBezTo>
                    <a:pt x="1425" y="93"/>
                    <a:pt x="1365" y="115"/>
                    <a:pt x="1354" y="164"/>
                  </a:cubicBezTo>
                  <a:cubicBezTo>
                    <a:pt x="1354" y="169"/>
                    <a:pt x="1344" y="175"/>
                    <a:pt x="1338" y="175"/>
                  </a:cubicBezTo>
                  <a:cubicBezTo>
                    <a:pt x="1311" y="180"/>
                    <a:pt x="1300" y="202"/>
                    <a:pt x="1284" y="218"/>
                  </a:cubicBezTo>
                  <a:cubicBezTo>
                    <a:pt x="1246" y="262"/>
                    <a:pt x="1202" y="305"/>
                    <a:pt x="1159" y="349"/>
                  </a:cubicBezTo>
                  <a:cubicBezTo>
                    <a:pt x="1148" y="360"/>
                    <a:pt x="1132" y="370"/>
                    <a:pt x="1115" y="381"/>
                  </a:cubicBezTo>
                  <a:cubicBezTo>
                    <a:pt x="1104" y="392"/>
                    <a:pt x="1088" y="414"/>
                    <a:pt x="1072" y="430"/>
                  </a:cubicBezTo>
                  <a:lnTo>
                    <a:pt x="1028" y="479"/>
                  </a:lnTo>
                  <a:cubicBezTo>
                    <a:pt x="1012" y="495"/>
                    <a:pt x="990" y="512"/>
                    <a:pt x="985" y="534"/>
                  </a:cubicBezTo>
                  <a:cubicBezTo>
                    <a:pt x="974" y="566"/>
                    <a:pt x="936" y="550"/>
                    <a:pt x="925" y="572"/>
                  </a:cubicBezTo>
                  <a:cubicBezTo>
                    <a:pt x="898" y="604"/>
                    <a:pt x="871" y="637"/>
                    <a:pt x="843" y="664"/>
                  </a:cubicBezTo>
                  <a:cubicBezTo>
                    <a:pt x="767" y="735"/>
                    <a:pt x="702" y="805"/>
                    <a:pt x="631" y="876"/>
                  </a:cubicBezTo>
                  <a:cubicBezTo>
                    <a:pt x="599" y="914"/>
                    <a:pt x="566" y="947"/>
                    <a:pt x="528" y="985"/>
                  </a:cubicBezTo>
                  <a:cubicBezTo>
                    <a:pt x="496" y="1023"/>
                    <a:pt x="468" y="1050"/>
                    <a:pt x="436" y="1088"/>
                  </a:cubicBezTo>
                  <a:cubicBezTo>
                    <a:pt x="365" y="1153"/>
                    <a:pt x="300" y="1229"/>
                    <a:pt x="240" y="1311"/>
                  </a:cubicBezTo>
                  <a:cubicBezTo>
                    <a:pt x="229" y="1327"/>
                    <a:pt x="213" y="1349"/>
                    <a:pt x="197" y="1360"/>
                  </a:cubicBezTo>
                  <a:cubicBezTo>
                    <a:pt x="142" y="1387"/>
                    <a:pt x="121" y="1447"/>
                    <a:pt x="77" y="1490"/>
                  </a:cubicBezTo>
                  <a:cubicBezTo>
                    <a:pt x="50" y="1523"/>
                    <a:pt x="23" y="1561"/>
                    <a:pt x="1" y="1604"/>
                  </a:cubicBezTo>
                  <a:lnTo>
                    <a:pt x="50" y="1615"/>
                  </a:lnTo>
                  <a:cubicBezTo>
                    <a:pt x="61" y="1599"/>
                    <a:pt x="72" y="1583"/>
                    <a:pt x="88" y="1566"/>
                  </a:cubicBezTo>
                  <a:cubicBezTo>
                    <a:pt x="131" y="1523"/>
                    <a:pt x="175" y="1479"/>
                    <a:pt x="224" y="1436"/>
                  </a:cubicBezTo>
                  <a:cubicBezTo>
                    <a:pt x="267" y="1387"/>
                    <a:pt x="316" y="1343"/>
                    <a:pt x="371" y="1305"/>
                  </a:cubicBezTo>
                  <a:cubicBezTo>
                    <a:pt x="387" y="1300"/>
                    <a:pt x="398" y="1284"/>
                    <a:pt x="403" y="1267"/>
                  </a:cubicBezTo>
                  <a:cubicBezTo>
                    <a:pt x="414" y="1224"/>
                    <a:pt x="452" y="1202"/>
                    <a:pt x="485" y="1175"/>
                  </a:cubicBezTo>
                  <a:cubicBezTo>
                    <a:pt x="501" y="1164"/>
                    <a:pt x="523" y="1148"/>
                    <a:pt x="534" y="1126"/>
                  </a:cubicBezTo>
                  <a:cubicBezTo>
                    <a:pt x="545" y="1110"/>
                    <a:pt x="566" y="1099"/>
                    <a:pt x="583" y="1077"/>
                  </a:cubicBezTo>
                  <a:cubicBezTo>
                    <a:pt x="615" y="1028"/>
                    <a:pt x="659" y="979"/>
                    <a:pt x="708" y="936"/>
                  </a:cubicBezTo>
                  <a:cubicBezTo>
                    <a:pt x="735" y="898"/>
                    <a:pt x="773" y="865"/>
                    <a:pt x="816" y="843"/>
                  </a:cubicBezTo>
                  <a:cubicBezTo>
                    <a:pt x="843" y="832"/>
                    <a:pt x="805" y="794"/>
                    <a:pt x="843" y="789"/>
                  </a:cubicBezTo>
                  <a:cubicBezTo>
                    <a:pt x="882" y="778"/>
                    <a:pt x="876" y="735"/>
                    <a:pt x="920" y="729"/>
                  </a:cubicBezTo>
                  <a:cubicBezTo>
                    <a:pt x="920" y="697"/>
                    <a:pt x="963" y="691"/>
                    <a:pt x="974" y="669"/>
                  </a:cubicBezTo>
                  <a:cubicBezTo>
                    <a:pt x="990" y="631"/>
                    <a:pt x="1023" y="599"/>
                    <a:pt x="1055" y="577"/>
                  </a:cubicBezTo>
                  <a:cubicBezTo>
                    <a:pt x="1088" y="550"/>
                    <a:pt x="1115" y="523"/>
                    <a:pt x="1137" y="495"/>
                  </a:cubicBezTo>
                  <a:cubicBezTo>
                    <a:pt x="1148" y="485"/>
                    <a:pt x="1159" y="479"/>
                    <a:pt x="1170" y="468"/>
                  </a:cubicBezTo>
                  <a:cubicBezTo>
                    <a:pt x="1180" y="463"/>
                    <a:pt x="1191" y="457"/>
                    <a:pt x="1191" y="452"/>
                  </a:cubicBezTo>
                  <a:cubicBezTo>
                    <a:pt x="1197" y="419"/>
                    <a:pt x="1224" y="408"/>
                    <a:pt x="1246" y="387"/>
                  </a:cubicBezTo>
                  <a:cubicBezTo>
                    <a:pt x="1267" y="370"/>
                    <a:pt x="1262" y="343"/>
                    <a:pt x="1289" y="332"/>
                  </a:cubicBezTo>
                  <a:cubicBezTo>
                    <a:pt x="1316" y="316"/>
                    <a:pt x="1338" y="300"/>
                    <a:pt x="1360" y="283"/>
                  </a:cubicBezTo>
                  <a:cubicBezTo>
                    <a:pt x="1376" y="267"/>
                    <a:pt x="1371" y="245"/>
                    <a:pt x="1392" y="229"/>
                  </a:cubicBezTo>
                  <a:cubicBezTo>
                    <a:pt x="1452" y="180"/>
                    <a:pt x="1501" y="131"/>
                    <a:pt x="1556" y="77"/>
                  </a:cubicBezTo>
                  <a:cubicBezTo>
                    <a:pt x="1561" y="71"/>
                    <a:pt x="1566" y="61"/>
                    <a:pt x="1572" y="55"/>
                  </a:cubicBezTo>
                  <a:cubicBezTo>
                    <a:pt x="1550" y="39"/>
                    <a:pt x="1534" y="23"/>
                    <a:pt x="15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46" name="Google Shape;6913;p123"/>
            <p:cNvSpPr/>
            <p:nvPr/>
          </p:nvSpPr>
          <p:spPr>
            <a:xfrm>
              <a:off x="1810642" y="2738901"/>
              <a:ext cx="116024" cy="149257"/>
            </a:xfrm>
            <a:custGeom>
              <a:avLst/>
              <a:gdLst/>
              <a:ahLst/>
              <a:cxnLst/>
              <a:rect l="l" t="t" r="r" b="b"/>
              <a:pathLst>
                <a:path w="1002" h="1289" extrusionOk="0">
                  <a:moveTo>
                    <a:pt x="919" y="0"/>
                  </a:moveTo>
                  <a:lnTo>
                    <a:pt x="800" y="125"/>
                  </a:lnTo>
                  <a:cubicBezTo>
                    <a:pt x="789" y="131"/>
                    <a:pt x="778" y="142"/>
                    <a:pt x="778" y="153"/>
                  </a:cubicBezTo>
                  <a:cubicBezTo>
                    <a:pt x="773" y="185"/>
                    <a:pt x="746" y="201"/>
                    <a:pt x="724" y="218"/>
                  </a:cubicBezTo>
                  <a:cubicBezTo>
                    <a:pt x="707" y="229"/>
                    <a:pt x="702" y="234"/>
                    <a:pt x="691" y="245"/>
                  </a:cubicBezTo>
                  <a:cubicBezTo>
                    <a:pt x="637" y="321"/>
                    <a:pt x="582" y="397"/>
                    <a:pt x="528" y="473"/>
                  </a:cubicBezTo>
                  <a:cubicBezTo>
                    <a:pt x="506" y="506"/>
                    <a:pt x="485" y="538"/>
                    <a:pt x="474" y="577"/>
                  </a:cubicBezTo>
                  <a:cubicBezTo>
                    <a:pt x="463" y="625"/>
                    <a:pt x="430" y="669"/>
                    <a:pt x="387" y="696"/>
                  </a:cubicBezTo>
                  <a:cubicBezTo>
                    <a:pt x="381" y="702"/>
                    <a:pt x="376" y="707"/>
                    <a:pt x="376" y="712"/>
                  </a:cubicBezTo>
                  <a:cubicBezTo>
                    <a:pt x="365" y="750"/>
                    <a:pt x="338" y="783"/>
                    <a:pt x="305" y="810"/>
                  </a:cubicBezTo>
                  <a:cubicBezTo>
                    <a:pt x="283" y="832"/>
                    <a:pt x="262" y="859"/>
                    <a:pt x="245" y="892"/>
                  </a:cubicBezTo>
                  <a:cubicBezTo>
                    <a:pt x="218" y="935"/>
                    <a:pt x="191" y="973"/>
                    <a:pt x="158" y="1017"/>
                  </a:cubicBezTo>
                  <a:cubicBezTo>
                    <a:pt x="131" y="1049"/>
                    <a:pt x="82" y="1071"/>
                    <a:pt x="82" y="1131"/>
                  </a:cubicBezTo>
                  <a:cubicBezTo>
                    <a:pt x="82" y="1147"/>
                    <a:pt x="28" y="1153"/>
                    <a:pt x="39" y="1185"/>
                  </a:cubicBezTo>
                  <a:cubicBezTo>
                    <a:pt x="55" y="1223"/>
                    <a:pt x="1" y="1229"/>
                    <a:pt x="17" y="1261"/>
                  </a:cubicBezTo>
                  <a:lnTo>
                    <a:pt x="99" y="1289"/>
                  </a:lnTo>
                  <a:cubicBezTo>
                    <a:pt x="137" y="1245"/>
                    <a:pt x="180" y="1196"/>
                    <a:pt x="213" y="1147"/>
                  </a:cubicBezTo>
                  <a:cubicBezTo>
                    <a:pt x="283" y="1049"/>
                    <a:pt x="354" y="952"/>
                    <a:pt x="430" y="859"/>
                  </a:cubicBezTo>
                  <a:cubicBezTo>
                    <a:pt x="452" y="827"/>
                    <a:pt x="468" y="794"/>
                    <a:pt x="495" y="767"/>
                  </a:cubicBezTo>
                  <a:cubicBezTo>
                    <a:pt x="534" y="718"/>
                    <a:pt x="566" y="674"/>
                    <a:pt x="610" y="620"/>
                  </a:cubicBezTo>
                  <a:cubicBezTo>
                    <a:pt x="653" y="566"/>
                    <a:pt x="697" y="506"/>
                    <a:pt x="729" y="457"/>
                  </a:cubicBezTo>
                  <a:cubicBezTo>
                    <a:pt x="735" y="424"/>
                    <a:pt x="697" y="403"/>
                    <a:pt x="724" y="381"/>
                  </a:cubicBezTo>
                  <a:cubicBezTo>
                    <a:pt x="740" y="370"/>
                    <a:pt x="751" y="365"/>
                    <a:pt x="751" y="337"/>
                  </a:cubicBezTo>
                  <a:cubicBezTo>
                    <a:pt x="751" y="326"/>
                    <a:pt x="784" y="305"/>
                    <a:pt x="789" y="299"/>
                  </a:cubicBezTo>
                  <a:cubicBezTo>
                    <a:pt x="794" y="294"/>
                    <a:pt x="800" y="288"/>
                    <a:pt x="805" y="288"/>
                  </a:cubicBezTo>
                  <a:cubicBezTo>
                    <a:pt x="808" y="289"/>
                    <a:pt x="811" y="289"/>
                    <a:pt x="813" y="289"/>
                  </a:cubicBezTo>
                  <a:cubicBezTo>
                    <a:pt x="834" y="289"/>
                    <a:pt x="839" y="270"/>
                    <a:pt x="849" y="256"/>
                  </a:cubicBezTo>
                  <a:cubicBezTo>
                    <a:pt x="854" y="239"/>
                    <a:pt x="865" y="223"/>
                    <a:pt x="876" y="212"/>
                  </a:cubicBezTo>
                  <a:cubicBezTo>
                    <a:pt x="919" y="158"/>
                    <a:pt x="963" y="109"/>
                    <a:pt x="1001" y="60"/>
                  </a:cubicBezTo>
                  <a:cubicBezTo>
                    <a:pt x="1001" y="32"/>
                    <a:pt x="992" y="16"/>
                    <a:pt x="974" y="16"/>
                  </a:cubicBezTo>
                  <a:cubicBezTo>
                    <a:pt x="968" y="16"/>
                    <a:pt x="961" y="18"/>
                    <a:pt x="952" y="22"/>
                  </a:cubicBezTo>
                  <a:cubicBezTo>
                    <a:pt x="941" y="22"/>
                    <a:pt x="930" y="6"/>
                    <a:pt x="9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47" name="Google Shape;6914;p123"/>
            <p:cNvSpPr/>
            <p:nvPr/>
          </p:nvSpPr>
          <p:spPr>
            <a:xfrm>
              <a:off x="2228652" y="3013326"/>
              <a:ext cx="150530" cy="151109"/>
            </a:xfrm>
            <a:custGeom>
              <a:avLst/>
              <a:gdLst/>
              <a:ahLst/>
              <a:cxnLst/>
              <a:rect l="l" t="t" r="r" b="b"/>
              <a:pathLst>
                <a:path w="1300" h="1305" extrusionOk="0">
                  <a:moveTo>
                    <a:pt x="1245" y="0"/>
                  </a:moveTo>
                  <a:lnTo>
                    <a:pt x="1245" y="0"/>
                  </a:lnTo>
                  <a:cubicBezTo>
                    <a:pt x="1223" y="11"/>
                    <a:pt x="1196" y="28"/>
                    <a:pt x="1169" y="44"/>
                  </a:cubicBezTo>
                  <a:cubicBezTo>
                    <a:pt x="1163" y="49"/>
                    <a:pt x="1158" y="82"/>
                    <a:pt x="1153" y="82"/>
                  </a:cubicBezTo>
                  <a:cubicBezTo>
                    <a:pt x="1120" y="82"/>
                    <a:pt x="1115" y="104"/>
                    <a:pt x="1109" y="131"/>
                  </a:cubicBezTo>
                  <a:cubicBezTo>
                    <a:pt x="1104" y="142"/>
                    <a:pt x="1093" y="153"/>
                    <a:pt x="1076" y="153"/>
                  </a:cubicBezTo>
                  <a:cubicBezTo>
                    <a:pt x="1044" y="153"/>
                    <a:pt x="1017" y="180"/>
                    <a:pt x="1011" y="218"/>
                  </a:cubicBezTo>
                  <a:cubicBezTo>
                    <a:pt x="1011" y="229"/>
                    <a:pt x="1000" y="240"/>
                    <a:pt x="984" y="245"/>
                  </a:cubicBezTo>
                  <a:cubicBezTo>
                    <a:pt x="957" y="250"/>
                    <a:pt x="935" y="267"/>
                    <a:pt x="924" y="288"/>
                  </a:cubicBezTo>
                  <a:cubicBezTo>
                    <a:pt x="913" y="305"/>
                    <a:pt x="897" y="310"/>
                    <a:pt x="875" y="337"/>
                  </a:cubicBezTo>
                  <a:cubicBezTo>
                    <a:pt x="848" y="365"/>
                    <a:pt x="832" y="403"/>
                    <a:pt x="805" y="413"/>
                  </a:cubicBezTo>
                  <a:cubicBezTo>
                    <a:pt x="767" y="424"/>
                    <a:pt x="756" y="462"/>
                    <a:pt x="723" y="479"/>
                  </a:cubicBezTo>
                  <a:cubicBezTo>
                    <a:pt x="685" y="490"/>
                    <a:pt x="663" y="522"/>
                    <a:pt x="658" y="560"/>
                  </a:cubicBezTo>
                  <a:cubicBezTo>
                    <a:pt x="658" y="566"/>
                    <a:pt x="642" y="571"/>
                    <a:pt x="636" y="577"/>
                  </a:cubicBezTo>
                  <a:cubicBezTo>
                    <a:pt x="576" y="615"/>
                    <a:pt x="527" y="663"/>
                    <a:pt x="479" y="712"/>
                  </a:cubicBezTo>
                  <a:cubicBezTo>
                    <a:pt x="457" y="740"/>
                    <a:pt x="462" y="789"/>
                    <a:pt x="408" y="789"/>
                  </a:cubicBezTo>
                  <a:cubicBezTo>
                    <a:pt x="424" y="821"/>
                    <a:pt x="359" y="805"/>
                    <a:pt x="375" y="843"/>
                  </a:cubicBezTo>
                  <a:cubicBezTo>
                    <a:pt x="381" y="854"/>
                    <a:pt x="359" y="881"/>
                    <a:pt x="332" y="881"/>
                  </a:cubicBezTo>
                  <a:cubicBezTo>
                    <a:pt x="321" y="881"/>
                    <a:pt x="305" y="886"/>
                    <a:pt x="305" y="892"/>
                  </a:cubicBezTo>
                  <a:cubicBezTo>
                    <a:pt x="305" y="935"/>
                    <a:pt x="256" y="930"/>
                    <a:pt x="239" y="957"/>
                  </a:cubicBezTo>
                  <a:cubicBezTo>
                    <a:pt x="228" y="973"/>
                    <a:pt x="207" y="984"/>
                    <a:pt x="207" y="995"/>
                  </a:cubicBezTo>
                  <a:cubicBezTo>
                    <a:pt x="201" y="1044"/>
                    <a:pt x="163" y="1060"/>
                    <a:pt x="136" y="1082"/>
                  </a:cubicBezTo>
                  <a:cubicBezTo>
                    <a:pt x="120" y="1098"/>
                    <a:pt x="98" y="1104"/>
                    <a:pt x="109" y="1131"/>
                  </a:cubicBezTo>
                  <a:cubicBezTo>
                    <a:pt x="109" y="1136"/>
                    <a:pt x="98" y="1147"/>
                    <a:pt x="87" y="1153"/>
                  </a:cubicBezTo>
                  <a:cubicBezTo>
                    <a:pt x="49" y="1174"/>
                    <a:pt x="17" y="1213"/>
                    <a:pt x="0" y="1256"/>
                  </a:cubicBezTo>
                  <a:cubicBezTo>
                    <a:pt x="0" y="1261"/>
                    <a:pt x="6" y="1267"/>
                    <a:pt x="6" y="1267"/>
                  </a:cubicBezTo>
                  <a:lnTo>
                    <a:pt x="49" y="1305"/>
                  </a:lnTo>
                  <a:cubicBezTo>
                    <a:pt x="49" y="1229"/>
                    <a:pt x="125" y="1213"/>
                    <a:pt x="152" y="1153"/>
                  </a:cubicBezTo>
                  <a:cubicBezTo>
                    <a:pt x="174" y="1147"/>
                    <a:pt x="201" y="1158"/>
                    <a:pt x="218" y="1131"/>
                  </a:cubicBezTo>
                  <a:cubicBezTo>
                    <a:pt x="223" y="1115"/>
                    <a:pt x="250" y="1115"/>
                    <a:pt x="239" y="1093"/>
                  </a:cubicBezTo>
                  <a:cubicBezTo>
                    <a:pt x="256" y="1087"/>
                    <a:pt x="277" y="1082"/>
                    <a:pt x="283" y="1077"/>
                  </a:cubicBezTo>
                  <a:cubicBezTo>
                    <a:pt x="288" y="1077"/>
                    <a:pt x="294" y="1066"/>
                    <a:pt x="299" y="1060"/>
                  </a:cubicBezTo>
                  <a:lnTo>
                    <a:pt x="299" y="1060"/>
                  </a:lnTo>
                  <a:lnTo>
                    <a:pt x="234" y="1066"/>
                  </a:lnTo>
                  <a:cubicBezTo>
                    <a:pt x="315" y="1022"/>
                    <a:pt x="315" y="1022"/>
                    <a:pt x="354" y="952"/>
                  </a:cubicBezTo>
                  <a:cubicBezTo>
                    <a:pt x="358" y="938"/>
                    <a:pt x="370" y="928"/>
                    <a:pt x="383" y="928"/>
                  </a:cubicBezTo>
                  <a:cubicBezTo>
                    <a:pt x="386" y="928"/>
                    <a:pt x="389" y="929"/>
                    <a:pt x="392" y="930"/>
                  </a:cubicBezTo>
                  <a:cubicBezTo>
                    <a:pt x="397" y="930"/>
                    <a:pt x="408" y="886"/>
                    <a:pt x="419" y="886"/>
                  </a:cubicBezTo>
                  <a:cubicBezTo>
                    <a:pt x="457" y="886"/>
                    <a:pt x="457" y="859"/>
                    <a:pt x="473" y="832"/>
                  </a:cubicBezTo>
                  <a:cubicBezTo>
                    <a:pt x="473" y="832"/>
                    <a:pt x="479" y="827"/>
                    <a:pt x="484" y="827"/>
                  </a:cubicBezTo>
                  <a:lnTo>
                    <a:pt x="500" y="843"/>
                  </a:lnTo>
                  <a:cubicBezTo>
                    <a:pt x="517" y="832"/>
                    <a:pt x="538" y="821"/>
                    <a:pt x="549" y="805"/>
                  </a:cubicBezTo>
                  <a:cubicBezTo>
                    <a:pt x="566" y="789"/>
                    <a:pt x="576" y="756"/>
                    <a:pt x="587" y="745"/>
                  </a:cubicBezTo>
                  <a:cubicBezTo>
                    <a:pt x="593" y="740"/>
                    <a:pt x="609" y="734"/>
                    <a:pt x="620" y="729"/>
                  </a:cubicBezTo>
                  <a:cubicBezTo>
                    <a:pt x="614" y="680"/>
                    <a:pt x="614" y="680"/>
                    <a:pt x="647" y="663"/>
                  </a:cubicBezTo>
                  <a:cubicBezTo>
                    <a:pt x="663" y="658"/>
                    <a:pt x="674" y="658"/>
                    <a:pt x="696" y="647"/>
                  </a:cubicBezTo>
                  <a:cubicBezTo>
                    <a:pt x="718" y="642"/>
                    <a:pt x="734" y="625"/>
                    <a:pt x="761" y="609"/>
                  </a:cubicBezTo>
                  <a:cubicBezTo>
                    <a:pt x="729" y="598"/>
                    <a:pt x="729" y="598"/>
                    <a:pt x="729" y="577"/>
                  </a:cubicBezTo>
                  <a:lnTo>
                    <a:pt x="729" y="577"/>
                  </a:lnTo>
                  <a:cubicBezTo>
                    <a:pt x="737" y="580"/>
                    <a:pt x="744" y="581"/>
                    <a:pt x="750" y="581"/>
                  </a:cubicBezTo>
                  <a:cubicBezTo>
                    <a:pt x="786" y="581"/>
                    <a:pt x="781" y="530"/>
                    <a:pt x="805" y="511"/>
                  </a:cubicBezTo>
                  <a:cubicBezTo>
                    <a:pt x="814" y="521"/>
                    <a:pt x="824" y="530"/>
                    <a:pt x="832" y="530"/>
                  </a:cubicBezTo>
                  <a:cubicBezTo>
                    <a:pt x="838" y="530"/>
                    <a:pt x="844" y="525"/>
                    <a:pt x="848" y="511"/>
                  </a:cubicBezTo>
                  <a:cubicBezTo>
                    <a:pt x="854" y="506"/>
                    <a:pt x="854" y="490"/>
                    <a:pt x="859" y="490"/>
                  </a:cubicBezTo>
                  <a:cubicBezTo>
                    <a:pt x="913" y="468"/>
                    <a:pt x="919" y="419"/>
                    <a:pt x="930" y="365"/>
                  </a:cubicBezTo>
                  <a:lnTo>
                    <a:pt x="962" y="386"/>
                  </a:lnTo>
                  <a:cubicBezTo>
                    <a:pt x="979" y="375"/>
                    <a:pt x="990" y="359"/>
                    <a:pt x="1000" y="359"/>
                  </a:cubicBezTo>
                  <a:cubicBezTo>
                    <a:pt x="1003" y="359"/>
                    <a:pt x="1005" y="360"/>
                    <a:pt x="1007" y="360"/>
                  </a:cubicBezTo>
                  <a:cubicBezTo>
                    <a:pt x="1039" y="360"/>
                    <a:pt x="1002" y="321"/>
                    <a:pt x="1022" y="321"/>
                  </a:cubicBezTo>
                  <a:cubicBezTo>
                    <a:pt x="1060" y="316"/>
                    <a:pt x="1066" y="278"/>
                    <a:pt x="1087" y="256"/>
                  </a:cubicBezTo>
                  <a:cubicBezTo>
                    <a:pt x="1115" y="240"/>
                    <a:pt x="1136" y="229"/>
                    <a:pt x="1158" y="212"/>
                  </a:cubicBezTo>
                  <a:lnTo>
                    <a:pt x="1142" y="191"/>
                  </a:lnTo>
                  <a:cubicBezTo>
                    <a:pt x="1174" y="174"/>
                    <a:pt x="1207" y="180"/>
                    <a:pt x="1218" y="142"/>
                  </a:cubicBezTo>
                  <a:lnTo>
                    <a:pt x="1218" y="142"/>
                  </a:lnTo>
                  <a:lnTo>
                    <a:pt x="1174" y="147"/>
                  </a:lnTo>
                  <a:lnTo>
                    <a:pt x="1174" y="142"/>
                  </a:lnTo>
                  <a:lnTo>
                    <a:pt x="1272" y="93"/>
                  </a:lnTo>
                  <a:cubicBezTo>
                    <a:pt x="1240" y="66"/>
                    <a:pt x="1299" y="28"/>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48" name="Google Shape;6915;p123"/>
            <p:cNvSpPr/>
            <p:nvPr/>
          </p:nvSpPr>
          <p:spPr>
            <a:xfrm>
              <a:off x="2257600" y="3056747"/>
              <a:ext cx="134204" cy="122161"/>
            </a:xfrm>
            <a:custGeom>
              <a:avLst/>
              <a:gdLst/>
              <a:ahLst/>
              <a:cxnLst/>
              <a:rect l="l" t="t" r="r" b="b"/>
              <a:pathLst>
                <a:path w="1159" h="1055" extrusionOk="0">
                  <a:moveTo>
                    <a:pt x="1125" y="0"/>
                  </a:moveTo>
                  <a:cubicBezTo>
                    <a:pt x="1093" y="17"/>
                    <a:pt x="1077" y="44"/>
                    <a:pt x="1044" y="49"/>
                  </a:cubicBezTo>
                  <a:cubicBezTo>
                    <a:pt x="1017" y="55"/>
                    <a:pt x="995" y="76"/>
                    <a:pt x="990" y="104"/>
                  </a:cubicBezTo>
                  <a:cubicBezTo>
                    <a:pt x="990" y="120"/>
                    <a:pt x="979" y="131"/>
                    <a:pt x="968" y="142"/>
                  </a:cubicBezTo>
                  <a:cubicBezTo>
                    <a:pt x="930" y="174"/>
                    <a:pt x="870" y="180"/>
                    <a:pt x="848" y="229"/>
                  </a:cubicBezTo>
                  <a:cubicBezTo>
                    <a:pt x="843" y="245"/>
                    <a:pt x="799" y="240"/>
                    <a:pt x="783" y="256"/>
                  </a:cubicBezTo>
                  <a:cubicBezTo>
                    <a:pt x="767" y="267"/>
                    <a:pt x="767" y="299"/>
                    <a:pt x="750" y="310"/>
                  </a:cubicBezTo>
                  <a:cubicBezTo>
                    <a:pt x="718" y="327"/>
                    <a:pt x="680" y="332"/>
                    <a:pt x="674" y="375"/>
                  </a:cubicBezTo>
                  <a:cubicBezTo>
                    <a:pt x="672" y="375"/>
                    <a:pt x="670" y="375"/>
                    <a:pt x="669" y="375"/>
                  </a:cubicBezTo>
                  <a:cubicBezTo>
                    <a:pt x="637" y="375"/>
                    <a:pt x="640" y="419"/>
                    <a:pt x="604" y="419"/>
                  </a:cubicBezTo>
                  <a:cubicBezTo>
                    <a:pt x="566" y="419"/>
                    <a:pt x="549" y="468"/>
                    <a:pt x="511" y="484"/>
                  </a:cubicBezTo>
                  <a:cubicBezTo>
                    <a:pt x="500" y="490"/>
                    <a:pt x="495" y="511"/>
                    <a:pt x="484" y="522"/>
                  </a:cubicBezTo>
                  <a:cubicBezTo>
                    <a:pt x="451" y="544"/>
                    <a:pt x="435" y="582"/>
                    <a:pt x="402" y="598"/>
                  </a:cubicBezTo>
                  <a:cubicBezTo>
                    <a:pt x="375" y="609"/>
                    <a:pt x="359" y="626"/>
                    <a:pt x="343" y="647"/>
                  </a:cubicBezTo>
                  <a:cubicBezTo>
                    <a:pt x="337" y="658"/>
                    <a:pt x="348" y="674"/>
                    <a:pt x="326" y="685"/>
                  </a:cubicBezTo>
                  <a:cubicBezTo>
                    <a:pt x="305" y="691"/>
                    <a:pt x="283" y="712"/>
                    <a:pt x="267" y="734"/>
                  </a:cubicBezTo>
                  <a:cubicBezTo>
                    <a:pt x="250" y="767"/>
                    <a:pt x="223" y="772"/>
                    <a:pt x="207" y="794"/>
                  </a:cubicBezTo>
                  <a:cubicBezTo>
                    <a:pt x="174" y="838"/>
                    <a:pt x="136" y="876"/>
                    <a:pt x="98" y="914"/>
                  </a:cubicBezTo>
                  <a:lnTo>
                    <a:pt x="120" y="946"/>
                  </a:lnTo>
                  <a:lnTo>
                    <a:pt x="76" y="941"/>
                  </a:lnTo>
                  <a:cubicBezTo>
                    <a:pt x="65" y="957"/>
                    <a:pt x="55" y="995"/>
                    <a:pt x="44" y="995"/>
                  </a:cubicBezTo>
                  <a:cubicBezTo>
                    <a:pt x="11" y="1001"/>
                    <a:pt x="6" y="1022"/>
                    <a:pt x="0" y="1050"/>
                  </a:cubicBezTo>
                  <a:cubicBezTo>
                    <a:pt x="11" y="1050"/>
                    <a:pt x="17" y="1050"/>
                    <a:pt x="22" y="1055"/>
                  </a:cubicBezTo>
                  <a:cubicBezTo>
                    <a:pt x="82" y="1017"/>
                    <a:pt x="136" y="979"/>
                    <a:pt x="196" y="941"/>
                  </a:cubicBezTo>
                  <a:cubicBezTo>
                    <a:pt x="201" y="941"/>
                    <a:pt x="207" y="930"/>
                    <a:pt x="207" y="924"/>
                  </a:cubicBezTo>
                  <a:cubicBezTo>
                    <a:pt x="201" y="903"/>
                    <a:pt x="212" y="897"/>
                    <a:pt x="229" y="897"/>
                  </a:cubicBezTo>
                  <a:cubicBezTo>
                    <a:pt x="239" y="892"/>
                    <a:pt x="250" y="886"/>
                    <a:pt x="256" y="876"/>
                  </a:cubicBezTo>
                  <a:cubicBezTo>
                    <a:pt x="277" y="854"/>
                    <a:pt x="283" y="821"/>
                    <a:pt x="316" y="816"/>
                  </a:cubicBezTo>
                  <a:cubicBezTo>
                    <a:pt x="344" y="806"/>
                    <a:pt x="343" y="759"/>
                    <a:pt x="373" y="759"/>
                  </a:cubicBezTo>
                  <a:cubicBezTo>
                    <a:pt x="377" y="759"/>
                    <a:pt x="381" y="759"/>
                    <a:pt x="386" y="761"/>
                  </a:cubicBezTo>
                  <a:cubicBezTo>
                    <a:pt x="392" y="729"/>
                    <a:pt x="424" y="723"/>
                    <a:pt x="446" y="707"/>
                  </a:cubicBezTo>
                  <a:cubicBezTo>
                    <a:pt x="430" y="674"/>
                    <a:pt x="451" y="669"/>
                    <a:pt x="473" y="669"/>
                  </a:cubicBezTo>
                  <a:cubicBezTo>
                    <a:pt x="475" y="669"/>
                    <a:pt x="478" y="669"/>
                    <a:pt x="480" y="669"/>
                  </a:cubicBezTo>
                  <a:cubicBezTo>
                    <a:pt x="524" y="669"/>
                    <a:pt x="539" y="619"/>
                    <a:pt x="549" y="604"/>
                  </a:cubicBezTo>
                  <a:cubicBezTo>
                    <a:pt x="560" y="593"/>
                    <a:pt x="560" y="566"/>
                    <a:pt x="587" y="566"/>
                  </a:cubicBezTo>
                  <a:cubicBezTo>
                    <a:pt x="593" y="566"/>
                    <a:pt x="598" y="560"/>
                    <a:pt x="609" y="549"/>
                  </a:cubicBezTo>
                  <a:cubicBezTo>
                    <a:pt x="620" y="539"/>
                    <a:pt x="625" y="528"/>
                    <a:pt x="636" y="522"/>
                  </a:cubicBezTo>
                  <a:cubicBezTo>
                    <a:pt x="680" y="473"/>
                    <a:pt x="750" y="452"/>
                    <a:pt x="772" y="375"/>
                  </a:cubicBezTo>
                  <a:cubicBezTo>
                    <a:pt x="778" y="365"/>
                    <a:pt x="788" y="359"/>
                    <a:pt x="799" y="359"/>
                  </a:cubicBezTo>
                  <a:cubicBezTo>
                    <a:pt x="806" y="359"/>
                    <a:pt x="812" y="361"/>
                    <a:pt x="818" y="361"/>
                  </a:cubicBezTo>
                  <a:cubicBezTo>
                    <a:pt x="826" y="361"/>
                    <a:pt x="832" y="357"/>
                    <a:pt x="832" y="337"/>
                  </a:cubicBezTo>
                  <a:cubicBezTo>
                    <a:pt x="832" y="332"/>
                    <a:pt x="859" y="327"/>
                    <a:pt x="875" y="316"/>
                  </a:cubicBezTo>
                  <a:cubicBezTo>
                    <a:pt x="881" y="316"/>
                    <a:pt x="886" y="310"/>
                    <a:pt x="886" y="299"/>
                  </a:cubicBezTo>
                  <a:cubicBezTo>
                    <a:pt x="886" y="265"/>
                    <a:pt x="904" y="261"/>
                    <a:pt x="925" y="261"/>
                  </a:cubicBezTo>
                  <a:cubicBezTo>
                    <a:pt x="930" y="261"/>
                    <a:pt x="935" y="261"/>
                    <a:pt x="941" y="261"/>
                  </a:cubicBezTo>
                  <a:lnTo>
                    <a:pt x="935" y="212"/>
                  </a:lnTo>
                  <a:lnTo>
                    <a:pt x="935" y="212"/>
                  </a:lnTo>
                  <a:cubicBezTo>
                    <a:pt x="940" y="213"/>
                    <a:pt x="945" y="214"/>
                    <a:pt x="949" y="214"/>
                  </a:cubicBezTo>
                  <a:cubicBezTo>
                    <a:pt x="995" y="214"/>
                    <a:pt x="998" y="162"/>
                    <a:pt x="1028" y="147"/>
                  </a:cubicBezTo>
                  <a:lnTo>
                    <a:pt x="1055" y="163"/>
                  </a:lnTo>
                  <a:cubicBezTo>
                    <a:pt x="1060" y="98"/>
                    <a:pt x="1131" y="109"/>
                    <a:pt x="1158" y="60"/>
                  </a:cubicBezTo>
                  <a:cubicBezTo>
                    <a:pt x="1147" y="38"/>
                    <a:pt x="1136" y="22"/>
                    <a:pt x="11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49" name="Google Shape;6916;p123"/>
            <p:cNvSpPr/>
            <p:nvPr/>
          </p:nvSpPr>
          <p:spPr>
            <a:xfrm>
              <a:off x="1799989" y="2732532"/>
              <a:ext cx="82560" cy="94602"/>
            </a:xfrm>
            <a:custGeom>
              <a:avLst/>
              <a:gdLst/>
              <a:ahLst/>
              <a:cxnLst/>
              <a:rect l="l" t="t" r="r" b="b"/>
              <a:pathLst>
                <a:path w="713" h="817" extrusionOk="0">
                  <a:moveTo>
                    <a:pt x="627" y="0"/>
                  </a:moveTo>
                  <a:cubicBezTo>
                    <a:pt x="581" y="0"/>
                    <a:pt x="538" y="37"/>
                    <a:pt x="528" y="82"/>
                  </a:cubicBezTo>
                  <a:cubicBezTo>
                    <a:pt x="522" y="99"/>
                    <a:pt x="506" y="110"/>
                    <a:pt x="495" y="121"/>
                  </a:cubicBezTo>
                  <a:lnTo>
                    <a:pt x="457" y="169"/>
                  </a:lnTo>
                  <a:lnTo>
                    <a:pt x="370" y="284"/>
                  </a:lnTo>
                  <a:cubicBezTo>
                    <a:pt x="370" y="289"/>
                    <a:pt x="359" y="294"/>
                    <a:pt x="359" y="300"/>
                  </a:cubicBezTo>
                  <a:cubicBezTo>
                    <a:pt x="365" y="333"/>
                    <a:pt x="343" y="349"/>
                    <a:pt x="321" y="365"/>
                  </a:cubicBezTo>
                  <a:cubicBezTo>
                    <a:pt x="299" y="387"/>
                    <a:pt x="278" y="414"/>
                    <a:pt x="272" y="447"/>
                  </a:cubicBezTo>
                  <a:cubicBezTo>
                    <a:pt x="272" y="458"/>
                    <a:pt x="256" y="468"/>
                    <a:pt x="250" y="479"/>
                  </a:cubicBezTo>
                  <a:cubicBezTo>
                    <a:pt x="240" y="490"/>
                    <a:pt x="229" y="501"/>
                    <a:pt x="223" y="512"/>
                  </a:cubicBezTo>
                  <a:cubicBezTo>
                    <a:pt x="207" y="572"/>
                    <a:pt x="169" y="621"/>
                    <a:pt x="125" y="659"/>
                  </a:cubicBezTo>
                  <a:cubicBezTo>
                    <a:pt x="104" y="686"/>
                    <a:pt x="82" y="708"/>
                    <a:pt x="66" y="735"/>
                  </a:cubicBezTo>
                  <a:cubicBezTo>
                    <a:pt x="60" y="740"/>
                    <a:pt x="55" y="746"/>
                    <a:pt x="44" y="751"/>
                  </a:cubicBezTo>
                  <a:cubicBezTo>
                    <a:pt x="17" y="757"/>
                    <a:pt x="0" y="789"/>
                    <a:pt x="6" y="816"/>
                  </a:cubicBezTo>
                  <a:lnTo>
                    <a:pt x="66" y="800"/>
                  </a:lnTo>
                  <a:lnTo>
                    <a:pt x="158" y="691"/>
                  </a:lnTo>
                  <a:cubicBezTo>
                    <a:pt x="168" y="699"/>
                    <a:pt x="177" y="703"/>
                    <a:pt x="184" y="703"/>
                  </a:cubicBezTo>
                  <a:cubicBezTo>
                    <a:pt x="199" y="703"/>
                    <a:pt x="209" y="691"/>
                    <a:pt x="212" y="670"/>
                  </a:cubicBezTo>
                  <a:cubicBezTo>
                    <a:pt x="212" y="642"/>
                    <a:pt x="240" y="626"/>
                    <a:pt x="250" y="599"/>
                  </a:cubicBezTo>
                  <a:cubicBezTo>
                    <a:pt x="289" y="599"/>
                    <a:pt x="294" y="545"/>
                    <a:pt x="310" y="534"/>
                  </a:cubicBezTo>
                  <a:cubicBezTo>
                    <a:pt x="332" y="517"/>
                    <a:pt x="327" y="501"/>
                    <a:pt x="359" y="485"/>
                  </a:cubicBezTo>
                  <a:cubicBezTo>
                    <a:pt x="392" y="463"/>
                    <a:pt x="408" y="430"/>
                    <a:pt x="435" y="403"/>
                  </a:cubicBezTo>
                  <a:cubicBezTo>
                    <a:pt x="452" y="387"/>
                    <a:pt x="430" y="365"/>
                    <a:pt x="441" y="360"/>
                  </a:cubicBezTo>
                  <a:cubicBezTo>
                    <a:pt x="484" y="349"/>
                    <a:pt x="490" y="300"/>
                    <a:pt x="517" y="284"/>
                  </a:cubicBezTo>
                  <a:cubicBezTo>
                    <a:pt x="544" y="267"/>
                    <a:pt x="544" y="218"/>
                    <a:pt x="577" y="202"/>
                  </a:cubicBezTo>
                  <a:cubicBezTo>
                    <a:pt x="604" y="180"/>
                    <a:pt x="598" y="131"/>
                    <a:pt x="642" y="126"/>
                  </a:cubicBezTo>
                  <a:cubicBezTo>
                    <a:pt x="647" y="126"/>
                    <a:pt x="647" y="121"/>
                    <a:pt x="647" y="115"/>
                  </a:cubicBezTo>
                  <a:cubicBezTo>
                    <a:pt x="642" y="77"/>
                    <a:pt x="674" y="66"/>
                    <a:pt x="702" y="55"/>
                  </a:cubicBezTo>
                  <a:cubicBezTo>
                    <a:pt x="707" y="50"/>
                    <a:pt x="713" y="39"/>
                    <a:pt x="713" y="34"/>
                  </a:cubicBezTo>
                  <a:lnTo>
                    <a:pt x="636" y="1"/>
                  </a:lnTo>
                  <a:cubicBezTo>
                    <a:pt x="633" y="1"/>
                    <a:pt x="630" y="0"/>
                    <a:pt x="6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50" name="Google Shape;6917;p123"/>
            <p:cNvSpPr/>
            <p:nvPr/>
          </p:nvSpPr>
          <p:spPr>
            <a:xfrm>
              <a:off x="2304149" y="3096927"/>
              <a:ext cx="103287" cy="88929"/>
            </a:xfrm>
            <a:custGeom>
              <a:avLst/>
              <a:gdLst/>
              <a:ahLst/>
              <a:cxnLst/>
              <a:rect l="l" t="t" r="r" b="b"/>
              <a:pathLst>
                <a:path w="892" h="768" extrusionOk="0">
                  <a:moveTo>
                    <a:pt x="815" y="1"/>
                  </a:moveTo>
                  <a:cubicBezTo>
                    <a:pt x="804" y="1"/>
                    <a:pt x="793" y="8"/>
                    <a:pt x="778" y="23"/>
                  </a:cubicBezTo>
                  <a:cubicBezTo>
                    <a:pt x="740" y="56"/>
                    <a:pt x="691" y="83"/>
                    <a:pt x="664" y="132"/>
                  </a:cubicBezTo>
                  <a:cubicBezTo>
                    <a:pt x="653" y="143"/>
                    <a:pt x="631" y="148"/>
                    <a:pt x="615" y="159"/>
                  </a:cubicBezTo>
                  <a:cubicBezTo>
                    <a:pt x="615" y="159"/>
                    <a:pt x="604" y="148"/>
                    <a:pt x="593" y="137"/>
                  </a:cubicBezTo>
                  <a:cubicBezTo>
                    <a:pt x="588" y="148"/>
                    <a:pt x="571" y="159"/>
                    <a:pt x="571" y="170"/>
                  </a:cubicBezTo>
                  <a:cubicBezTo>
                    <a:pt x="571" y="186"/>
                    <a:pt x="571" y="202"/>
                    <a:pt x="577" y="219"/>
                  </a:cubicBezTo>
                  <a:cubicBezTo>
                    <a:pt x="544" y="224"/>
                    <a:pt x="517" y="235"/>
                    <a:pt x="490" y="251"/>
                  </a:cubicBezTo>
                  <a:cubicBezTo>
                    <a:pt x="473" y="273"/>
                    <a:pt x="457" y="300"/>
                    <a:pt x="446" y="333"/>
                  </a:cubicBezTo>
                  <a:lnTo>
                    <a:pt x="419" y="311"/>
                  </a:lnTo>
                  <a:lnTo>
                    <a:pt x="327" y="393"/>
                  </a:lnTo>
                  <a:lnTo>
                    <a:pt x="354" y="409"/>
                  </a:lnTo>
                  <a:lnTo>
                    <a:pt x="321" y="442"/>
                  </a:lnTo>
                  <a:cubicBezTo>
                    <a:pt x="302" y="432"/>
                    <a:pt x="292" y="427"/>
                    <a:pt x="285" y="427"/>
                  </a:cubicBezTo>
                  <a:cubicBezTo>
                    <a:pt x="277" y="427"/>
                    <a:pt x="275" y="436"/>
                    <a:pt x="272" y="458"/>
                  </a:cubicBezTo>
                  <a:cubicBezTo>
                    <a:pt x="272" y="469"/>
                    <a:pt x="272" y="480"/>
                    <a:pt x="261" y="491"/>
                  </a:cubicBezTo>
                  <a:cubicBezTo>
                    <a:pt x="238" y="509"/>
                    <a:pt x="219" y="536"/>
                    <a:pt x="189" y="536"/>
                  </a:cubicBezTo>
                  <a:cubicBezTo>
                    <a:pt x="185" y="536"/>
                    <a:pt x="180" y="535"/>
                    <a:pt x="174" y="534"/>
                  </a:cubicBezTo>
                  <a:cubicBezTo>
                    <a:pt x="174" y="550"/>
                    <a:pt x="174" y="567"/>
                    <a:pt x="174" y="567"/>
                  </a:cubicBezTo>
                  <a:cubicBezTo>
                    <a:pt x="147" y="583"/>
                    <a:pt x="115" y="594"/>
                    <a:pt x="87" y="610"/>
                  </a:cubicBezTo>
                  <a:lnTo>
                    <a:pt x="98" y="648"/>
                  </a:lnTo>
                  <a:cubicBezTo>
                    <a:pt x="71" y="659"/>
                    <a:pt x="55" y="675"/>
                    <a:pt x="33" y="692"/>
                  </a:cubicBezTo>
                  <a:cubicBezTo>
                    <a:pt x="11" y="708"/>
                    <a:pt x="0" y="741"/>
                    <a:pt x="6" y="768"/>
                  </a:cubicBezTo>
                  <a:cubicBezTo>
                    <a:pt x="55" y="751"/>
                    <a:pt x="55" y="751"/>
                    <a:pt x="87" y="724"/>
                  </a:cubicBezTo>
                  <a:cubicBezTo>
                    <a:pt x="93" y="708"/>
                    <a:pt x="109" y="697"/>
                    <a:pt x="120" y="692"/>
                  </a:cubicBezTo>
                  <a:cubicBezTo>
                    <a:pt x="142" y="675"/>
                    <a:pt x="164" y="664"/>
                    <a:pt x="185" y="648"/>
                  </a:cubicBezTo>
                  <a:cubicBezTo>
                    <a:pt x="202" y="626"/>
                    <a:pt x="223" y="616"/>
                    <a:pt x="245" y="599"/>
                  </a:cubicBezTo>
                  <a:cubicBezTo>
                    <a:pt x="272" y="588"/>
                    <a:pt x="278" y="561"/>
                    <a:pt x="299" y="550"/>
                  </a:cubicBezTo>
                  <a:cubicBezTo>
                    <a:pt x="321" y="545"/>
                    <a:pt x="332" y="518"/>
                    <a:pt x="348" y="501"/>
                  </a:cubicBezTo>
                  <a:cubicBezTo>
                    <a:pt x="376" y="485"/>
                    <a:pt x="397" y="469"/>
                    <a:pt x="419" y="452"/>
                  </a:cubicBezTo>
                  <a:cubicBezTo>
                    <a:pt x="468" y="398"/>
                    <a:pt x="528" y="344"/>
                    <a:pt x="588" y="300"/>
                  </a:cubicBezTo>
                  <a:cubicBezTo>
                    <a:pt x="647" y="251"/>
                    <a:pt x="713" y="208"/>
                    <a:pt x="767" y="153"/>
                  </a:cubicBezTo>
                  <a:cubicBezTo>
                    <a:pt x="789" y="132"/>
                    <a:pt x="810" y="115"/>
                    <a:pt x="838" y="99"/>
                  </a:cubicBezTo>
                  <a:cubicBezTo>
                    <a:pt x="854" y="83"/>
                    <a:pt x="876" y="67"/>
                    <a:pt x="892" y="50"/>
                  </a:cubicBezTo>
                  <a:cubicBezTo>
                    <a:pt x="853" y="17"/>
                    <a:pt x="833" y="1"/>
                    <a:pt x="8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51" name="Google Shape;6918;p123"/>
            <p:cNvSpPr/>
            <p:nvPr/>
          </p:nvSpPr>
          <p:spPr>
            <a:xfrm>
              <a:off x="1966151" y="3010778"/>
              <a:ext cx="80013" cy="77234"/>
            </a:xfrm>
            <a:custGeom>
              <a:avLst/>
              <a:gdLst/>
              <a:ahLst/>
              <a:cxnLst/>
              <a:rect l="l" t="t" r="r" b="b"/>
              <a:pathLst>
                <a:path w="691" h="667" extrusionOk="0">
                  <a:moveTo>
                    <a:pt x="691" y="1"/>
                  </a:moveTo>
                  <a:cubicBezTo>
                    <a:pt x="675" y="11"/>
                    <a:pt x="658" y="17"/>
                    <a:pt x="647" y="28"/>
                  </a:cubicBezTo>
                  <a:cubicBezTo>
                    <a:pt x="609" y="55"/>
                    <a:pt x="571" y="88"/>
                    <a:pt x="528" y="115"/>
                  </a:cubicBezTo>
                  <a:cubicBezTo>
                    <a:pt x="479" y="136"/>
                    <a:pt x="441" y="180"/>
                    <a:pt x="430" y="229"/>
                  </a:cubicBezTo>
                  <a:lnTo>
                    <a:pt x="397" y="207"/>
                  </a:lnTo>
                  <a:cubicBezTo>
                    <a:pt x="397" y="234"/>
                    <a:pt x="381" y="262"/>
                    <a:pt x="354" y="278"/>
                  </a:cubicBezTo>
                  <a:cubicBezTo>
                    <a:pt x="321" y="305"/>
                    <a:pt x="283" y="332"/>
                    <a:pt x="251" y="359"/>
                  </a:cubicBezTo>
                  <a:cubicBezTo>
                    <a:pt x="256" y="376"/>
                    <a:pt x="261" y="381"/>
                    <a:pt x="261" y="403"/>
                  </a:cubicBezTo>
                  <a:lnTo>
                    <a:pt x="207" y="381"/>
                  </a:lnTo>
                  <a:lnTo>
                    <a:pt x="207" y="381"/>
                  </a:lnTo>
                  <a:cubicBezTo>
                    <a:pt x="207" y="397"/>
                    <a:pt x="212" y="408"/>
                    <a:pt x="212" y="425"/>
                  </a:cubicBezTo>
                  <a:cubicBezTo>
                    <a:pt x="202" y="430"/>
                    <a:pt x="185" y="425"/>
                    <a:pt x="174" y="441"/>
                  </a:cubicBezTo>
                  <a:cubicBezTo>
                    <a:pt x="142" y="484"/>
                    <a:pt x="98" y="528"/>
                    <a:pt x="55" y="560"/>
                  </a:cubicBezTo>
                  <a:cubicBezTo>
                    <a:pt x="17" y="577"/>
                    <a:pt x="0" y="615"/>
                    <a:pt x="11" y="653"/>
                  </a:cubicBezTo>
                  <a:cubicBezTo>
                    <a:pt x="35" y="661"/>
                    <a:pt x="51" y="666"/>
                    <a:pt x="65" y="666"/>
                  </a:cubicBezTo>
                  <a:cubicBezTo>
                    <a:pt x="87" y="666"/>
                    <a:pt x="102" y="654"/>
                    <a:pt x="125" y="620"/>
                  </a:cubicBezTo>
                  <a:cubicBezTo>
                    <a:pt x="142" y="604"/>
                    <a:pt x="153" y="593"/>
                    <a:pt x="169" y="577"/>
                  </a:cubicBezTo>
                  <a:cubicBezTo>
                    <a:pt x="196" y="555"/>
                    <a:pt x="218" y="533"/>
                    <a:pt x="240" y="506"/>
                  </a:cubicBezTo>
                  <a:cubicBezTo>
                    <a:pt x="261" y="479"/>
                    <a:pt x="294" y="468"/>
                    <a:pt x="310" y="441"/>
                  </a:cubicBezTo>
                  <a:cubicBezTo>
                    <a:pt x="343" y="392"/>
                    <a:pt x="381" y="348"/>
                    <a:pt x="424" y="310"/>
                  </a:cubicBezTo>
                  <a:cubicBezTo>
                    <a:pt x="457" y="272"/>
                    <a:pt x="495" y="240"/>
                    <a:pt x="528" y="202"/>
                  </a:cubicBezTo>
                  <a:cubicBezTo>
                    <a:pt x="577" y="136"/>
                    <a:pt x="631" y="77"/>
                    <a:pt x="691" y="22"/>
                  </a:cubicBezTo>
                  <a:lnTo>
                    <a:pt x="691"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52" name="Google Shape;6919;p123"/>
            <p:cNvSpPr/>
            <p:nvPr/>
          </p:nvSpPr>
          <p:spPr>
            <a:xfrm>
              <a:off x="1785515" y="2733806"/>
              <a:ext cx="58012" cy="58707"/>
            </a:xfrm>
            <a:custGeom>
              <a:avLst/>
              <a:gdLst/>
              <a:ahLst/>
              <a:cxnLst/>
              <a:rect l="l" t="t" r="r" b="b"/>
              <a:pathLst>
                <a:path w="501" h="507" extrusionOk="0">
                  <a:moveTo>
                    <a:pt x="462" y="1"/>
                  </a:moveTo>
                  <a:lnTo>
                    <a:pt x="370" y="55"/>
                  </a:lnTo>
                  <a:lnTo>
                    <a:pt x="359" y="93"/>
                  </a:lnTo>
                  <a:lnTo>
                    <a:pt x="321" y="99"/>
                  </a:lnTo>
                  <a:cubicBezTo>
                    <a:pt x="288" y="137"/>
                    <a:pt x="272" y="153"/>
                    <a:pt x="240" y="191"/>
                  </a:cubicBezTo>
                  <a:cubicBezTo>
                    <a:pt x="212" y="229"/>
                    <a:pt x="169" y="256"/>
                    <a:pt x="163" y="311"/>
                  </a:cubicBezTo>
                  <a:cubicBezTo>
                    <a:pt x="163" y="322"/>
                    <a:pt x="158" y="327"/>
                    <a:pt x="147" y="332"/>
                  </a:cubicBezTo>
                  <a:lnTo>
                    <a:pt x="0" y="468"/>
                  </a:lnTo>
                  <a:lnTo>
                    <a:pt x="55" y="506"/>
                  </a:lnTo>
                  <a:cubicBezTo>
                    <a:pt x="71" y="485"/>
                    <a:pt x="98" y="463"/>
                    <a:pt x="104" y="447"/>
                  </a:cubicBezTo>
                  <a:cubicBezTo>
                    <a:pt x="115" y="419"/>
                    <a:pt x="131" y="398"/>
                    <a:pt x="153" y="376"/>
                  </a:cubicBezTo>
                  <a:lnTo>
                    <a:pt x="202" y="376"/>
                  </a:lnTo>
                  <a:lnTo>
                    <a:pt x="202" y="354"/>
                  </a:lnTo>
                  <a:cubicBezTo>
                    <a:pt x="223" y="343"/>
                    <a:pt x="240" y="332"/>
                    <a:pt x="256" y="322"/>
                  </a:cubicBezTo>
                  <a:cubicBezTo>
                    <a:pt x="278" y="305"/>
                    <a:pt x="294" y="289"/>
                    <a:pt x="316" y="273"/>
                  </a:cubicBezTo>
                  <a:cubicBezTo>
                    <a:pt x="310" y="267"/>
                    <a:pt x="305" y="267"/>
                    <a:pt x="299" y="262"/>
                  </a:cubicBezTo>
                  <a:cubicBezTo>
                    <a:pt x="321" y="235"/>
                    <a:pt x="348" y="213"/>
                    <a:pt x="381" y="191"/>
                  </a:cubicBezTo>
                  <a:cubicBezTo>
                    <a:pt x="403" y="169"/>
                    <a:pt x="430" y="148"/>
                    <a:pt x="452" y="126"/>
                  </a:cubicBezTo>
                  <a:cubicBezTo>
                    <a:pt x="479" y="99"/>
                    <a:pt x="495" y="66"/>
                    <a:pt x="490" y="28"/>
                  </a:cubicBezTo>
                  <a:cubicBezTo>
                    <a:pt x="490" y="23"/>
                    <a:pt x="495" y="23"/>
                    <a:pt x="500" y="17"/>
                  </a:cubicBezTo>
                  <a:lnTo>
                    <a:pt x="462"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53" name="Google Shape;6920;p123"/>
            <p:cNvSpPr/>
            <p:nvPr/>
          </p:nvSpPr>
          <p:spPr>
            <a:xfrm>
              <a:off x="1944730" y="3025947"/>
              <a:ext cx="34159" cy="41570"/>
            </a:xfrm>
            <a:custGeom>
              <a:avLst/>
              <a:gdLst/>
              <a:ahLst/>
              <a:cxnLst/>
              <a:rect l="l" t="t" r="r" b="b"/>
              <a:pathLst>
                <a:path w="295" h="359" extrusionOk="0">
                  <a:moveTo>
                    <a:pt x="289" y="0"/>
                  </a:moveTo>
                  <a:cubicBezTo>
                    <a:pt x="289" y="0"/>
                    <a:pt x="289" y="0"/>
                    <a:pt x="289" y="0"/>
                  </a:cubicBezTo>
                  <a:lnTo>
                    <a:pt x="289" y="0"/>
                  </a:lnTo>
                  <a:cubicBezTo>
                    <a:pt x="291" y="0"/>
                    <a:pt x="292" y="0"/>
                    <a:pt x="294" y="0"/>
                  </a:cubicBezTo>
                  <a:close/>
                  <a:moveTo>
                    <a:pt x="289" y="0"/>
                  </a:moveTo>
                  <a:cubicBezTo>
                    <a:pt x="269" y="0"/>
                    <a:pt x="250" y="2"/>
                    <a:pt x="240" y="27"/>
                  </a:cubicBezTo>
                  <a:cubicBezTo>
                    <a:pt x="235" y="42"/>
                    <a:pt x="225" y="66"/>
                    <a:pt x="199" y="66"/>
                  </a:cubicBezTo>
                  <a:cubicBezTo>
                    <a:pt x="197" y="66"/>
                    <a:pt x="194" y="66"/>
                    <a:pt x="191" y="65"/>
                  </a:cubicBezTo>
                  <a:cubicBezTo>
                    <a:pt x="185" y="65"/>
                    <a:pt x="180" y="76"/>
                    <a:pt x="180" y="82"/>
                  </a:cubicBezTo>
                  <a:cubicBezTo>
                    <a:pt x="169" y="109"/>
                    <a:pt x="153" y="136"/>
                    <a:pt x="142" y="163"/>
                  </a:cubicBezTo>
                  <a:lnTo>
                    <a:pt x="109" y="163"/>
                  </a:lnTo>
                  <a:lnTo>
                    <a:pt x="1" y="321"/>
                  </a:lnTo>
                  <a:lnTo>
                    <a:pt x="33" y="359"/>
                  </a:lnTo>
                  <a:cubicBezTo>
                    <a:pt x="44" y="342"/>
                    <a:pt x="60" y="326"/>
                    <a:pt x="60" y="321"/>
                  </a:cubicBezTo>
                  <a:cubicBezTo>
                    <a:pt x="56" y="306"/>
                    <a:pt x="59" y="303"/>
                    <a:pt x="64" y="303"/>
                  </a:cubicBezTo>
                  <a:cubicBezTo>
                    <a:pt x="69" y="303"/>
                    <a:pt x="77" y="306"/>
                    <a:pt x="82" y="306"/>
                  </a:cubicBezTo>
                  <a:cubicBezTo>
                    <a:pt x="85" y="306"/>
                    <a:pt x="88" y="305"/>
                    <a:pt x="88" y="299"/>
                  </a:cubicBezTo>
                  <a:lnTo>
                    <a:pt x="82" y="266"/>
                  </a:lnTo>
                  <a:cubicBezTo>
                    <a:pt x="98" y="261"/>
                    <a:pt x="120" y="266"/>
                    <a:pt x="131" y="239"/>
                  </a:cubicBezTo>
                  <a:cubicBezTo>
                    <a:pt x="142" y="223"/>
                    <a:pt x="153" y="207"/>
                    <a:pt x="164" y="190"/>
                  </a:cubicBezTo>
                  <a:cubicBezTo>
                    <a:pt x="213" y="131"/>
                    <a:pt x="256" y="65"/>
                    <a:pt x="2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54" name="Google Shape;6921;p123"/>
            <p:cNvSpPr/>
            <p:nvPr/>
          </p:nvSpPr>
          <p:spPr>
            <a:xfrm>
              <a:off x="2219157" y="3158643"/>
              <a:ext cx="11463" cy="13432"/>
            </a:xfrm>
            <a:custGeom>
              <a:avLst/>
              <a:gdLst/>
              <a:ahLst/>
              <a:cxnLst/>
              <a:rect l="l" t="t" r="r" b="b"/>
              <a:pathLst>
                <a:path w="99" h="116" extrusionOk="0">
                  <a:moveTo>
                    <a:pt x="82" y="1"/>
                  </a:moveTo>
                  <a:cubicBezTo>
                    <a:pt x="28" y="23"/>
                    <a:pt x="17" y="66"/>
                    <a:pt x="1" y="115"/>
                  </a:cubicBezTo>
                  <a:lnTo>
                    <a:pt x="99" y="44"/>
                  </a:lnTo>
                  <a:lnTo>
                    <a:pt x="93" y="6"/>
                  </a:lnTo>
                  <a:cubicBezTo>
                    <a:pt x="91" y="8"/>
                    <a:pt x="90" y="9"/>
                    <a:pt x="88" y="9"/>
                  </a:cubicBezTo>
                  <a:cubicBezTo>
                    <a:pt x="85" y="9"/>
                    <a:pt x="82" y="5"/>
                    <a:pt x="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55" name="Google Shape;6922;p123"/>
            <p:cNvSpPr/>
            <p:nvPr/>
          </p:nvSpPr>
          <p:spPr>
            <a:xfrm>
              <a:off x="2227957" y="2889892"/>
              <a:ext cx="7063" cy="6484"/>
            </a:xfrm>
            <a:custGeom>
              <a:avLst/>
              <a:gdLst/>
              <a:ahLst/>
              <a:cxnLst/>
              <a:rect l="l" t="t" r="r" b="b"/>
              <a:pathLst>
                <a:path w="61" h="56" extrusionOk="0">
                  <a:moveTo>
                    <a:pt x="61" y="1"/>
                  </a:moveTo>
                  <a:cubicBezTo>
                    <a:pt x="39" y="17"/>
                    <a:pt x="6" y="12"/>
                    <a:pt x="6" y="44"/>
                  </a:cubicBezTo>
                  <a:lnTo>
                    <a:pt x="1" y="44"/>
                  </a:lnTo>
                  <a:lnTo>
                    <a:pt x="50" y="55"/>
                  </a:lnTo>
                  <a:cubicBezTo>
                    <a:pt x="55" y="39"/>
                    <a:pt x="61" y="23"/>
                    <a:pt x="6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56" name="Google Shape;6923;p123"/>
            <p:cNvSpPr/>
            <p:nvPr/>
          </p:nvSpPr>
          <p:spPr>
            <a:xfrm>
              <a:off x="2389719" y="3052926"/>
              <a:ext cx="5790" cy="7063"/>
            </a:xfrm>
            <a:custGeom>
              <a:avLst/>
              <a:gdLst/>
              <a:ahLst/>
              <a:cxnLst/>
              <a:rect l="l" t="t" r="r" b="b"/>
              <a:pathLst>
                <a:path w="50" h="61" extrusionOk="0">
                  <a:moveTo>
                    <a:pt x="1" y="1"/>
                  </a:moveTo>
                  <a:cubicBezTo>
                    <a:pt x="6" y="23"/>
                    <a:pt x="17" y="33"/>
                    <a:pt x="33" y="61"/>
                  </a:cubicBezTo>
                  <a:lnTo>
                    <a:pt x="50"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57" name="Google Shape;6924;p123"/>
            <p:cNvSpPr/>
            <p:nvPr/>
          </p:nvSpPr>
          <p:spPr>
            <a:xfrm>
              <a:off x="1977499" y="3019578"/>
              <a:ext cx="6369" cy="6484"/>
            </a:xfrm>
            <a:custGeom>
              <a:avLst/>
              <a:gdLst/>
              <a:ahLst/>
              <a:cxnLst/>
              <a:rect l="l" t="t" r="r" b="b"/>
              <a:pathLst>
                <a:path w="55" h="56" extrusionOk="0">
                  <a:moveTo>
                    <a:pt x="44" y="1"/>
                  </a:moveTo>
                  <a:lnTo>
                    <a:pt x="0" y="17"/>
                  </a:lnTo>
                  <a:cubicBezTo>
                    <a:pt x="5" y="31"/>
                    <a:pt x="10" y="42"/>
                    <a:pt x="11" y="51"/>
                  </a:cubicBezTo>
                  <a:lnTo>
                    <a:pt x="11" y="51"/>
                  </a:lnTo>
                  <a:cubicBezTo>
                    <a:pt x="45" y="27"/>
                    <a:pt x="54" y="16"/>
                    <a:pt x="44" y="1"/>
                  </a:cubicBezTo>
                  <a:close/>
                  <a:moveTo>
                    <a:pt x="11" y="51"/>
                  </a:moveTo>
                  <a:lnTo>
                    <a:pt x="11" y="51"/>
                  </a:lnTo>
                  <a:cubicBezTo>
                    <a:pt x="9" y="53"/>
                    <a:pt x="8" y="54"/>
                    <a:pt x="6" y="55"/>
                  </a:cubicBezTo>
                  <a:lnTo>
                    <a:pt x="11" y="55"/>
                  </a:lnTo>
                  <a:cubicBezTo>
                    <a:pt x="11" y="54"/>
                    <a:pt x="11" y="53"/>
                    <a:pt x="11" y="5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58" name="Google Shape;6925;p123"/>
            <p:cNvSpPr/>
            <p:nvPr/>
          </p:nvSpPr>
          <p:spPr>
            <a:xfrm>
              <a:off x="2160682" y="3165012"/>
              <a:ext cx="6369" cy="7063"/>
            </a:xfrm>
            <a:custGeom>
              <a:avLst/>
              <a:gdLst/>
              <a:ahLst/>
              <a:cxnLst/>
              <a:rect l="l" t="t" r="r" b="b"/>
              <a:pathLst>
                <a:path w="55" h="61" extrusionOk="0">
                  <a:moveTo>
                    <a:pt x="54" y="0"/>
                  </a:moveTo>
                  <a:cubicBezTo>
                    <a:pt x="38" y="17"/>
                    <a:pt x="22" y="33"/>
                    <a:pt x="6" y="49"/>
                  </a:cubicBezTo>
                  <a:cubicBezTo>
                    <a:pt x="0" y="55"/>
                    <a:pt x="6" y="60"/>
                    <a:pt x="6" y="60"/>
                  </a:cubicBezTo>
                  <a:lnTo>
                    <a:pt x="54" y="38"/>
                  </a:lnTo>
                  <a:lnTo>
                    <a:pt x="54"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59" name="Google Shape;6926;p123"/>
            <p:cNvSpPr/>
            <p:nvPr/>
          </p:nvSpPr>
          <p:spPr>
            <a:xfrm>
              <a:off x="2097691" y="3013905"/>
              <a:ext cx="6369" cy="5211"/>
            </a:xfrm>
            <a:custGeom>
              <a:avLst/>
              <a:gdLst/>
              <a:ahLst/>
              <a:cxnLst/>
              <a:rect l="l" t="t" r="r" b="b"/>
              <a:pathLst>
                <a:path w="55" h="45" extrusionOk="0">
                  <a:moveTo>
                    <a:pt x="39" y="1"/>
                  </a:moveTo>
                  <a:lnTo>
                    <a:pt x="1" y="44"/>
                  </a:lnTo>
                  <a:lnTo>
                    <a:pt x="55" y="44"/>
                  </a:lnTo>
                  <a:cubicBezTo>
                    <a:pt x="49" y="33"/>
                    <a:pt x="44" y="23"/>
                    <a:pt x="3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60" name="Google Shape;6927;p123"/>
            <p:cNvSpPr/>
            <p:nvPr/>
          </p:nvSpPr>
          <p:spPr>
            <a:xfrm>
              <a:off x="2703169" y="2508477"/>
              <a:ext cx="152499" cy="107803"/>
            </a:xfrm>
            <a:custGeom>
              <a:avLst/>
              <a:gdLst/>
              <a:ahLst/>
              <a:cxnLst/>
              <a:rect l="l" t="t" r="r" b="b"/>
              <a:pathLst>
                <a:path w="1317" h="931" extrusionOk="0">
                  <a:moveTo>
                    <a:pt x="1316" y="1"/>
                  </a:moveTo>
                  <a:lnTo>
                    <a:pt x="1316" y="1"/>
                  </a:lnTo>
                  <a:cubicBezTo>
                    <a:pt x="1278" y="39"/>
                    <a:pt x="1224" y="17"/>
                    <a:pt x="1208" y="61"/>
                  </a:cubicBezTo>
                  <a:lnTo>
                    <a:pt x="1148" y="50"/>
                  </a:lnTo>
                  <a:lnTo>
                    <a:pt x="1099" y="120"/>
                  </a:lnTo>
                  <a:cubicBezTo>
                    <a:pt x="1099" y="126"/>
                    <a:pt x="1093" y="126"/>
                    <a:pt x="1088" y="126"/>
                  </a:cubicBezTo>
                  <a:lnTo>
                    <a:pt x="1083" y="99"/>
                  </a:lnTo>
                  <a:cubicBezTo>
                    <a:pt x="1050" y="120"/>
                    <a:pt x="1006" y="126"/>
                    <a:pt x="1012" y="175"/>
                  </a:cubicBezTo>
                  <a:cubicBezTo>
                    <a:pt x="1001" y="175"/>
                    <a:pt x="988" y="172"/>
                    <a:pt x="980" y="172"/>
                  </a:cubicBezTo>
                  <a:cubicBezTo>
                    <a:pt x="976" y="172"/>
                    <a:pt x="974" y="173"/>
                    <a:pt x="974" y="175"/>
                  </a:cubicBezTo>
                  <a:cubicBezTo>
                    <a:pt x="930" y="207"/>
                    <a:pt x="881" y="240"/>
                    <a:pt x="832" y="262"/>
                  </a:cubicBezTo>
                  <a:lnTo>
                    <a:pt x="832" y="316"/>
                  </a:lnTo>
                  <a:lnTo>
                    <a:pt x="784" y="289"/>
                  </a:lnTo>
                  <a:cubicBezTo>
                    <a:pt x="780" y="339"/>
                    <a:pt x="772" y="356"/>
                    <a:pt x="744" y="356"/>
                  </a:cubicBezTo>
                  <a:cubicBezTo>
                    <a:pt x="729" y="356"/>
                    <a:pt x="709" y="351"/>
                    <a:pt x="680" y="343"/>
                  </a:cubicBezTo>
                  <a:lnTo>
                    <a:pt x="680" y="343"/>
                  </a:lnTo>
                  <a:cubicBezTo>
                    <a:pt x="690" y="374"/>
                    <a:pt x="696" y="409"/>
                    <a:pt x="679" y="409"/>
                  </a:cubicBezTo>
                  <a:cubicBezTo>
                    <a:pt x="678" y="409"/>
                    <a:pt x="676" y="409"/>
                    <a:pt x="675" y="409"/>
                  </a:cubicBezTo>
                  <a:cubicBezTo>
                    <a:pt x="671" y="408"/>
                    <a:pt x="667" y="408"/>
                    <a:pt x="664" y="408"/>
                  </a:cubicBezTo>
                  <a:cubicBezTo>
                    <a:pt x="606" y="408"/>
                    <a:pt x="580" y="447"/>
                    <a:pt x="539" y="463"/>
                  </a:cubicBezTo>
                  <a:cubicBezTo>
                    <a:pt x="495" y="474"/>
                    <a:pt x="463" y="506"/>
                    <a:pt x="457" y="550"/>
                  </a:cubicBezTo>
                  <a:cubicBezTo>
                    <a:pt x="452" y="566"/>
                    <a:pt x="447" y="582"/>
                    <a:pt x="447" y="599"/>
                  </a:cubicBezTo>
                  <a:cubicBezTo>
                    <a:pt x="430" y="566"/>
                    <a:pt x="430" y="555"/>
                    <a:pt x="419" y="544"/>
                  </a:cubicBezTo>
                  <a:cubicBezTo>
                    <a:pt x="414" y="541"/>
                    <a:pt x="407" y="539"/>
                    <a:pt x="401" y="539"/>
                  </a:cubicBezTo>
                  <a:cubicBezTo>
                    <a:pt x="389" y="539"/>
                    <a:pt x="377" y="545"/>
                    <a:pt x="370" y="555"/>
                  </a:cubicBezTo>
                  <a:cubicBezTo>
                    <a:pt x="354" y="588"/>
                    <a:pt x="392" y="582"/>
                    <a:pt x="403" y="604"/>
                  </a:cubicBezTo>
                  <a:cubicBezTo>
                    <a:pt x="354" y="604"/>
                    <a:pt x="311" y="637"/>
                    <a:pt x="289" y="680"/>
                  </a:cubicBezTo>
                  <a:cubicBezTo>
                    <a:pt x="278" y="642"/>
                    <a:pt x="278" y="631"/>
                    <a:pt x="278" y="610"/>
                  </a:cubicBezTo>
                  <a:cubicBezTo>
                    <a:pt x="251" y="620"/>
                    <a:pt x="256" y="669"/>
                    <a:pt x="218" y="669"/>
                  </a:cubicBezTo>
                  <a:cubicBezTo>
                    <a:pt x="224" y="680"/>
                    <a:pt x="224" y="697"/>
                    <a:pt x="229" y="713"/>
                  </a:cubicBezTo>
                  <a:lnTo>
                    <a:pt x="148" y="707"/>
                  </a:lnTo>
                  <a:cubicBezTo>
                    <a:pt x="148" y="778"/>
                    <a:pt x="148" y="778"/>
                    <a:pt x="77" y="784"/>
                  </a:cubicBezTo>
                  <a:cubicBezTo>
                    <a:pt x="61" y="784"/>
                    <a:pt x="39" y="794"/>
                    <a:pt x="23" y="800"/>
                  </a:cubicBezTo>
                  <a:cubicBezTo>
                    <a:pt x="28" y="832"/>
                    <a:pt x="28" y="832"/>
                    <a:pt x="1" y="849"/>
                  </a:cubicBezTo>
                  <a:cubicBezTo>
                    <a:pt x="6" y="876"/>
                    <a:pt x="12" y="903"/>
                    <a:pt x="17" y="930"/>
                  </a:cubicBezTo>
                  <a:lnTo>
                    <a:pt x="33" y="930"/>
                  </a:lnTo>
                  <a:cubicBezTo>
                    <a:pt x="55" y="919"/>
                    <a:pt x="77" y="909"/>
                    <a:pt x="104" y="898"/>
                  </a:cubicBezTo>
                  <a:cubicBezTo>
                    <a:pt x="131" y="881"/>
                    <a:pt x="158" y="876"/>
                    <a:pt x="180" y="860"/>
                  </a:cubicBezTo>
                  <a:cubicBezTo>
                    <a:pt x="202" y="849"/>
                    <a:pt x="224" y="843"/>
                    <a:pt x="240" y="816"/>
                  </a:cubicBezTo>
                  <a:cubicBezTo>
                    <a:pt x="262" y="784"/>
                    <a:pt x="289" y="789"/>
                    <a:pt x="311" y="773"/>
                  </a:cubicBezTo>
                  <a:cubicBezTo>
                    <a:pt x="365" y="735"/>
                    <a:pt x="419" y="697"/>
                    <a:pt x="479" y="659"/>
                  </a:cubicBezTo>
                  <a:cubicBezTo>
                    <a:pt x="490" y="653"/>
                    <a:pt x="512" y="648"/>
                    <a:pt x="512" y="637"/>
                  </a:cubicBezTo>
                  <a:cubicBezTo>
                    <a:pt x="517" y="610"/>
                    <a:pt x="539" y="588"/>
                    <a:pt x="572" y="582"/>
                  </a:cubicBezTo>
                  <a:cubicBezTo>
                    <a:pt x="648" y="561"/>
                    <a:pt x="697" y="501"/>
                    <a:pt x="762" y="463"/>
                  </a:cubicBezTo>
                  <a:cubicBezTo>
                    <a:pt x="800" y="436"/>
                    <a:pt x="816" y="392"/>
                    <a:pt x="871" y="376"/>
                  </a:cubicBezTo>
                  <a:cubicBezTo>
                    <a:pt x="919" y="360"/>
                    <a:pt x="947" y="311"/>
                    <a:pt x="996" y="294"/>
                  </a:cubicBezTo>
                  <a:cubicBezTo>
                    <a:pt x="1012" y="289"/>
                    <a:pt x="1023" y="267"/>
                    <a:pt x="1039" y="256"/>
                  </a:cubicBezTo>
                  <a:cubicBezTo>
                    <a:pt x="1066" y="235"/>
                    <a:pt x="1088" y="213"/>
                    <a:pt x="1126" y="186"/>
                  </a:cubicBezTo>
                  <a:cubicBezTo>
                    <a:pt x="1169" y="153"/>
                    <a:pt x="1224" y="148"/>
                    <a:pt x="1235" y="88"/>
                  </a:cubicBezTo>
                  <a:cubicBezTo>
                    <a:pt x="1235" y="82"/>
                    <a:pt x="1246" y="77"/>
                    <a:pt x="1246" y="77"/>
                  </a:cubicBezTo>
                  <a:cubicBezTo>
                    <a:pt x="1278" y="61"/>
                    <a:pt x="1300" y="33"/>
                    <a:pt x="13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61" name="Google Shape;6928;p123"/>
            <p:cNvSpPr/>
            <p:nvPr/>
          </p:nvSpPr>
          <p:spPr>
            <a:xfrm>
              <a:off x="2681747" y="2418507"/>
              <a:ext cx="146246" cy="105719"/>
            </a:xfrm>
            <a:custGeom>
              <a:avLst/>
              <a:gdLst/>
              <a:ahLst/>
              <a:cxnLst/>
              <a:rect l="l" t="t" r="r" b="b"/>
              <a:pathLst>
                <a:path w="1263" h="913" extrusionOk="0">
                  <a:moveTo>
                    <a:pt x="1191" y="0"/>
                  </a:moveTo>
                  <a:cubicBezTo>
                    <a:pt x="1164" y="22"/>
                    <a:pt x="1132" y="44"/>
                    <a:pt x="1099" y="60"/>
                  </a:cubicBezTo>
                  <a:cubicBezTo>
                    <a:pt x="1039" y="82"/>
                    <a:pt x="990" y="115"/>
                    <a:pt x="947" y="164"/>
                  </a:cubicBezTo>
                  <a:cubicBezTo>
                    <a:pt x="939" y="176"/>
                    <a:pt x="924" y="182"/>
                    <a:pt x="909" y="182"/>
                  </a:cubicBezTo>
                  <a:cubicBezTo>
                    <a:pt x="903" y="182"/>
                    <a:pt x="898" y="181"/>
                    <a:pt x="892" y="180"/>
                  </a:cubicBezTo>
                  <a:cubicBezTo>
                    <a:pt x="882" y="185"/>
                    <a:pt x="871" y="185"/>
                    <a:pt x="860" y="191"/>
                  </a:cubicBezTo>
                  <a:cubicBezTo>
                    <a:pt x="854" y="207"/>
                    <a:pt x="849" y="229"/>
                    <a:pt x="838" y="251"/>
                  </a:cubicBezTo>
                  <a:cubicBezTo>
                    <a:pt x="827" y="251"/>
                    <a:pt x="815" y="250"/>
                    <a:pt x="803" y="250"/>
                  </a:cubicBezTo>
                  <a:cubicBezTo>
                    <a:pt x="785" y="250"/>
                    <a:pt x="769" y="252"/>
                    <a:pt x="762" y="261"/>
                  </a:cubicBezTo>
                  <a:cubicBezTo>
                    <a:pt x="746" y="289"/>
                    <a:pt x="724" y="310"/>
                    <a:pt x="702" y="332"/>
                  </a:cubicBezTo>
                  <a:cubicBezTo>
                    <a:pt x="691" y="338"/>
                    <a:pt x="680" y="348"/>
                    <a:pt x="675" y="348"/>
                  </a:cubicBezTo>
                  <a:cubicBezTo>
                    <a:pt x="671" y="348"/>
                    <a:pt x="667" y="348"/>
                    <a:pt x="664" y="348"/>
                  </a:cubicBezTo>
                  <a:cubicBezTo>
                    <a:pt x="635" y="348"/>
                    <a:pt x="624" y="367"/>
                    <a:pt x="610" y="386"/>
                  </a:cubicBezTo>
                  <a:cubicBezTo>
                    <a:pt x="572" y="424"/>
                    <a:pt x="528" y="457"/>
                    <a:pt x="485" y="484"/>
                  </a:cubicBezTo>
                  <a:cubicBezTo>
                    <a:pt x="474" y="490"/>
                    <a:pt x="458" y="495"/>
                    <a:pt x="458" y="495"/>
                  </a:cubicBezTo>
                  <a:cubicBezTo>
                    <a:pt x="463" y="539"/>
                    <a:pt x="430" y="539"/>
                    <a:pt x="409" y="550"/>
                  </a:cubicBezTo>
                  <a:cubicBezTo>
                    <a:pt x="376" y="566"/>
                    <a:pt x="333" y="566"/>
                    <a:pt x="327" y="615"/>
                  </a:cubicBezTo>
                  <a:lnTo>
                    <a:pt x="300" y="615"/>
                  </a:lnTo>
                  <a:cubicBezTo>
                    <a:pt x="289" y="620"/>
                    <a:pt x="278" y="626"/>
                    <a:pt x="267" y="631"/>
                  </a:cubicBezTo>
                  <a:lnTo>
                    <a:pt x="284" y="653"/>
                  </a:lnTo>
                  <a:cubicBezTo>
                    <a:pt x="235" y="669"/>
                    <a:pt x="186" y="702"/>
                    <a:pt x="148" y="740"/>
                  </a:cubicBezTo>
                  <a:cubicBezTo>
                    <a:pt x="139" y="748"/>
                    <a:pt x="134" y="760"/>
                    <a:pt x="122" y="760"/>
                  </a:cubicBezTo>
                  <a:cubicBezTo>
                    <a:pt x="119" y="760"/>
                    <a:pt x="115" y="759"/>
                    <a:pt x="110" y="756"/>
                  </a:cubicBezTo>
                  <a:cubicBezTo>
                    <a:pt x="104" y="756"/>
                    <a:pt x="77" y="767"/>
                    <a:pt x="77" y="778"/>
                  </a:cubicBezTo>
                  <a:cubicBezTo>
                    <a:pt x="66" y="810"/>
                    <a:pt x="39" y="832"/>
                    <a:pt x="6" y="832"/>
                  </a:cubicBezTo>
                  <a:cubicBezTo>
                    <a:pt x="1" y="865"/>
                    <a:pt x="1" y="881"/>
                    <a:pt x="1" y="903"/>
                  </a:cubicBezTo>
                  <a:cubicBezTo>
                    <a:pt x="15" y="910"/>
                    <a:pt x="29" y="913"/>
                    <a:pt x="44" y="913"/>
                  </a:cubicBezTo>
                  <a:cubicBezTo>
                    <a:pt x="76" y="913"/>
                    <a:pt x="109" y="898"/>
                    <a:pt x="131" y="876"/>
                  </a:cubicBezTo>
                  <a:cubicBezTo>
                    <a:pt x="159" y="843"/>
                    <a:pt x="208" y="843"/>
                    <a:pt x="229" y="800"/>
                  </a:cubicBezTo>
                  <a:cubicBezTo>
                    <a:pt x="240" y="772"/>
                    <a:pt x="284" y="767"/>
                    <a:pt x="305" y="745"/>
                  </a:cubicBezTo>
                  <a:cubicBezTo>
                    <a:pt x="333" y="729"/>
                    <a:pt x="343" y="696"/>
                    <a:pt x="381" y="685"/>
                  </a:cubicBezTo>
                  <a:cubicBezTo>
                    <a:pt x="414" y="675"/>
                    <a:pt x="425" y="647"/>
                    <a:pt x="447" y="631"/>
                  </a:cubicBezTo>
                  <a:cubicBezTo>
                    <a:pt x="501" y="609"/>
                    <a:pt x="550" y="577"/>
                    <a:pt x="588" y="533"/>
                  </a:cubicBezTo>
                  <a:cubicBezTo>
                    <a:pt x="593" y="522"/>
                    <a:pt x="604" y="528"/>
                    <a:pt x="610" y="522"/>
                  </a:cubicBezTo>
                  <a:cubicBezTo>
                    <a:pt x="626" y="511"/>
                    <a:pt x="642" y="506"/>
                    <a:pt x="659" y="495"/>
                  </a:cubicBezTo>
                  <a:cubicBezTo>
                    <a:pt x="680" y="479"/>
                    <a:pt x="697" y="463"/>
                    <a:pt x="718" y="446"/>
                  </a:cubicBezTo>
                  <a:cubicBezTo>
                    <a:pt x="767" y="414"/>
                    <a:pt x="816" y="381"/>
                    <a:pt x="860" y="348"/>
                  </a:cubicBezTo>
                  <a:cubicBezTo>
                    <a:pt x="892" y="327"/>
                    <a:pt x="909" y="294"/>
                    <a:pt x="947" y="289"/>
                  </a:cubicBezTo>
                  <a:cubicBezTo>
                    <a:pt x="985" y="278"/>
                    <a:pt x="996" y="245"/>
                    <a:pt x="1023" y="229"/>
                  </a:cubicBezTo>
                  <a:cubicBezTo>
                    <a:pt x="1056" y="212"/>
                    <a:pt x="1083" y="191"/>
                    <a:pt x="1115" y="169"/>
                  </a:cubicBezTo>
                  <a:cubicBezTo>
                    <a:pt x="1142" y="147"/>
                    <a:pt x="1164" y="126"/>
                    <a:pt x="1197" y="104"/>
                  </a:cubicBezTo>
                  <a:cubicBezTo>
                    <a:pt x="1224" y="87"/>
                    <a:pt x="1251" y="60"/>
                    <a:pt x="1262" y="22"/>
                  </a:cubicBezTo>
                  <a:lnTo>
                    <a:pt x="1191"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62" name="Google Shape;6929;p123"/>
            <p:cNvSpPr/>
            <p:nvPr/>
          </p:nvSpPr>
          <p:spPr>
            <a:xfrm>
              <a:off x="2701316" y="2472582"/>
              <a:ext cx="135477" cy="97266"/>
            </a:xfrm>
            <a:custGeom>
              <a:avLst/>
              <a:gdLst/>
              <a:ahLst/>
              <a:cxnLst/>
              <a:rect l="l" t="t" r="r" b="b"/>
              <a:pathLst>
                <a:path w="1170" h="840" extrusionOk="0">
                  <a:moveTo>
                    <a:pt x="1131" y="1"/>
                  </a:moveTo>
                  <a:cubicBezTo>
                    <a:pt x="1126" y="12"/>
                    <a:pt x="1120" y="17"/>
                    <a:pt x="1115" y="23"/>
                  </a:cubicBezTo>
                  <a:cubicBezTo>
                    <a:pt x="1082" y="44"/>
                    <a:pt x="1050" y="61"/>
                    <a:pt x="1017" y="77"/>
                  </a:cubicBezTo>
                  <a:cubicBezTo>
                    <a:pt x="1009" y="74"/>
                    <a:pt x="1003" y="73"/>
                    <a:pt x="997" y="73"/>
                  </a:cubicBezTo>
                  <a:cubicBezTo>
                    <a:pt x="963" y="73"/>
                    <a:pt x="963" y="122"/>
                    <a:pt x="935" y="131"/>
                  </a:cubicBezTo>
                  <a:lnTo>
                    <a:pt x="914" y="131"/>
                  </a:lnTo>
                  <a:cubicBezTo>
                    <a:pt x="848" y="142"/>
                    <a:pt x="789" y="175"/>
                    <a:pt x="745" y="229"/>
                  </a:cubicBezTo>
                  <a:cubicBezTo>
                    <a:pt x="727" y="251"/>
                    <a:pt x="721" y="277"/>
                    <a:pt x="692" y="277"/>
                  </a:cubicBezTo>
                  <a:cubicBezTo>
                    <a:pt x="686" y="277"/>
                    <a:pt x="678" y="276"/>
                    <a:pt x="669" y="273"/>
                  </a:cubicBezTo>
                  <a:cubicBezTo>
                    <a:pt x="664" y="273"/>
                    <a:pt x="653" y="278"/>
                    <a:pt x="647" y="284"/>
                  </a:cubicBezTo>
                  <a:cubicBezTo>
                    <a:pt x="626" y="333"/>
                    <a:pt x="577" y="338"/>
                    <a:pt x="533" y="365"/>
                  </a:cubicBezTo>
                  <a:cubicBezTo>
                    <a:pt x="517" y="371"/>
                    <a:pt x="495" y="387"/>
                    <a:pt x="495" y="398"/>
                  </a:cubicBezTo>
                  <a:cubicBezTo>
                    <a:pt x="495" y="418"/>
                    <a:pt x="493" y="426"/>
                    <a:pt x="484" y="426"/>
                  </a:cubicBezTo>
                  <a:cubicBezTo>
                    <a:pt x="480" y="426"/>
                    <a:pt x="472" y="424"/>
                    <a:pt x="463" y="420"/>
                  </a:cubicBezTo>
                  <a:cubicBezTo>
                    <a:pt x="452" y="420"/>
                    <a:pt x="430" y="441"/>
                    <a:pt x="424" y="447"/>
                  </a:cubicBezTo>
                  <a:cubicBezTo>
                    <a:pt x="419" y="458"/>
                    <a:pt x="419" y="474"/>
                    <a:pt x="414" y="474"/>
                  </a:cubicBezTo>
                  <a:cubicBezTo>
                    <a:pt x="392" y="490"/>
                    <a:pt x="370" y="501"/>
                    <a:pt x="348" y="507"/>
                  </a:cubicBezTo>
                  <a:cubicBezTo>
                    <a:pt x="310" y="512"/>
                    <a:pt x="321" y="555"/>
                    <a:pt x="294" y="555"/>
                  </a:cubicBezTo>
                  <a:cubicBezTo>
                    <a:pt x="252" y="555"/>
                    <a:pt x="246" y="616"/>
                    <a:pt x="202" y="616"/>
                  </a:cubicBezTo>
                  <a:cubicBezTo>
                    <a:pt x="200" y="616"/>
                    <a:pt x="198" y="615"/>
                    <a:pt x="196" y="615"/>
                  </a:cubicBezTo>
                  <a:cubicBezTo>
                    <a:pt x="191" y="615"/>
                    <a:pt x="185" y="621"/>
                    <a:pt x="185" y="626"/>
                  </a:cubicBezTo>
                  <a:cubicBezTo>
                    <a:pt x="180" y="659"/>
                    <a:pt x="158" y="664"/>
                    <a:pt x="131" y="675"/>
                  </a:cubicBezTo>
                  <a:cubicBezTo>
                    <a:pt x="71" y="697"/>
                    <a:pt x="17" y="719"/>
                    <a:pt x="6" y="795"/>
                  </a:cubicBezTo>
                  <a:cubicBezTo>
                    <a:pt x="6" y="800"/>
                    <a:pt x="0" y="805"/>
                    <a:pt x="0" y="811"/>
                  </a:cubicBezTo>
                  <a:cubicBezTo>
                    <a:pt x="35" y="829"/>
                    <a:pt x="59" y="839"/>
                    <a:pt x="76" y="839"/>
                  </a:cubicBezTo>
                  <a:cubicBezTo>
                    <a:pt x="99" y="839"/>
                    <a:pt x="108" y="821"/>
                    <a:pt x="115" y="784"/>
                  </a:cubicBezTo>
                  <a:cubicBezTo>
                    <a:pt x="124" y="788"/>
                    <a:pt x="134" y="789"/>
                    <a:pt x="143" y="789"/>
                  </a:cubicBezTo>
                  <a:cubicBezTo>
                    <a:pt x="160" y="789"/>
                    <a:pt x="175" y="783"/>
                    <a:pt x="185" y="773"/>
                  </a:cubicBezTo>
                  <a:cubicBezTo>
                    <a:pt x="196" y="757"/>
                    <a:pt x="218" y="740"/>
                    <a:pt x="240" y="735"/>
                  </a:cubicBezTo>
                  <a:cubicBezTo>
                    <a:pt x="272" y="729"/>
                    <a:pt x="251" y="686"/>
                    <a:pt x="278" y="680"/>
                  </a:cubicBezTo>
                  <a:lnTo>
                    <a:pt x="299" y="702"/>
                  </a:lnTo>
                  <a:lnTo>
                    <a:pt x="376" y="615"/>
                  </a:lnTo>
                  <a:cubicBezTo>
                    <a:pt x="382" y="627"/>
                    <a:pt x="391" y="634"/>
                    <a:pt x="400" y="634"/>
                  </a:cubicBezTo>
                  <a:cubicBezTo>
                    <a:pt x="407" y="634"/>
                    <a:pt x="414" y="630"/>
                    <a:pt x="419" y="621"/>
                  </a:cubicBezTo>
                  <a:cubicBezTo>
                    <a:pt x="446" y="566"/>
                    <a:pt x="533" y="583"/>
                    <a:pt x="533" y="507"/>
                  </a:cubicBezTo>
                  <a:cubicBezTo>
                    <a:pt x="540" y="511"/>
                    <a:pt x="546" y="513"/>
                    <a:pt x="550" y="513"/>
                  </a:cubicBezTo>
                  <a:cubicBezTo>
                    <a:pt x="567" y="513"/>
                    <a:pt x="570" y="488"/>
                    <a:pt x="588" y="479"/>
                  </a:cubicBezTo>
                  <a:cubicBezTo>
                    <a:pt x="604" y="468"/>
                    <a:pt x="631" y="463"/>
                    <a:pt x="647" y="447"/>
                  </a:cubicBezTo>
                  <a:cubicBezTo>
                    <a:pt x="680" y="430"/>
                    <a:pt x="707" y="409"/>
                    <a:pt x="740" y="387"/>
                  </a:cubicBezTo>
                  <a:cubicBezTo>
                    <a:pt x="734" y="376"/>
                    <a:pt x="723" y="360"/>
                    <a:pt x="723" y="354"/>
                  </a:cubicBezTo>
                  <a:cubicBezTo>
                    <a:pt x="728" y="349"/>
                    <a:pt x="732" y="348"/>
                    <a:pt x="736" y="348"/>
                  </a:cubicBezTo>
                  <a:cubicBezTo>
                    <a:pt x="748" y="348"/>
                    <a:pt x="755" y="371"/>
                    <a:pt x="772" y="371"/>
                  </a:cubicBezTo>
                  <a:lnTo>
                    <a:pt x="914" y="273"/>
                  </a:lnTo>
                  <a:cubicBezTo>
                    <a:pt x="908" y="256"/>
                    <a:pt x="908" y="246"/>
                    <a:pt x="908" y="235"/>
                  </a:cubicBezTo>
                  <a:lnTo>
                    <a:pt x="968" y="235"/>
                  </a:lnTo>
                  <a:cubicBezTo>
                    <a:pt x="1001" y="224"/>
                    <a:pt x="1001" y="169"/>
                    <a:pt x="1044" y="169"/>
                  </a:cubicBezTo>
                  <a:cubicBezTo>
                    <a:pt x="1050" y="169"/>
                    <a:pt x="1050" y="153"/>
                    <a:pt x="1055" y="142"/>
                  </a:cubicBezTo>
                  <a:cubicBezTo>
                    <a:pt x="1066" y="131"/>
                    <a:pt x="1071" y="115"/>
                    <a:pt x="1077" y="115"/>
                  </a:cubicBezTo>
                  <a:cubicBezTo>
                    <a:pt x="1131" y="110"/>
                    <a:pt x="1131" y="50"/>
                    <a:pt x="1169" y="28"/>
                  </a:cubicBezTo>
                  <a:lnTo>
                    <a:pt x="1131"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63" name="Google Shape;6930;p123"/>
            <p:cNvSpPr/>
            <p:nvPr/>
          </p:nvSpPr>
          <p:spPr>
            <a:xfrm>
              <a:off x="2739064" y="2596594"/>
              <a:ext cx="127256" cy="86960"/>
            </a:xfrm>
            <a:custGeom>
              <a:avLst/>
              <a:gdLst/>
              <a:ahLst/>
              <a:cxnLst/>
              <a:rect l="l" t="t" r="r" b="b"/>
              <a:pathLst>
                <a:path w="1099" h="751" extrusionOk="0">
                  <a:moveTo>
                    <a:pt x="1093" y="1"/>
                  </a:moveTo>
                  <a:cubicBezTo>
                    <a:pt x="1061" y="12"/>
                    <a:pt x="1023" y="17"/>
                    <a:pt x="1006" y="50"/>
                  </a:cubicBezTo>
                  <a:cubicBezTo>
                    <a:pt x="985" y="82"/>
                    <a:pt x="908" y="71"/>
                    <a:pt x="925" y="137"/>
                  </a:cubicBezTo>
                  <a:cubicBezTo>
                    <a:pt x="887" y="142"/>
                    <a:pt x="859" y="175"/>
                    <a:pt x="821" y="180"/>
                  </a:cubicBezTo>
                  <a:cubicBezTo>
                    <a:pt x="789" y="191"/>
                    <a:pt x="762" y="207"/>
                    <a:pt x="734" y="229"/>
                  </a:cubicBezTo>
                  <a:cubicBezTo>
                    <a:pt x="718" y="235"/>
                    <a:pt x="707" y="256"/>
                    <a:pt x="691" y="256"/>
                  </a:cubicBezTo>
                  <a:cubicBezTo>
                    <a:pt x="653" y="267"/>
                    <a:pt x="615" y="283"/>
                    <a:pt x="582" y="305"/>
                  </a:cubicBezTo>
                  <a:cubicBezTo>
                    <a:pt x="506" y="338"/>
                    <a:pt x="441" y="381"/>
                    <a:pt x="387" y="441"/>
                  </a:cubicBezTo>
                  <a:cubicBezTo>
                    <a:pt x="380" y="454"/>
                    <a:pt x="367" y="461"/>
                    <a:pt x="355" y="461"/>
                  </a:cubicBezTo>
                  <a:cubicBezTo>
                    <a:pt x="347" y="461"/>
                    <a:pt x="339" y="458"/>
                    <a:pt x="332" y="452"/>
                  </a:cubicBezTo>
                  <a:cubicBezTo>
                    <a:pt x="305" y="506"/>
                    <a:pt x="305" y="506"/>
                    <a:pt x="218" y="523"/>
                  </a:cubicBezTo>
                  <a:lnTo>
                    <a:pt x="240" y="539"/>
                  </a:lnTo>
                  <a:cubicBezTo>
                    <a:pt x="218" y="550"/>
                    <a:pt x="196" y="561"/>
                    <a:pt x="180" y="577"/>
                  </a:cubicBezTo>
                  <a:cubicBezTo>
                    <a:pt x="167" y="586"/>
                    <a:pt x="161" y="595"/>
                    <a:pt x="144" y="595"/>
                  </a:cubicBezTo>
                  <a:cubicBezTo>
                    <a:pt x="140" y="595"/>
                    <a:pt x="136" y="594"/>
                    <a:pt x="131" y="593"/>
                  </a:cubicBezTo>
                  <a:cubicBezTo>
                    <a:pt x="120" y="593"/>
                    <a:pt x="104" y="610"/>
                    <a:pt x="98" y="621"/>
                  </a:cubicBezTo>
                  <a:cubicBezTo>
                    <a:pt x="88" y="653"/>
                    <a:pt x="60" y="680"/>
                    <a:pt x="28" y="691"/>
                  </a:cubicBezTo>
                  <a:cubicBezTo>
                    <a:pt x="1" y="707"/>
                    <a:pt x="1" y="729"/>
                    <a:pt x="17" y="751"/>
                  </a:cubicBezTo>
                  <a:cubicBezTo>
                    <a:pt x="109" y="751"/>
                    <a:pt x="180" y="686"/>
                    <a:pt x="262" y="648"/>
                  </a:cubicBezTo>
                  <a:cubicBezTo>
                    <a:pt x="332" y="621"/>
                    <a:pt x="370" y="555"/>
                    <a:pt x="446" y="544"/>
                  </a:cubicBezTo>
                  <a:cubicBezTo>
                    <a:pt x="457" y="544"/>
                    <a:pt x="468" y="528"/>
                    <a:pt x="468" y="517"/>
                  </a:cubicBezTo>
                  <a:cubicBezTo>
                    <a:pt x="490" y="485"/>
                    <a:pt x="522" y="463"/>
                    <a:pt x="561" y="452"/>
                  </a:cubicBezTo>
                  <a:cubicBezTo>
                    <a:pt x="604" y="436"/>
                    <a:pt x="642" y="419"/>
                    <a:pt x="675" y="392"/>
                  </a:cubicBezTo>
                  <a:cubicBezTo>
                    <a:pt x="724" y="343"/>
                    <a:pt x="783" y="300"/>
                    <a:pt x="849" y="267"/>
                  </a:cubicBezTo>
                  <a:cubicBezTo>
                    <a:pt x="876" y="251"/>
                    <a:pt x="908" y="251"/>
                    <a:pt x="925" y="213"/>
                  </a:cubicBezTo>
                  <a:cubicBezTo>
                    <a:pt x="979" y="213"/>
                    <a:pt x="1006" y="169"/>
                    <a:pt x="1033" y="137"/>
                  </a:cubicBezTo>
                  <a:cubicBezTo>
                    <a:pt x="1038" y="132"/>
                    <a:pt x="1046" y="124"/>
                    <a:pt x="1052" y="124"/>
                  </a:cubicBezTo>
                  <a:cubicBezTo>
                    <a:pt x="1053" y="124"/>
                    <a:pt x="1054" y="125"/>
                    <a:pt x="1055" y="126"/>
                  </a:cubicBezTo>
                  <a:cubicBezTo>
                    <a:pt x="1062" y="128"/>
                    <a:pt x="1069" y="129"/>
                    <a:pt x="1075" y="129"/>
                  </a:cubicBezTo>
                  <a:cubicBezTo>
                    <a:pt x="1084" y="129"/>
                    <a:pt x="1092" y="127"/>
                    <a:pt x="1099" y="120"/>
                  </a:cubicBezTo>
                  <a:cubicBezTo>
                    <a:pt x="1099" y="115"/>
                    <a:pt x="1099" y="110"/>
                    <a:pt x="1099" y="104"/>
                  </a:cubicBezTo>
                  <a:cubicBezTo>
                    <a:pt x="1093" y="71"/>
                    <a:pt x="1093" y="33"/>
                    <a:pt x="109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64" name="Google Shape;6931;p123"/>
            <p:cNvSpPr/>
            <p:nvPr/>
          </p:nvSpPr>
          <p:spPr>
            <a:xfrm>
              <a:off x="2686263" y="2366865"/>
              <a:ext cx="124709" cy="97034"/>
            </a:xfrm>
            <a:custGeom>
              <a:avLst/>
              <a:gdLst/>
              <a:ahLst/>
              <a:cxnLst/>
              <a:rect l="l" t="t" r="r" b="b"/>
              <a:pathLst>
                <a:path w="1077" h="838" extrusionOk="0">
                  <a:moveTo>
                    <a:pt x="978" y="1"/>
                  </a:moveTo>
                  <a:cubicBezTo>
                    <a:pt x="962" y="23"/>
                    <a:pt x="935" y="55"/>
                    <a:pt x="935" y="55"/>
                  </a:cubicBezTo>
                  <a:cubicBezTo>
                    <a:pt x="927" y="51"/>
                    <a:pt x="920" y="49"/>
                    <a:pt x="915" y="49"/>
                  </a:cubicBezTo>
                  <a:cubicBezTo>
                    <a:pt x="899" y="49"/>
                    <a:pt x="893" y="65"/>
                    <a:pt x="881" y="77"/>
                  </a:cubicBezTo>
                  <a:cubicBezTo>
                    <a:pt x="864" y="93"/>
                    <a:pt x="843" y="104"/>
                    <a:pt x="821" y="115"/>
                  </a:cubicBezTo>
                  <a:cubicBezTo>
                    <a:pt x="794" y="126"/>
                    <a:pt x="766" y="148"/>
                    <a:pt x="745" y="169"/>
                  </a:cubicBezTo>
                  <a:cubicBezTo>
                    <a:pt x="728" y="196"/>
                    <a:pt x="685" y="202"/>
                    <a:pt x="658" y="218"/>
                  </a:cubicBezTo>
                  <a:cubicBezTo>
                    <a:pt x="647" y="224"/>
                    <a:pt x="641" y="235"/>
                    <a:pt x="631" y="245"/>
                  </a:cubicBezTo>
                  <a:cubicBezTo>
                    <a:pt x="625" y="256"/>
                    <a:pt x="620" y="273"/>
                    <a:pt x="614" y="273"/>
                  </a:cubicBezTo>
                  <a:cubicBezTo>
                    <a:pt x="549" y="289"/>
                    <a:pt x="527" y="365"/>
                    <a:pt x="462" y="381"/>
                  </a:cubicBezTo>
                  <a:cubicBezTo>
                    <a:pt x="429" y="457"/>
                    <a:pt x="342" y="457"/>
                    <a:pt x="294" y="512"/>
                  </a:cubicBezTo>
                  <a:cubicBezTo>
                    <a:pt x="277" y="533"/>
                    <a:pt x="245" y="533"/>
                    <a:pt x="256" y="572"/>
                  </a:cubicBezTo>
                  <a:cubicBezTo>
                    <a:pt x="248" y="572"/>
                    <a:pt x="239" y="570"/>
                    <a:pt x="231" y="570"/>
                  </a:cubicBezTo>
                  <a:cubicBezTo>
                    <a:pt x="217" y="570"/>
                    <a:pt x="205" y="574"/>
                    <a:pt x="201" y="599"/>
                  </a:cubicBezTo>
                  <a:cubicBezTo>
                    <a:pt x="190" y="637"/>
                    <a:pt x="163" y="648"/>
                    <a:pt x="136" y="664"/>
                  </a:cubicBezTo>
                  <a:cubicBezTo>
                    <a:pt x="120" y="675"/>
                    <a:pt x="103" y="686"/>
                    <a:pt x="92" y="697"/>
                  </a:cubicBezTo>
                  <a:cubicBezTo>
                    <a:pt x="60" y="740"/>
                    <a:pt x="33" y="784"/>
                    <a:pt x="0" y="838"/>
                  </a:cubicBezTo>
                  <a:cubicBezTo>
                    <a:pt x="33" y="832"/>
                    <a:pt x="60" y="827"/>
                    <a:pt x="92" y="822"/>
                  </a:cubicBezTo>
                  <a:cubicBezTo>
                    <a:pt x="109" y="816"/>
                    <a:pt x="125" y="805"/>
                    <a:pt x="141" y="794"/>
                  </a:cubicBezTo>
                  <a:cubicBezTo>
                    <a:pt x="174" y="745"/>
                    <a:pt x="223" y="713"/>
                    <a:pt x="277" y="686"/>
                  </a:cubicBezTo>
                  <a:cubicBezTo>
                    <a:pt x="283" y="680"/>
                    <a:pt x="299" y="686"/>
                    <a:pt x="299" y="669"/>
                  </a:cubicBezTo>
                  <a:cubicBezTo>
                    <a:pt x="299" y="631"/>
                    <a:pt x="326" y="620"/>
                    <a:pt x="348" y="610"/>
                  </a:cubicBezTo>
                  <a:cubicBezTo>
                    <a:pt x="408" y="593"/>
                    <a:pt x="446" y="539"/>
                    <a:pt x="500" y="517"/>
                  </a:cubicBezTo>
                  <a:cubicBezTo>
                    <a:pt x="511" y="512"/>
                    <a:pt x="516" y="495"/>
                    <a:pt x="527" y="485"/>
                  </a:cubicBezTo>
                  <a:cubicBezTo>
                    <a:pt x="554" y="463"/>
                    <a:pt x="571" y="425"/>
                    <a:pt x="598" y="419"/>
                  </a:cubicBezTo>
                  <a:cubicBezTo>
                    <a:pt x="636" y="408"/>
                    <a:pt x="674" y="387"/>
                    <a:pt x="690" y="354"/>
                  </a:cubicBezTo>
                  <a:cubicBezTo>
                    <a:pt x="696" y="343"/>
                    <a:pt x="707" y="327"/>
                    <a:pt x="712" y="327"/>
                  </a:cubicBezTo>
                  <a:cubicBezTo>
                    <a:pt x="756" y="321"/>
                    <a:pt x="777" y="283"/>
                    <a:pt x="810" y="262"/>
                  </a:cubicBezTo>
                  <a:cubicBezTo>
                    <a:pt x="870" y="213"/>
                    <a:pt x="935" y="169"/>
                    <a:pt x="995" y="126"/>
                  </a:cubicBezTo>
                  <a:cubicBezTo>
                    <a:pt x="1022" y="104"/>
                    <a:pt x="1060" y="82"/>
                    <a:pt x="1076" y="33"/>
                  </a:cubicBezTo>
                  <a:lnTo>
                    <a:pt x="978"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65" name="Google Shape;6932;p123"/>
            <p:cNvSpPr/>
            <p:nvPr/>
          </p:nvSpPr>
          <p:spPr>
            <a:xfrm>
              <a:off x="2717643" y="2569615"/>
              <a:ext cx="122277" cy="75844"/>
            </a:xfrm>
            <a:custGeom>
              <a:avLst/>
              <a:gdLst/>
              <a:ahLst/>
              <a:cxnLst/>
              <a:rect l="l" t="t" r="r" b="b"/>
              <a:pathLst>
                <a:path w="1056" h="655" extrusionOk="0">
                  <a:moveTo>
                    <a:pt x="985" y="0"/>
                  </a:moveTo>
                  <a:cubicBezTo>
                    <a:pt x="963" y="60"/>
                    <a:pt x="903" y="38"/>
                    <a:pt x="860" y="60"/>
                  </a:cubicBezTo>
                  <a:cubicBezTo>
                    <a:pt x="849" y="65"/>
                    <a:pt x="832" y="71"/>
                    <a:pt x="832" y="76"/>
                  </a:cubicBezTo>
                  <a:cubicBezTo>
                    <a:pt x="832" y="109"/>
                    <a:pt x="805" y="109"/>
                    <a:pt x="784" y="114"/>
                  </a:cubicBezTo>
                  <a:cubicBezTo>
                    <a:pt x="735" y="125"/>
                    <a:pt x="691" y="147"/>
                    <a:pt x="653" y="174"/>
                  </a:cubicBezTo>
                  <a:cubicBezTo>
                    <a:pt x="631" y="185"/>
                    <a:pt x="615" y="207"/>
                    <a:pt x="593" y="207"/>
                  </a:cubicBezTo>
                  <a:cubicBezTo>
                    <a:pt x="561" y="212"/>
                    <a:pt x="539" y="212"/>
                    <a:pt x="539" y="250"/>
                  </a:cubicBezTo>
                  <a:cubicBezTo>
                    <a:pt x="539" y="256"/>
                    <a:pt x="517" y="272"/>
                    <a:pt x="506" y="272"/>
                  </a:cubicBezTo>
                  <a:cubicBezTo>
                    <a:pt x="502" y="270"/>
                    <a:pt x="499" y="269"/>
                    <a:pt x="496" y="269"/>
                  </a:cubicBezTo>
                  <a:cubicBezTo>
                    <a:pt x="480" y="269"/>
                    <a:pt x="489" y="301"/>
                    <a:pt x="471" y="301"/>
                  </a:cubicBezTo>
                  <a:cubicBezTo>
                    <a:pt x="468" y="301"/>
                    <a:pt x="466" y="300"/>
                    <a:pt x="463" y="299"/>
                  </a:cubicBezTo>
                  <a:cubicBezTo>
                    <a:pt x="457" y="297"/>
                    <a:pt x="452" y="296"/>
                    <a:pt x="448" y="296"/>
                  </a:cubicBezTo>
                  <a:cubicBezTo>
                    <a:pt x="433" y="296"/>
                    <a:pt x="428" y="309"/>
                    <a:pt x="419" y="326"/>
                  </a:cubicBezTo>
                  <a:cubicBezTo>
                    <a:pt x="419" y="332"/>
                    <a:pt x="408" y="332"/>
                    <a:pt x="398" y="337"/>
                  </a:cubicBezTo>
                  <a:cubicBezTo>
                    <a:pt x="381" y="343"/>
                    <a:pt x="360" y="343"/>
                    <a:pt x="354" y="353"/>
                  </a:cubicBezTo>
                  <a:cubicBezTo>
                    <a:pt x="343" y="386"/>
                    <a:pt x="311" y="408"/>
                    <a:pt x="273" y="408"/>
                  </a:cubicBezTo>
                  <a:cubicBezTo>
                    <a:pt x="262" y="413"/>
                    <a:pt x="245" y="419"/>
                    <a:pt x="240" y="430"/>
                  </a:cubicBezTo>
                  <a:cubicBezTo>
                    <a:pt x="218" y="473"/>
                    <a:pt x="158" y="468"/>
                    <a:pt x="153" y="522"/>
                  </a:cubicBezTo>
                  <a:cubicBezTo>
                    <a:pt x="148" y="527"/>
                    <a:pt x="142" y="533"/>
                    <a:pt x="137" y="533"/>
                  </a:cubicBezTo>
                  <a:cubicBezTo>
                    <a:pt x="131" y="531"/>
                    <a:pt x="125" y="530"/>
                    <a:pt x="120" y="530"/>
                  </a:cubicBezTo>
                  <a:cubicBezTo>
                    <a:pt x="87" y="530"/>
                    <a:pt x="67" y="568"/>
                    <a:pt x="39" y="582"/>
                  </a:cubicBezTo>
                  <a:cubicBezTo>
                    <a:pt x="17" y="593"/>
                    <a:pt x="1" y="614"/>
                    <a:pt x="17" y="636"/>
                  </a:cubicBezTo>
                  <a:cubicBezTo>
                    <a:pt x="29" y="648"/>
                    <a:pt x="45" y="654"/>
                    <a:pt x="61" y="654"/>
                  </a:cubicBezTo>
                  <a:cubicBezTo>
                    <a:pt x="66" y="654"/>
                    <a:pt x="71" y="654"/>
                    <a:pt x="77" y="652"/>
                  </a:cubicBezTo>
                  <a:cubicBezTo>
                    <a:pt x="126" y="625"/>
                    <a:pt x="175" y="603"/>
                    <a:pt x="218" y="576"/>
                  </a:cubicBezTo>
                  <a:cubicBezTo>
                    <a:pt x="251" y="555"/>
                    <a:pt x="289" y="549"/>
                    <a:pt x="311" y="527"/>
                  </a:cubicBezTo>
                  <a:cubicBezTo>
                    <a:pt x="338" y="500"/>
                    <a:pt x="365" y="484"/>
                    <a:pt x="398" y="468"/>
                  </a:cubicBezTo>
                  <a:lnTo>
                    <a:pt x="408" y="468"/>
                  </a:lnTo>
                  <a:cubicBezTo>
                    <a:pt x="419" y="468"/>
                    <a:pt x="430" y="468"/>
                    <a:pt x="441" y="462"/>
                  </a:cubicBezTo>
                  <a:cubicBezTo>
                    <a:pt x="468" y="435"/>
                    <a:pt x="495" y="408"/>
                    <a:pt x="523" y="381"/>
                  </a:cubicBezTo>
                  <a:cubicBezTo>
                    <a:pt x="529" y="383"/>
                    <a:pt x="535" y="384"/>
                    <a:pt x="541" y="384"/>
                  </a:cubicBezTo>
                  <a:cubicBezTo>
                    <a:pt x="574" y="384"/>
                    <a:pt x="582" y="346"/>
                    <a:pt x="610" y="332"/>
                  </a:cubicBezTo>
                  <a:cubicBezTo>
                    <a:pt x="686" y="294"/>
                    <a:pt x="756" y="245"/>
                    <a:pt x="827" y="201"/>
                  </a:cubicBezTo>
                  <a:cubicBezTo>
                    <a:pt x="832" y="196"/>
                    <a:pt x="832" y="174"/>
                    <a:pt x="843" y="169"/>
                  </a:cubicBezTo>
                  <a:cubicBezTo>
                    <a:pt x="849" y="167"/>
                    <a:pt x="855" y="166"/>
                    <a:pt x="861" y="166"/>
                  </a:cubicBezTo>
                  <a:cubicBezTo>
                    <a:pt x="873" y="166"/>
                    <a:pt x="885" y="169"/>
                    <a:pt x="892" y="169"/>
                  </a:cubicBezTo>
                  <a:cubicBezTo>
                    <a:pt x="898" y="169"/>
                    <a:pt x="909" y="158"/>
                    <a:pt x="909" y="152"/>
                  </a:cubicBezTo>
                  <a:cubicBezTo>
                    <a:pt x="903" y="114"/>
                    <a:pt x="936" y="114"/>
                    <a:pt x="963" y="92"/>
                  </a:cubicBezTo>
                  <a:cubicBezTo>
                    <a:pt x="990" y="71"/>
                    <a:pt x="1017" y="54"/>
                    <a:pt x="1055" y="27"/>
                  </a:cubicBezTo>
                  <a:lnTo>
                    <a:pt x="985"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66" name="Google Shape;6933;p123"/>
            <p:cNvSpPr/>
            <p:nvPr/>
          </p:nvSpPr>
          <p:spPr>
            <a:xfrm>
              <a:off x="2691242" y="2325990"/>
              <a:ext cx="90087" cy="73065"/>
            </a:xfrm>
            <a:custGeom>
              <a:avLst/>
              <a:gdLst/>
              <a:ahLst/>
              <a:cxnLst/>
              <a:rect l="l" t="t" r="r" b="b"/>
              <a:pathLst>
                <a:path w="778" h="631" extrusionOk="0">
                  <a:moveTo>
                    <a:pt x="762" y="0"/>
                  </a:moveTo>
                  <a:cubicBezTo>
                    <a:pt x="707" y="38"/>
                    <a:pt x="642" y="38"/>
                    <a:pt x="609" y="87"/>
                  </a:cubicBezTo>
                  <a:cubicBezTo>
                    <a:pt x="598" y="104"/>
                    <a:pt x="577" y="104"/>
                    <a:pt x="566" y="109"/>
                  </a:cubicBezTo>
                  <a:cubicBezTo>
                    <a:pt x="555" y="115"/>
                    <a:pt x="539" y="120"/>
                    <a:pt x="533" y="131"/>
                  </a:cubicBezTo>
                  <a:cubicBezTo>
                    <a:pt x="446" y="218"/>
                    <a:pt x="338" y="272"/>
                    <a:pt x="245" y="348"/>
                  </a:cubicBezTo>
                  <a:cubicBezTo>
                    <a:pt x="218" y="365"/>
                    <a:pt x="174" y="376"/>
                    <a:pt x="169" y="403"/>
                  </a:cubicBezTo>
                  <a:cubicBezTo>
                    <a:pt x="158" y="435"/>
                    <a:pt x="126" y="435"/>
                    <a:pt x="120" y="457"/>
                  </a:cubicBezTo>
                  <a:cubicBezTo>
                    <a:pt x="115" y="479"/>
                    <a:pt x="77" y="495"/>
                    <a:pt x="49" y="511"/>
                  </a:cubicBezTo>
                  <a:cubicBezTo>
                    <a:pt x="6" y="549"/>
                    <a:pt x="1" y="582"/>
                    <a:pt x="39" y="631"/>
                  </a:cubicBezTo>
                  <a:cubicBezTo>
                    <a:pt x="109" y="598"/>
                    <a:pt x="174" y="555"/>
                    <a:pt x="229" y="495"/>
                  </a:cubicBezTo>
                  <a:cubicBezTo>
                    <a:pt x="283" y="452"/>
                    <a:pt x="343" y="408"/>
                    <a:pt x="403" y="370"/>
                  </a:cubicBezTo>
                  <a:cubicBezTo>
                    <a:pt x="414" y="359"/>
                    <a:pt x="430" y="354"/>
                    <a:pt x="441" y="343"/>
                  </a:cubicBezTo>
                  <a:cubicBezTo>
                    <a:pt x="468" y="321"/>
                    <a:pt x="490" y="289"/>
                    <a:pt x="522" y="278"/>
                  </a:cubicBezTo>
                  <a:cubicBezTo>
                    <a:pt x="593" y="256"/>
                    <a:pt x="626" y="191"/>
                    <a:pt x="685" y="158"/>
                  </a:cubicBezTo>
                  <a:cubicBezTo>
                    <a:pt x="685" y="125"/>
                    <a:pt x="718" y="136"/>
                    <a:pt x="729" y="120"/>
                  </a:cubicBezTo>
                  <a:cubicBezTo>
                    <a:pt x="734" y="104"/>
                    <a:pt x="756" y="77"/>
                    <a:pt x="751" y="71"/>
                  </a:cubicBezTo>
                  <a:cubicBezTo>
                    <a:pt x="723" y="38"/>
                    <a:pt x="778" y="49"/>
                    <a:pt x="772" y="28"/>
                  </a:cubicBezTo>
                  <a:cubicBezTo>
                    <a:pt x="767" y="22"/>
                    <a:pt x="762" y="11"/>
                    <a:pt x="76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67" name="Google Shape;6934;p123"/>
            <p:cNvSpPr/>
            <p:nvPr/>
          </p:nvSpPr>
          <p:spPr>
            <a:xfrm>
              <a:off x="2765465" y="2646963"/>
              <a:ext cx="95181" cy="66812"/>
            </a:xfrm>
            <a:custGeom>
              <a:avLst/>
              <a:gdLst/>
              <a:ahLst/>
              <a:cxnLst/>
              <a:rect l="l" t="t" r="r" b="b"/>
              <a:pathLst>
                <a:path w="822" h="577" extrusionOk="0">
                  <a:moveTo>
                    <a:pt x="784" y="1"/>
                  </a:moveTo>
                  <a:cubicBezTo>
                    <a:pt x="751" y="22"/>
                    <a:pt x="718" y="44"/>
                    <a:pt x="686" y="60"/>
                  </a:cubicBezTo>
                  <a:cubicBezTo>
                    <a:pt x="664" y="71"/>
                    <a:pt x="642" y="77"/>
                    <a:pt x="626" y="82"/>
                  </a:cubicBezTo>
                  <a:lnTo>
                    <a:pt x="604" y="82"/>
                  </a:lnTo>
                  <a:cubicBezTo>
                    <a:pt x="593" y="131"/>
                    <a:pt x="539" y="131"/>
                    <a:pt x="506" y="158"/>
                  </a:cubicBezTo>
                  <a:cubicBezTo>
                    <a:pt x="476" y="179"/>
                    <a:pt x="450" y="219"/>
                    <a:pt x="401" y="219"/>
                  </a:cubicBezTo>
                  <a:cubicBezTo>
                    <a:pt x="399" y="219"/>
                    <a:pt x="395" y="218"/>
                    <a:pt x="392" y="218"/>
                  </a:cubicBezTo>
                  <a:cubicBezTo>
                    <a:pt x="387" y="218"/>
                    <a:pt x="376" y="240"/>
                    <a:pt x="371" y="245"/>
                  </a:cubicBezTo>
                  <a:cubicBezTo>
                    <a:pt x="365" y="248"/>
                    <a:pt x="358" y="248"/>
                    <a:pt x="352" y="248"/>
                  </a:cubicBezTo>
                  <a:cubicBezTo>
                    <a:pt x="345" y="248"/>
                    <a:pt x="338" y="248"/>
                    <a:pt x="333" y="251"/>
                  </a:cubicBezTo>
                  <a:cubicBezTo>
                    <a:pt x="305" y="272"/>
                    <a:pt x="278" y="316"/>
                    <a:pt x="251" y="321"/>
                  </a:cubicBezTo>
                  <a:cubicBezTo>
                    <a:pt x="197" y="327"/>
                    <a:pt x="191" y="381"/>
                    <a:pt x="153" y="387"/>
                  </a:cubicBezTo>
                  <a:cubicBezTo>
                    <a:pt x="142" y="392"/>
                    <a:pt x="131" y="398"/>
                    <a:pt x="126" y="403"/>
                  </a:cubicBezTo>
                  <a:cubicBezTo>
                    <a:pt x="110" y="408"/>
                    <a:pt x="99" y="414"/>
                    <a:pt x="88" y="425"/>
                  </a:cubicBezTo>
                  <a:cubicBezTo>
                    <a:pt x="55" y="457"/>
                    <a:pt x="28" y="495"/>
                    <a:pt x="1" y="528"/>
                  </a:cubicBezTo>
                  <a:cubicBezTo>
                    <a:pt x="1" y="544"/>
                    <a:pt x="1" y="555"/>
                    <a:pt x="6" y="577"/>
                  </a:cubicBezTo>
                  <a:lnTo>
                    <a:pt x="77" y="561"/>
                  </a:lnTo>
                  <a:cubicBezTo>
                    <a:pt x="148" y="533"/>
                    <a:pt x="197" y="474"/>
                    <a:pt x="273" y="446"/>
                  </a:cubicBezTo>
                  <a:cubicBezTo>
                    <a:pt x="289" y="441"/>
                    <a:pt x="311" y="408"/>
                    <a:pt x="322" y="398"/>
                  </a:cubicBezTo>
                  <a:cubicBezTo>
                    <a:pt x="333" y="387"/>
                    <a:pt x="338" y="376"/>
                    <a:pt x="349" y="370"/>
                  </a:cubicBezTo>
                  <a:cubicBezTo>
                    <a:pt x="398" y="343"/>
                    <a:pt x="452" y="311"/>
                    <a:pt x="496" y="278"/>
                  </a:cubicBezTo>
                  <a:cubicBezTo>
                    <a:pt x="610" y="207"/>
                    <a:pt x="718" y="131"/>
                    <a:pt x="822" y="44"/>
                  </a:cubicBezTo>
                  <a:cubicBezTo>
                    <a:pt x="822" y="39"/>
                    <a:pt x="822" y="33"/>
                    <a:pt x="822" y="33"/>
                  </a:cubicBezTo>
                  <a:lnTo>
                    <a:pt x="784"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68" name="Google Shape;6935;p123"/>
            <p:cNvSpPr/>
            <p:nvPr/>
          </p:nvSpPr>
          <p:spPr>
            <a:xfrm>
              <a:off x="2781213" y="2698837"/>
              <a:ext cx="84529" cy="59517"/>
            </a:xfrm>
            <a:custGeom>
              <a:avLst/>
              <a:gdLst/>
              <a:ahLst/>
              <a:cxnLst/>
              <a:rect l="l" t="t" r="r" b="b"/>
              <a:pathLst>
                <a:path w="730" h="514" extrusionOk="0">
                  <a:moveTo>
                    <a:pt x="683" y="0"/>
                  </a:moveTo>
                  <a:cubicBezTo>
                    <a:pt x="672" y="0"/>
                    <a:pt x="659" y="5"/>
                    <a:pt x="642" y="15"/>
                  </a:cubicBezTo>
                  <a:cubicBezTo>
                    <a:pt x="599" y="36"/>
                    <a:pt x="561" y="58"/>
                    <a:pt x="523" y="91"/>
                  </a:cubicBezTo>
                  <a:cubicBezTo>
                    <a:pt x="501" y="113"/>
                    <a:pt x="492" y="122"/>
                    <a:pt x="478" y="122"/>
                  </a:cubicBezTo>
                  <a:cubicBezTo>
                    <a:pt x="467" y="122"/>
                    <a:pt x="454" y="117"/>
                    <a:pt x="430" y="107"/>
                  </a:cubicBezTo>
                  <a:lnTo>
                    <a:pt x="398" y="140"/>
                  </a:lnTo>
                  <a:lnTo>
                    <a:pt x="447" y="162"/>
                  </a:lnTo>
                  <a:cubicBezTo>
                    <a:pt x="413" y="171"/>
                    <a:pt x="387" y="190"/>
                    <a:pt x="371" y="190"/>
                  </a:cubicBezTo>
                  <a:cubicBezTo>
                    <a:pt x="369" y="190"/>
                    <a:pt x="367" y="189"/>
                    <a:pt x="365" y="189"/>
                  </a:cubicBezTo>
                  <a:cubicBezTo>
                    <a:pt x="355" y="184"/>
                    <a:pt x="346" y="182"/>
                    <a:pt x="339" y="182"/>
                  </a:cubicBezTo>
                  <a:cubicBezTo>
                    <a:pt x="314" y="182"/>
                    <a:pt x="303" y="205"/>
                    <a:pt x="294" y="221"/>
                  </a:cubicBezTo>
                  <a:cubicBezTo>
                    <a:pt x="283" y="238"/>
                    <a:pt x="273" y="259"/>
                    <a:pt x="262" y="281"/>
                  </a:cubicBezTo>
                  <a:cubicBezTo>
                    <a:pt x="241" y="274"/>
                    <a:pt x="226" y="270"/>
                    <a:pt x="215" y="270"/>
                  </a:cubicBezTo>
                  <a:cubicBezTo>
                    <a:pt x="192" y="270"/>
                    <a:pt x="188" y="289"/>
                    <a:pt x="180" y="341"/>
                  </a:cubicBezTo>
                  <a:cubicBezTo>
                    <a:pt x="148" y="346"/>
                    <a:pt x="104" y="335"/>
                    <a:pt x="82" y="379"/>
                  </a:cubicBezTo>
                  <a:lnTo>
                    <a:pt x="104" y="406"/>
                  </a:lnTo>
                  <a:lnTo>
                    <a:pt x="39" y="390"/>
                  </a:lnTo>
                  <a:lnTo>
                    <a:pt x="39" y="390"/>
                  </a:lnTo>
                  <a:cubicBezTo>
                    <a:pt x="71" y="439"/>
                    <a:pt x="1" y="428"/>
                    <a:pt x="6" y="466"/>
                  </a:cubicBezTo>
                  <a:cubicBezTo>
                    <a:pt x="33" y="498"/>
                    <a:pt x="48" y="513"/>
                    <a:pt x="65" y="513"/>
                  </a:cubicBezTo>
                  <a:cubicBezTo>
                    <a:pt x="80" y="513"/>
                    <a:pt x="95" y="502"/>
                    <a:pt x="120" y="482"/>
                  </a:cubicBezTo>
                  <a:cubicBezTo>
                    <a:pt x="153" y="460"/>
                    <a:pt x="180" y="444"/>
                    <a:pt x="207" y="422"/>
                  </a:cubicBezTo>
                  <a:cubicBezTo>
                    <a:pt x="240" y="406"/>
                    <a:pt x="273" y="379"/>
                    <a:pt x="300" y="357"/>
                  </a:cubicBezTo>
                  <a:cubicBezTo>
                    <a:pt x="343" y="314"/>
                    <a:pt x="409" y="303"/>
                    <a:pt x="436" y="243"/>
                  </a:cubicBezTo>
                  <a:cubicBezTo>
                    <a:pt x="452" y="216"/>
                    <a:pt x="479" y="194"/>
                    <a:pt x="512" y="183"/>
                  </a:cubicBezTo>
                  <a:cubicBezTo>
                    <a:pt x="593" y="162"/>
                    <a:pt x="664" y="123"/>
                    <a:pt x="729" y="75"/>
                  </a:cubicBezTo>
                  <a:cubicBezTo>
                    <a:pt x="729" y="64"/>
                    <a:pt x="724" y="58"/>
                    <a:pt x="724" y="53"/>
                  </a:cubicBezTo>
                  <a:cubicBezTo>
                    <a:pt x="713" y="17"/>
                    <a:pt x="703" y="0"/>
                    <a:pt x="68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69" name="Google Shape;6936;p123"/>
            <p:cNvSpPr/>
            <p:nvPr/>
          </p:nvSpPr>
          <p:spPr>
            <a:xfrm>
              <a:off x="2683716" y="2298895"/>
              <a:ext cx="75034" cy="71907"/>
            </a:xfrm>
            <a:custGeom>
              <a:avLst/>
              <a:gdLst/>
              <a:ahLst/>
              <a:cxnLst/>
              <a:rect l="l" t="t" r="r" b="b"/>
              <a:pathLst>
                <a:path w="648" h="621" extrusionOk="0">
                  <a:moveTo>
                    <a:pt x="609" y="1"/>
                  </a:moveTo>
                  <a:lnTo>
                    <a:pt x="511" y="44"/>
                  </a:lnTo>
                  <a:cubicBezTo>
                    <a:pt x="511" y="77"/>
                    <a:pt x="473" y="99"/>
                    <a:pt x="441" y="115"/>
                  </a:cubicBezTo>
                  <a:cubicBezTo>
                    <a:pt x="424" y="126"/>
                    <a:pt x="392" y="142"/>
                    <a:pt x="392" y="147"/>
                  </a:cubicBezTo>
                  <a:cubicBezTo>
                    <a:pt x="392" y="196"/>
                    <a:pt x="354" y="196"/>
                    <a:pt x="332" y="213"/>
                  </a:cubicBezTo>
                  <a:cubicBezTo>
                    <a:pt x="321" y="224"/>
                    <a:pt x="305" y="234"/>
                    <a:pt x="299" y="245"/>
                  </a:cubicBezTo>
                  <a:cubicBezTo>
                    <a:pt x="234" y="305"/>
                    <a:pt x="191" y="381"/>
                    <a:pt x="109" y="425"/>
                  </a:cubicBezTo>
                  <a:cubicBezTo>
                    <a:pt x="98" y="430"/>
                    <a:pt x="82" y="452"/>
                    <a:pt x="82" y="457"/>
                  </a:cubicBezTo>
                  <a:cubicBezTo>
                    <a:pt x="93" y="490"/>
                    <a:pt x="66" y="495"/>
                    <a:pt x="49" y="506"/>
                  </a:cubicBezTo>
                  <a:cubicBezTo>
                    <a:pt x="33" y="517"/>
                    <a:pt x="17" y="528"/>
                    <a:pt x="0" y="544"/>
                  </a:cubicBezTo>
                  <a:cubicBezTo>
                    <a:pt x="6" y="571"/>
                    <a:pt x="11" y="593"/>
                    <a:pt x="22" y="620"/>
                  </a:cubicBezTo>
                  <a:cubicBezTo>
                    <a:pt x="27" y="620"/>
                    <a:pt x="38" y="620"/>
                    <a:pt x="44" y="615"/>
                  </a:cubicBezTo>
                  <a:cubicBezTo>
                    <a:pt x="87" y="582"/>
                    <a:pt x="131" y="544"/>
                    <a:pt x="169" y="501"/>
                  </a:cubicBezTo>
                  <a:cubicBezTo>
                    <a:pt x="223" y="425"/>
                    <a:pt x="316" y="387"/>
                    <a:pt x="364" y="311"/>
                  </a:cubicBezTo>
                  <a:cubicBezTo>
                    <a:pt x="451" y="272"/>
                    <a:pt x="495" y="196"/>
                    <a:pt x="566" y="137"/>
                  </a:cubicBezTo>
                  <a:cubicBezTo>
                    <a:pt x="598" y="115"/>
                    <a:pt x="647" y="93"/>
                    <a:pt x="647" y="55"/>
                  </a:cubicBezTo>
                  <a:lnTo>
                    <a:pt x="609"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70" name="Google Shape;6937;p123"/>
            <p:cNvSpPr/>
            <p:nvPr/>
          </p:nvSpPr>
          <p:spPr>
            <a:xfrm>
              <a:off x="1976804" y="2142230"/>
              <a:ext cx="56854" cy="161183"/>
            </a:xfrm>
            <a:custGeom>
              <a:avLst/>
              <a:gdLst/>
              <a:ahLst/>
              <a:cxnLst/>
              <a:rect l="l" t="t" r="r" b="b"/>
              <a:pathLst>
                <a:path w="491" h="1392" extrusionOk="0">
                  <a:moveTo>
                    <a:pt x="490" y="0"/>
                  </a:moveTo>
                  <a:lnTo>
                    <a:pt x="490" y="0"/>
                  </a:lnTo>
                  <a:cubicBezTo>
                    <a:pt x="463" y="22"/>
                    <a:pt x="436" y="38"/>
                    <a:pt x="409" y="60"/>
                  </a:cubicBezTo>
                  <a:cubicBezTo>
                    <a:pt x="398" y="82"/>
                    <a:pt x="392" y="103"/>
                    <a:pt x="376" y="120"/>
                  </a:cubicBezTo>
                  <a:cubicBezTo>
                    <a:pt x="349" y="169"/>
                    <a:pt x="332" y="223"/>
                    <a:pt x="332" y="283"/>
                  </a:cubicBezTo>
                  <a:cubicBezTo>
                    <a:pt x="332" y="315"/>
                    <a:pt x="327" y="354"/>
                    <a:pt x="311" y="381"/>
                  </a:cubicBezTo>
                  <a:cubicBezTo>
                    <a:pt x="305" y="402"/>
                    <a:pt x="294" y="413"/>
                    <a:pt x="284" y="430"/>
                  </a:cubicBezTo>
                  <a:cubicBezTo>
                    <a:pt x="267" y="440"/>
                    <a:pt x="262" y="462"/>
                    <a:pt x="267" y="484"/>
                  </a:cubicBezTo>
                  <a:cubicBezTo>
                    <a:pt x="278" y="506"/>
                    <a:pt x="284" y="544"/>
                    <a:pt x="240" y="555"/>
                  </a:cubicBezTo>
                  <a:cubicBezTo>
                    <a:pt x="229" y="566"/>
                    <a:pt x="218" y="582"/>
                    <a:pt x="224" y="598"/>
                  </a:cubicBezTo>
                  <a:cubicBezTo>
                    <a:pt x="240" y="642"/>
                    <a:pt x="202" y="669"/>
                    <a:pt x="197" y="701"/>
                  </a:cubicBezTo>
                  <a:cubicBezTo>
                    <a:pt x="180" y="761"/>
                    <a:pt x="159" y="816"/>
                    <a:pt x="142" y="875"/>
                  </a:cubicBezTo>
                  <a:cubicBezTo>
                    <a:pt x="142" y="886"/>
                    <a:pt x="142" y="903"/>
                    <a:pt x="142" y="913"/>
                  </a:cubicBezTo>
                  <a:cubicBezTo>
                    <a:pt x="142" y="957"/>
                    <a:pt x="126" y="995"/>
                    <a:pt x="104" y="1033"/>
                  </a:cubicBezTo>
                  <a:cubicBezTo>
                    <a:pt x="72" y="1049"/>
                    <a:pt x="55" y="1082"/>
                    <a:pt x="61" y="1115"/>
                  </a:cubicBezTo>
                  <a:cubicBezTo>
                    <a:pt x="61" y="1169"/>
                    <a:pt x="50" y="1223"/>
                    <a:pt x="17" y="1267"/>
                  </a:cubicBezTo>
                  <a:cubicBezTo>
                    <a:pt x="6" y="1288"/>
                    <a:pt x="12" y="1316"/>
                    <a:pt x="6" y="1337"/>
                  </a:cubicBezTo>
                  <a:lnTo>
                    <a:pt x="28" y="1337"/>
                  </a:lnTo>
                  <a:cubicBezTo>
                    <a:pt x="6" y="1370"/>
                    <a:pt x="1" y="1381"/>
                    <a:pt x="6" y="1392"/>
                  </a:cubicBezTo>
                  <a:cubicBezTo>
                    <a:pt x="44" y="1343"/>
                    <a:pt x="82" y="1299"/>
                    <a:pt x="126" y="1250"/>
                  </a:cubicBezTo>
                  <a:cubicBezTo>
                    <a:pt x="148" y="1196"/>
                    <a:pt x="169" y="1136"/>
                    <a:pt x="186" y="1076"/>
                  </a:cubicBezTo>
                  <a:cubicBezTo>
                    <a:pt x="197" y="1011"/>
                    <a:pt x="218" y="946"/>
                    <a:pt x="251" y="892"/>
                  </a:cubicBezTo>
                  <a:cubicBezTo>
                    <a:pt x="256" y="881"/>
                    <a:pt x="262" y="870"/>
                    <a:pt x="262" y="859"/>
                  </a:cubicBezTo>
                  <a:cubicBezTo>
                    <a:pt x="256" y="794"/>
                    <a:pt x="294" y="739"/>
                    <a:pt x="311" y="680"/>
                  </a:cubicBezTo>
                  <a:cubicBezTo>
                    <a:pt x="322" y="614"/>
                    <a:pt x="360" y="555"/>
                    <a:pt x="365" y="489"/>
                  </a:cubicBezTo>
                  <a:cubicBezTo>
                    <a:pt x="371" y="451"/>
                    <a:pt x="398" y="435"/>
                    <a:pt x="398" y="402"/>
                  </a:cubicBezTo>
                  <a:cubicBezTo>
                    <a:pt x="398" y="359"/>
                    <a:pt x="409" y="315"/>
                    <a:pt x="425" y="277"/>
                  </a:cubicBezTo>
                  <a:cubicBezTo>
                    <a:pt x="452" y="234"/>
                    <a:pt x="425" y="180"/>
                    <a:pt x="468" y="147"/>
                  </a:cubicBezTo>
                  <a:cubicBezTo>
                    <a:pt x="474" y="142"/>
                    <a:pt x="474" y="131"/>
                    <a:pt x="468" y="125"/>
                  </a:cubicBezTo>
                  <a:cubicBezTo>
                    <a:pt x="463" y="82"/>
                    <a:pt x="474" y="38"/>
                    <a:pt x="49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71" name="Google Shape;6938;p123"/>
            <p:cNvSpPr/>
            <p:nvPr/>
          </p:nvSpPr>
          <p:spPr>
            <a:xfrm>
              <a:off x="1927708" y="2165504"/>
              <a:ext cx="58012" cy="169983"/>
            </a:xfrm>
            <a:custGeom>
              <a:avLst/>
              <a:gdLst/>
              <a:ahLst/>
              <a:cxnLst/>
              <a:rect l="l" t="t" r="r" b="b"/>
              <a:pathLst>
                <a:path w="501" h="1468" extrusionOk="0">
                  <a:moveTo>
                    <a:pt x="479" y="0"/>
                  </a:moveTo>
                  <a:cubicBezTo>
                    <a:pt x="457" y="0"/>
                    <a:pt x="430" y="0"/>
                    <a:pt x="441" y="33"/>
                  </a:cubicBezTo>
                  <a:cubicBezTo>
                    <a:pt x="452" y="60"/>
                    <a:pt x="441" y="82"/>
                    <a:pt x="419" y="98"/>
                  </a:cubicBezTo>
                  <a:cubicBezTo>
                    <a:pt x="398" y="120"/>
                    <a:pt x="387" y="131"/>
                    <a:pt x="381" y="136"/>
                  </a:cubicBezTo>
                  <a:cubicBezTo>
                    <a:pt x="381" y="163"/>
                    <a:pt x="392" y="196"/>
                    <a:pt x="381" y="207"/>
                  </a:cubicBezTo>
                  <a:cubicBezTo>
                    <a:pt x="332" y="256"/>
                    <a:pt x="349" y="316"/>
                    <a:pt x="332" y="370"/>
                  </a:cubicBezTo>
                  <a:lnTo>
                    <a:pt x="294" y="370"/>
                  </a:lnTo>
                  <a:cubicBezTo>
                    <a:pt x="300" y="397"/>
                    <a:pt x="305" y="419"/>
                    <a:pt x="311" y="441"/>
                  </a:cubicBezTo>
                  <a:lnTo>
                    <a:pt x="262" y="484"/>
                  </a:lnTo>
                  <a:cubicBezTo>
                    <a:pt x="278" y="506"/>
                    <a:pt x="278" y="528"/>
                    <a:pt x="235" y="538"/>
                  </a:cubicBezTo>
                  <a:lnTo>
                    <a:pt x="278" y="566"/>
                  </a:lnTo>
                  <a:cubicBezTo>
                    <a:pt x="256" y="587"/>
                    <a:pt x="224" y="609"/>
                    <a:pt x="245" y="653"/>
                  </a:cubicBezTo>
                  <a:cubicBezTo>
                    <a:pt x="245" y="658"/>
                    <a:pt x="229" y="674"/>
                    <a:pt x="224" y="685"/>
                  </a:cubicBezTo>
                  <a:cubicBezTo>
                    <a:pt x="213" y="696"/>
                    <a:pt x="191" y="712"/>
                    <a:pt x="175" y="729"/>
                  </a:cubicBezTo>
                  <a:cubicBezTo>
                    <a:pt x="218" y="761"/>
                    <a:pt x="191" y="778"/>
                    <a:pt x="164" y="799"/>
                  </a:cubicBezTo>
                  <a:cubicBezTo>
                    <a:pt x="175" y="805"/>
                    <a:pt x="180" y="810"/>
                    <a:pt x="186" y="816"/>
                  </a:cubicBezTo>
                  <a:cubicBezTo>
                    <a:pt x="191" y="821"/>
                    <a:pt x="191" y="832"/>
                    <a:pt x="191" y="837"/>
                  </a:cubicBezTo>
                  <a:cubicBezTo>
                    <a:pt x="159" y="837"/>
                    <a:pt x="137" y="848"/>
                    <a:pt x="137" y="870"/>
                  </a:cubicBezTo>
                  <a:cubicBezTo>
                    <a:pt x="137" y="908"/>
                    <a:pt x="142" y="946"/>
                    <a:pt x="148" y="984"/>
                  </a:cubicBezTo>
                  <a:lnTo>
                    <a:pt x="104" y="984"/>
                  </a:lnTo>
                  <a:cubicBezTo>
                    <a:pt x="110" y="1011"/>
                    <a:pt x="115" y="1039"/>
                    <a:pt x="120" y="1071"/>
                  </a:cubicBezTo>
                  <a:cubicBezTo>
                    <a:pt x="120" y="1098"/>
                    <a:pt x="72" y="1115"/>
                    <a:pt x="99" y="1153"/>
                  </a:cubicBezTo>
                  <a:cubicBezTo>
                    <a:pt x="55" y="1164"/>
                    <a:pt x="77" y="1202"/>
                    <a:pt x="72" y="1223"/>
                  </a:cubicBezTo>
                  <a:cubicBezTo>
                    <a:pt x="50" y="1272"/>
                    <a:pt x="72" y="1327"/>
                    <a:pt x="33" y="1370"/>
                  </a:cubicBezTo>
                  <a:cubicBezTo>
                    <a:pt x="28" y="1376"/>
                    <a:pt x="33" y="1403"/>
                    <a:pt x="17" y="1414"/>
                  </a:cubicBezTo>
                  <a:cubicBezTo>
                    <a:pt x="1" y="1430"/>
                    <a:pt x="17" y="1435"/>
                    <a:pt x="17" y="1452"/>
                  </a:cubicBezTo>
                  <a:cubicBezTo>
                    <a:pt x="23" y="1457"/>
                    <a:pt x="23" y="1463"/>
                    <a:pt x="28" y="1468"/>
                  </a:cubicBezTo>
                  <a:lnTo>
                    <a:pt x="93" y="1430"/>
                  </a:lnTo>
                  <a:cubicBezTo>
                    <a:pt x="99" y="1414"/>
                    <a:pt x="104" y="1392"/>
                    <a:pt x="110" y="1370"/>
                  </a:cubicBezTo>
                  <a:cubicBezTo>
                    <a:pt x="115" y="1316"/>
                    <a:pt x="126" y="1267"/>
                    <a:pt x="142" y="1223"/>
                  </a:cubicBezTo>
                  <a:cubicBezTo>
                    <a:pt x="164" y="1180"/>
                    <a:pt x="142" y="1126"/>
                    <a:pt x="191" y="1093"/>
                  </a:cubicBezTo>
                  <a:cubicBezTo>
                    <a:pt x="197" y="1093"/>
                    <a:pt x="197" y="1082"/>
                    <a:pt x="191" y="1071"/>
                  </a:cubicBezTo>
                  <a:cubicBezTo>
                    <a:pt x="186" y="1011"/>
                    <a:pt x="235" y="962"/>
                    <a:pt x="235" y="897"/>
                  </a:cubicBezTo>
                  <a:cubicBezTo>
                    <a:pt x="235" y="875"/>
                    <a:pt x="267" y="843"/>
                    <a:pt x="262" y="837"/>
                  </a:cubicBezTo>
                  <a:cubicBezTo>
                    <a:pt x="235" y="805"/>
                    <a:pt x="278" y="794"/>
                    <a:pt x="284" y="772"/>
                  </a:cubicBezTo>
                  <a:cubicBezTo>
                    <a:pt x="305" y="691"/>
                    <a:pt x="332" y="615"/>
                    <a:pt x="354" y="533"/>
                  </a:cubicBezTo>
                  <a:cubicBezTo>
                    <a:pt x="365" y="495"/>
                    <a:pt x="376" y="457"/>
                    <a:pt x="387" y="419"/>
                  </a:cubicBezTo>
                  <a:cubicBezTo>
                    <a:pt x="425" y="332"/>
                    <a:pt x="452" y="245"/>
                    <a:pt x="474" y="153"/>
                  </a:cubicBezTo>
                  <a:cubicBezTo>
                    <a:pt x="501" y="109"/>
                    <a:pt x="501" y="49"/>
                    <a:pt x="47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72" name="Google Shape;6939;p123"/>
            <p:cNvSpPr/>
            <p:nvPr/>
          </p:nvSpPr>
          <p:spPr>
            <a:xfrm>
              <a:off x="1879307" y="2222126"/>
              <a:ext cx="47938" cy="139183"/>
            </a:xfrm>
            <a:custGeom>
              <a:avLst/>
              <a:gdLst/>
              <a:ahLst/>
              <a:cxnLst/>
              <a:rect l="l" t="t" r="r" b="b"/>
              <a:pathLst>
                <a:path w="414" h="1202" extrusionOk="0">
                  <a:moveTo>
                    <a:pt x="392" y="1"/>
                  </a:moveTo>
                  <a:cubicBezTo>
                    <a:pt x="337" y="22"/>
                    <a:pt x="365" y="87"/>
                    <a:pt x="326" y="126"/>
                  </a:cubicBezTo>
                  <a:cubicBezTo>
                    <a:pt x="299" y="147"/>
                    <a:pt x="305" y="207"/>
                    <a:pt x="283" y="240"/>
                  </a:cubicBezTo>
                  <a:cubicBezTo>
                    <a:pt x="261" y="278"/>
                    <a:pt x="250" y="321"/>
                    <a:pt x="240" y="359"/>
                  </a:cubicBezTo>
                  <a:cubicBezTo>
                    <a:pt x="229" y="397"/>
                    <a:pt x="212" y="435"/>
                    <a:pt x="201" y="468"/>
                  </a:cubicBezTo>
                  <a:cubicBezTo>
                    <a:pt x="174" y="560"/>
                    <a:pt x="147" y="653"/>
                    <a:pt x="120" y="745"/>
                  </a:cubicBezTo>
                  <a:cubicBezTo>
                    <a:pt x="82" y="854"/>
                    <a:pt x="76" y="968"/>
                    <a:pt x="28" y="1066"/>
                  </a:cubicBezTo>
                  <a:cubicBezTo>
                    <a:pt x="28" y="1115"/>
                    <a:pt x="22" y="1158"/>
                    <a:pt x="0" y="1202"/>
                  </a:cubicBezTo>
                  <a:lnTo>
                    <a:pt x="44" y="1191"/>
                  </a:lnTo>
                  <a:cubicBezTo>
                    <a:pt x="49" y="1164"/>
                    <a:pt x="66" y="1137"/>
                    <a:pt x="93" y="1131"/>
                  </a:cubicBezTo>
                  <a:lnTo>
                    <a:pt x="109" y="1120"/>
                  </a:lnTo>
                  <a:cubicBezTo>
                    <a:pt x="98" y="1099"/>
                    <a:pt x="98" y="1077"/>
                    <a:pt x="109" y="1055"/>
                  </a:cubicBezTo>
                  <a:lnTo>
                    <a:pt x="125" y="1071"/>
                  </a:lnTo>
                  <a:cubicBezTo>
                    <a:pt x="153" y="1050"/>
                    <a:pt x="147" y="1022"/>
                    <a:pt x="125" y="1001"/>
                  </a:cubicBezTo>
                  <a:lnTo>
                    <a:pt x="180" y="935"/>
                  </a:lnTo>
                  <a:cubicBezTo>
                    <a:pt x="147" y="897"/>
                    <a:pt x="147" y="892"/>
                    <a:pt x="180" y="865"/>
                  </a:cubicBezTo>
                  <a:cubicBezTo>
                    <a:pt x="201" y="849"/>
                    <a:pt x="212" y="821"/>
                    <a:pt x="207" y="794"/>
                  </a:cubicBezTo>
                  <a:cubicBezTo>
                    <a:pt x="196" y="772"/>
                    <a:pt x="191" y="756"/>
                    <a:pt x="180" y="734"/>
                  </a:cubicBezTo>
                  <a:lnTo>
                    <a:pt x="180" y="734"/>
                  </a:lnTo>
                  <a:cubicBezTo>
                    <a:pt x="198" y="747"/>
                    <a:pt x="210" y="752"/>
                    <a:pt x="218" y="752"/>
                  </a:cubicBezTo>
                  <a:cubicBezTo>
                    <a:pt x="237" y="752"/>
                    <a:pt x="234" y="726"/>
                    <a:pt x="234" y="718"/>
                  </a:cubicBezTo>
                  <a:cubicBezTo>
                    <a:pt x="223" y="669"/>
                    <a:pt x="261" y="637"/>
                    <a:pt x="272" y="598"/>
                  </a:cubicBezTo>
                  <a:cubicBezTo>
                    <a:pt x="278" y="593"/>
                    <a:pt x="278" y="588"/>
                    <a:pt x="278" y="582"/>
                  </a:cubicBezTo>
                  <a:lnTo>
                    <a:pt x="256" y="571"/>
                  </a:lnTo>
                  <a:cubicBezTo>
                    <a:pt x="272" y="550"/>
                    <a:pt x="288" y="533"/>
                    <a:pt x="299" y="517"/>
                  </a:cubicBezTo>
                  <a:cubicBezTo>
                    <a:pt x="326" y="484"/>
                    <a:pt x="267" y="479"/>
                    <a:pt x="278" y="446"/>
                  </a:cubicBezTo>
                  <a:lnTo>
                    <a:pt x="316" y="441"/>
                  </a:lnTo>
                  <a:cubicBezTo>
                    <a:pt x="316" y="419"/>
                    <a:pt x="316" y="397"/>
                    <a:pt x="321" y="381"/>
                  </a:cubicBezTo>
                  <a:cubicBezTo>
                    <a:pt x="343" y="343"/>
                    <a:pt x="321" y="283"/>
                    <a:pt x="375" y="272"/>
                  </a:cubicBezTo>
                  <a:lnTo>
                    <a:pt x="413" y="60"/>
                  </a:lnTo>
                  <a:cubicBezTo>
                    <a:pt x="412" y="57"/>
                    <a:pt x="407" y="56"/>
                    <a:pt x="402" y="56"/>
                  </a:cubicBezTo>
                  <a:cubicBezTo>
                    <a:pt x="399" y="56"/>
                    <a:pt x="397" y="56"/>
                    <a:pt x="394" y="56"/>
                  </a:cubicBezTo>
                  <a:cubicBezTo>
                    <a:pt x="388" y="56"/>
                    <a:pt x="384" y="55"/>
                    <a:pt x="392" y="44"/>
                  </a:cubicBezTo>
                  <a:cubicBezTo>
                    <a:pt x="413" y="17"/>
                    <a:pt x="408" y="17"/>
                    <a:pt x="3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73" name="Google Shape;6940;p123"/>
            <p:cNvSpPr/>
            <p:nvPr/>
          </p:nvSpPr>
          <p:spPr>
            <a:xfrm>
              <a:off x="1848391" y="2278053"/>
              <a:ext cx="31611" cy="85223"/>
            </a:xfrm>
            <a:custGeom>
              <a:avLst/>
              <a:gdLst/>
              <a:ahLst/>
              <a:cxnLst/>
              <a:rect l="l" t="t" r="r" b="b"/>
              <a:pathLst>
                <a:path w="273" h="736" extrusionOk="0">
                  <a:moveTo>
                    <a:pt x="252" y="1"/>
                  </a:moveTo>
                  <a:cubicBezTo>
                    <a:pt x="213" y="1"/>
                    <a:pt x="212" y="30"/>
                    <a:pt x="202" y="50"/>
                  </a:cubicBezTo>
                  <a:cubicBezTo>
                    <a:pt x="186" y="105"/>
                    <a:pt x="175" y="159"/>
                    <a:pt x="153" y="208"/>
                  </a:cubicBezTo>
                  <a:cubicBezTo>
                    <a:pt x="131" y="240"/>
                    <a:pt x="121" y="279"/>
                    <a:pt x="121" y="317"/>
                  </a:cubicBezTo>
                  <a:cubicBezTo>
                    <a:pt x="121" y="349"/>
                    <a:pt x="66" y="376"/>
                    <a:pt x="88" y="425"/>
                  </a:cubicBezTo>
                  <a:cubicBezTo>
                    <a:pt x="55" y="496"/>
                    <a:pt x="34" y="567"/>
                    <a:pt x="23" y="643"/>
                  </a:cubicBezTo>
                  <a:cubicBezTo>
                    <a:pt x="17" y="675"/>
                    <a:pt x="12" y="708"/>
                    <a:pt x="1" y="735"/>
                  </a:cubicBezTo>
                  <a:cubicBezTo>
                    <a:pt x="28" y="730"/>
                    <a:pt x="55" y="730"/>
                    <a:pt x="83" y="730"/>
                  </a:cubicBezTo>
                  <a:cubicBezTo>
                    <a:pt x="83" y="724"/>
                    <a:pt x="83" y="724"/>
                    <a:pt x="88" y="719"/>
                  </a:cubicBezTo>
                  <a:cubicBezTo>
                    <a:pt x="104" y="697"/>
                    <a:pt x="88" y="654"/>
                    <a:pt x="93" y="621"/>
                  </a:cubicBezTo>
                  <a:cubicBezTo>
                    <a:pt x="99" y="599"/>
                    <a:pt x="110" y="578"/>
                    <a:pt x="115" y="556"/>
                  </a:cubicBezTo>
                  <a:lnTo>
                    <a:pt x="126" y="556"/>
                  </a:lnTo>
                  <a:lnTo>
                    <a:pt x="153" y="550"/>
                  </a:lnTo>
                  <a:cubicBezTo>
                    <a:pt x="121" y="512"/>
                    <a:pt x="121" y="512"/>
                    <a:pt x="131" y="469"/>
                  </a:cubicBezTo>
                  <a:lnTo>
                    <a:pt x="131" y="469"/>
                  </a:lnTo>
                  <a:lnTo>
                    <a:pt x="159" y="485"/>
                  </a:lnTo>
                  <a:cubicBezTo>
                    <a:pt x="164" y="442"/>
                    <a:pt x="142" y="393"/>
                    <a:pt x="191" y="366"/>
                  </a:cubicBezTo>
                  <a:cubicBezTo>
                    <a:pt x="197" y="366"/>
                    <a:pt x="191" y="349"/>
                    <a:pt x="191" y="338"/>
                  </a:cubicBezTo>
                  <a:lnTo>
                    <a:pt x="191" y="262"/>
                  </a:lnTo>
                  <a:lnTo>
                    <a:pt x="229" y="268"/>
                  </a:lnTo>
                  <a:cubicBezTo>
                    <a:pt x="235" y="175"/>
                    <a:pt x="273" y="94"/>
                    <a:pt x="262" y="1"/>
                  </a:cubicBezTo>
                  <a:cubicBezTo>
                    <a:pt x="258" y="1"/>
                    <a:pt x="255" y="1"/>
                    <a:pt x="25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74" name="Google Shape;6941;p123"/>
            <p:cNvSpPr/>
            <p:nvPr/>
          </p:nvSpPr>
          <p:spPr>
            <a:xfrm>
              <a:off x="1925277" y="2216800"/>
              <a:ext cx="6948" cy="5442"/>
            </a:xfrm>
            <a:custGeom>
              <a:avLst/>
              <a:gdLst/>
              <a:ahLst/>
              <a:cxnLst/>
              <a:rect l="l" t="t" r="r" b="b"/>
              <a:pathLst>
                <a:path w="60" h="47" extrusionOk="0">
                  <a:moveTo>
                    <a:pt x="28" y="1"/>
                  </a:moveTo>
                  <a:cubicBezTo>
                    <a:pt x="6" y="1"/>
                    <a:pt x="4" y="9"/>
                    <a:pt x="1" y="41"/>
                  </a:cubicBezTo>
                  <a:lnTo>
                    <a:pt x="1" y="41"/>
                  </a:lnTo>
                  <a:cubicBezTo>
                    <a:pt x="1" y="41"/>
                    <a:pt x="0" y="41"/>
                    <a:pt x="0" y="41"/>
                  </a:cubicBezTo>
                  <a:lnTo>
                    <a:pt x="0" y="47"/>
                  </a:lnTo>
                  <a:cubicBezTo>
                    <a:pt x="0" y="45"/>
                    <a:pt x="1" y="43"/>
                    <a:pt x="1" y="41"/>
                  </a:cubicBezTo>
                  <a:lnTo>
                    <a:pt x="1" y="41"/>
                  </a:lnTo>
                  <a:cubicBezTo>
                    <a:pt x="5" y="43"/>
                    <a:pt x="9" y="43"/>
                    <a:pt x="12" y="43"/>
                  </a:cubicBezTo>
                  <a:cubicBezTo>
                    <a:pt x="35" y="43"/>
                    <a:pt x="41" y="17"/>
                    <a:pt x="60" y="3"/>
                  </a:cubicBezTo>
                  <a:cubicBezTo>
                    <a:pt x="46" y="2"/>
                    <a:pt x="36"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75" name="Google Shape;6942;p123"/>
            <p:cNvSpPr/>
            <p:nvPr/>
          </p:nvSpPr>
          <p:spPr>
            <a:xfrm>
              <a:off x="2493585" y="3248729"/>
              <a:ext cx="510645" cy="437117"/>
            </a:xfrm>
            <a:custGeom>
              <a:avLst/>
              <a:gdLst/>
              <a:ahLst/>
              <a:cxnLst/>
              <a:rect l="l" t="t" r="r" b="b"/>
              <a:pathLst>
                <a:path w="4410" h="3775" extrusionOk="0">
                  <a:moveTo>
                    <a:pt x="2499" y="151"/>
                  </a:moveTo>
                  <a:cubicBezTo>
                    <a:pt x="2550" y="151"/>
                    <a:pt x="2602" y="158"/>
                    <a:pt x="2648" y="174"/>
                  </a:cubicBezTo>
                  <a:cubicBezTo>
                    <a:pt x="2673" y="187"/>
                    <a:pt x="2698" y="191"/>
                    <a:pt x="2722" y="191"/>
                  </a:cubicBezTo>
                  <a:cubicBezTo>
                    <a:pt x="2754" y="191"/>
                    <a:pt x="2785" y="184"/>
                    <a:pt x="2815" y="184"/>
                  </a:cubicBezTo>
                  <a:cubicBezTo>
                    <a:pt x="2821" y="184"/>
                    <a:pt x="2827" y="185"/>
                    <a:pt x="2833" y="185"/>
                  </a:cubicBezTo>
                  <a:cubicBezTo>
                    <a:pt x="2909" y="196"/>
                    <a:pt x="2985" y="212"/>
                    <a:pt x="3050" y="223"/>
                  </a:cubicBezTo>
                  <a:cubicBezTo>
                    <a:pt x="3072" y="250"/>
                    <a:pt x="3094" y="267"/>
                    <a:pt x="3121" y="288"/>
                  </a:cubicBezTo>
                  <a:cubicBezTo>
                    <a:pt x="3122" y="289"/>
                    <a:pt x="3123" y="289"/>
                    <a:pt x="3124" y="289"/>
                  </a:cubicBezTo>
                  <a:cubicBezTo>
                    <a:pt x="3132" y="289"/>
                    <a:pt x="3150" y="276"/>
                    <a:pt x="3164" y="267"/>
                  </a:cubicBezTo>
                  <a:cubicBezTo>
                    <a:pt x="3170" y="278"/>
                    <a:pt x="3181" y="299"/>
                    <a:pt x="3186" y="299"/>
                  </a:cubicBezTo>
                  <a:cubicBezTo>
                    <a:pt x="3273" y="310"/>
                    <a:pt x="3349" y="337"/>
                    <a:pt x="3420" y="386"/>
                  </a:cubicBezTo>
                  <a:cubicBezTo>
                    <a:pt x="3485" y="430"/>
                    <a:pt x="3561" y="468"/>
                    <a:pt x="3632" y="500"/>
                  </a:cubicBezTo>
                  <a:cubicBezTo>
                    <a:pt x="3664" y="511"/>
                    <a:pt x="3681" y="549"/>
                    <a:pt x="3702" y="620"/>
                  </a:cubicBezTo>
                  <a:cubicBezTo>
                    <a:pt x="3751" y="625"/>
                    <a:pt x="3795" y="658"/>
                    <a:pt x="3811" y="702"/>
                  </a:cubicBezTo>
                  <a:cubicBezTo>
                    <a:pt x="3849" y="767"/>
                    <a:pt x="3893" y="821"/>
                    <a:pt x="3942" y="870"/>
                  </a:cubicBezTo>
                  <a:cubicBezTo>
                    <a:pt x="3936" y="919"/>
                    <a:pt x="3991" y="930"/>
                    <a:pt x="4001" y="973"/>
                  </a:cubicBezTo>
                  <a:cubicBezTo>
                    <a:pt x="4018" y="1017"/>
                    <a:pt x="4056" y="1049"/>
                    <a:pt x="4072" y="1093"/>
                  </a:cubicBezTo>
                  <a:cubicBezTo>
                    <a:pt x="4078" y="1126"/>
                    <a:pt x="4088" y="1158"/>
                    <a:pt x="4099" y="1191"/>
                  </a:cubicBezTo>
                  <a:cubicBezTo>
                    <a:pt x="4072" y="1240"/>
                    <a:pt x="4126" y="1267"/>
                    <a:pt x="4126" y="1305"/>
                  </a:cubicBezTo>
                  <a:cubicBezTo>
                    <a:pt x="4132" y="1348"/>
                    <a:pt x="4137" y="1386"/>
                    <a:pt x="4143" y="1424"/>
                  </a:cubicBezTo>
                  <a:cubicBezTo>
                    <a:pt x="4148" y="1473"/>
                    <a:pt x="4175" y="1522"/>
                    <a:pt x="4154" y="1582"/>
                  </a:cubicBezTo>
                  <a:cubicBezTo>
                    <a:pt x="4148" y="1609"/>
                    <a:pt x="4181" y="1653"/>
                    <a:pt x="4181" y="1691"/>
                  </a:cubicBezTo>
                  <a:cubicBezTo>
                    <a:pt x="4175" y="1756"/>
                    <a:pt x="4192" y="1821"/>
                    <a:pt x="4192" y="1887"/>
                  </a:cubicBezTo>
                  <a:cubicBezTo>
                    <a:pt x="4192" y="1963"/>
                    <a:pt x="4181" y="2039"/>
                    <a:pt x="4154" y="2104"/>
                  </a:cubicBezTo>
                  <a:cubicBezTo>
                    <a:pt x="4137" y="2142"/>
                    <a:pt x="4159" y="2191"/>
                    <a:pt x="4116" y="2218"/>
                  </a:cubicBezTo>
                  <a:cubicBezTo>
                    <a:pt x="4121" y="2256"/>
                    <a:pt x="4105" y="2300"/>
                    <a:pt x="4078" y="2332"/>
                  </a:cubicBezTo>
                  <a:cubicBezTo>
                    <a:pt x="4061" y="2349"/>
                    <a:pt x="4094" y="2387"/>
                    <a:pt x="4045" y="2398"/>
                  </a:cubicBezTo>
                  <a:cubicBezTo>
                    <a:pt x="4029" y="2403"/>
                    <a:pt x="4023" y="2446"/>
                    <a:pt x="4018" y="2479"/>
                  </a:cubicBezTo>
                  <a:cubicBezTo>
                    <a:pt x="4001" y="2582"/>
                    <a:pt x="3909" y="2648"/>
                    <a:pt x="3882" y="2751"/>
                  </a:cubicBezTo>
                  <a:cubicBezTo>
                    <a:pt x="3860" y="2800"/>
                    <a:pt x="3822" y="2849"/>
                    <a:pt x="3779" y="2887"/>
                  </a:cubicBezTo>
                  <a:cubicBezTo>
                    <a:pt x="3708" y="2952"/>
                    <a:pt x="3670" y="3050"/>
                    <a:pt x="3583" y="3093"/>
                  </a:cubicBezTo>
                  <a:cubicBezTo>
                    <a:pt x="3572" y="3099"/>
                    <a:pt x="3561" y="3110"/>
                    <a:pt x="3556" y="3120"/>
                  </a:cubicBezTo>
                  <a:cubicBezTo>
                    <a:pt x="3534" y="3169"/>
                    <a:pt x="3496" y="3207"/>
                    <a:pt x="3442" y="3229"/>
                  </a:cubicBezTo>
                  <a:cubicBezTo>
                    <a:pt x="3387" y="3256"/>
                    <a:pt x="3338" y="3289"/>
                    <a:pt x="3300" y="3332"/>
                  </a:cubicBezTo>
                  <a:cubicBezTo>
                    <a:pt x="3295" y="3338"/>
                    <a:pt x="3289" y="3343"/>
                    <a:pt x="3284" y="3343"/>
                  </a:cubicBezTo>
                  <a:cubicBezTo>
                    <a:pt x="3202" y="3343"/>
                    <a:pt x="3153" y="3414"/>
                    <a:pt x="3083" y="3441"/>
                  </a:cubicBezTo>
                  <a:cubicBezTo>
                    <a:pt x="3023" y="3457"/>
                    <a:pt x="2963" y="3479"/>
                    <a:pt x="2909" y="3506"/>
                  </a:cubicBezTo>
                  <a:cubicBezTo>
                    <a:pt x="2849" y="3528"/>
                    <a:pt x="2784" y="3539"/>
                    <a:pt x="2724" y="3539"/>
                  </a:cubicBezTo>
                  <a:cubicBezTo>
                    <a:pt x="2621" y="3550"/>
                    <a:pt x="2523" y="3550"/>
                    <a:pt x="2425" y="3550"/>
                  </a:cubicBezTo>
                  <a:cubicBezTo>
                    <a:pt x="2376" y="3550"/>
                    <a:pt x="2333" y="3544"/>
                    <a:pt x="2289" y="3539"/>
                  </a:cubicBezTo>
                  <a:cubicBezTo>
                    <a:pt x="2251" y="3534"/>
                    <a:pt x="2213" y="3517"/>
                    <a:pt x="2180" y="3506"/>
                  </a:cubicBezTo>
                  <a:cubicBezTo>
                    <a:pt x="2066" y="3474"/>
                    <a:pt x="1963" y="3430"/>
                    <a:pt x="1854" y="3392"/>
                  </a:cubicBezTo>
                  <a:cubicBezTo>
                    <a:pt x="1822" y="3376"/>
                    <a:pt x="1784" y="3354"/>
                    <a:pt x="1751" y="3332"/>
                  </a:cubicBezTo>
                  <a:cubicBezTo>
                    <a:pt x="1653" y="3284"/>
                    <a:pt x="1555" y="3235"/>
                    <a:pt x="1457" y="3180"/>
                  </a:cubicBezTo>
                  <a:cubicBezTo>
                    <a:pt x="1414" y="3159"/>
                    <a:pt x="1381" y="3120"/>
                    <a:pt x="1338" y="3093"/>
                  </a:cubicBezTo>
                  <a:cubicBezTo>
                    <a:pt x="1267" y="3044"/>
                    <a:pt x="1202" y="3001"/>
                    <a:pt x="1131" y="2957"/>
                  </a:cubicBezTo>
                  <a:cubicBezTo>
                    <a:pt x="1066" y="2914"/>
                    <a:pt x="1001" y="2865"/>
                    <a:pt x="941" y="2811"/>
                  </a:cubicBezTo>
                  <a:cubicBezTo>
                    <a:pt x="903" y="2778"/>
                    <a:pt x="860" y="2740"/>
                    <a:pt x="821" y="2702"/>
                  </a:cubicBezTo>
                  <a:cubicBezTo>
                    <a:pt x="740" y="2615"/>
                    <a:pt x="653" y="2528"/>
                    <a:pt x="561" y="2441"/>
                  </a:cubicBezTo>
                  <a:cubicBezTo>
                    <a:pt x="495" y="2370"/>
                    <a:pt x="419" y="2311"/>
                    <a:pt x="343" y="2251"/>
                  </a:cubicBezTo>
                  <a:cubicBezTo>
                    <a:pt x="338" y="2240"/>
                    <a:pt x="332" y="2229"/>
                    <a:pt x="321" y="2224"/>
                  </a:cubicBezTo>
                  <a:cubicBezTo>
                    <a:pt x="278" y="2180"/>
                    <a:pt x="234" y="2142"/>
                    <a:pt x="185" y="2104"/>
                  </a:cubicBezTo>
                  <a:cubicBezTo>
                    <a:pt x="184" y="2102"/>
                    <a:pt x="181" y="2102"/>
                    <a:pt x="177" y="2102"/>
                  </a:cubicBezTo>
                  <a:cubicBezTo>
                    <a:pt x="169" y="2102"/>
                    <a:pt x="158" y="2104"/>
                    <a:pt x="147" y="2104"/>
                  </a:cubicBezTo>
                  <a:cubicBezTo>
                    <a:pt x="131" y="2104"/>
                    <a:pt x="115" y="2099"/>
                    <a:pt x="93" y="2093"/>
                  </a:cubicBezTo>
                  <a:lnTo>
                    <a:pt x="88" y="2093"/>
                  </a:lnTo>
                  <a:cubicBezTo>
                    <a:pt x="158" y="2055"/>
                    <a:pt x="229" y="2006"/>
                    <a:pt x="294" y="1952"/>
                  </a:cubicBezTo>
                  <a:cubicBezTo>
                    <a:pt x="343" y="1897"/>
                    <a:pt x="392" y="1843"/>
                    <a:pt x="430" y="1778"/>
                  </a:cubicBezTo>
                  <a:cubicBezTo>
                    <a:pt x="452" y="1745"/>
                    <a:pt x="474" y="1718"/>
                    <a:pt x="501" y="1696"/>
                  </a:cubicBezTo>
                  <a:cubicBezTo>
                    <a:pt x="539" y="1658"/>
                    <a:pt x="566" y="1615"/>
                    <a:pt x="593" y="1566"/>
                  </a:cubicBezTo>
                  <a:cubicBezTo>
                    <a:pt x="631" y="1501"/>
                    <a:pt x="664" y="1424"/>
                    <a:pt x="745" y="1397"/>
                  </a:cubicBezTo>
                  <a:cubicBezTo>
                    <a:pt x="751" y="1392"/>
                    <a:pt x="762" y="1386"/>
                    <a:pt x="762" y="1376"/>
                  </a:cubicBezTo>
                  <a:cubicBezTo>
                    <a:pt x="778" y="1327"/>
                    <a:pt x="805" y="1278"/>
                    <a:pt x="843" y="1234"/>
                  </a:cubicBezTo>
                  <a:cubicBezTo>
                    <a:pt x="870" y="1196"/>
                    <a:pt x="903" y="1158"/>
                    <a:pt x="930" y="1115"/>
                  </a:cubicBezTo>
                  <a:cubicBezTo>
                    <a:pt x="979" y="1055"/>
                    <a:pt x="1023" y="990"/>
                    <a:pt x="1077" y="924"/>
                  </a:cubicBezTo>
                  <a:cubicBezTo>
                    <a:pt x="1158" y="837"/>
                    <a:pt x="1245" y="745"/>
                    <a:pt x="1332" y="663"/>
                  </a:cubicBezTo>
                  <a:cubicBezTo>
                    <a:pt x="1381" y="620"/>
                    <a:pt x="1441" y="587"/>
                    <a:pt x="1485" y="538"/>
                  </a:cubicBezTo>
                  <a:cubicBezTo>
                    <a:pt x="1523" y="495"/>
                    <a:pt x="1566" y="457"/>
                    <a:pt x="1615" y="430"/>
                  </a:cubicBezTo>
                  <a:cubicBezTo>
                    <a:pt x="1664" y="397"/>
                    <a:pt x="1708" y="370"/>
                    <a:pt x="1756" y="337"/>
                  </a:cubicBezTo>
                  <a:cubicBezTo>
                    <a:pt x="1800" y="315"/>
                    <a:pt x="1841" y="276"/>
                    <a:pt x="1892" y="276"/>
                  </a:cubicBezTo>
                  <a:cubicBezTo>
                    <a:pt x="1904" y="276"/>
                    <a:pt x="1917" y="278"/>
                    <a:pt x="1930" y="283"/>
                  </a:cubicBezTo>
                  <a:cubicBezTo>
                    <a:pt x="1932" y="285"/>
                    <a:pt x="1935" y="285"/>
                    <a:pt x="1938" y="285"/>
                  </a:cubicBezTo>
                  <a:cubicBezTo>
                    <a:pt x="1945" y="285"/>
                    <a:pt x="1952" y="283"/>
                    <a:pt x="1952" y="283"/>
                  </a:cubicBezTo>
                  <a:cubicBezTo>
                    <a:pt x="1974" y="234"/>
                    <a:pt x="2017" y="245"/>
                    <a:pt x="2055" y="234"/>
                  </a:cubicBezTo>
                  <a:cubicBezTo>
                    <a:pt x="2104" y="218"/>
                    <a:pt x="2153" y="201"/>
                    <a:pt x="2208" y="185"/>
                  </a:cubicBezTo>
                  <a:cubicBezTo>
                    <a:pt x="2229" y="180"/>
                    <a:pt x="2251" y="180"/>
                    <a:pt x="2273" y="180"/>
                  </a:cubicBezTo>
                  <a:cubicBezTo>
                    <a:pt x="2327" y="185"/>
                    <a:pt x="2387" y="191"/>
                    <a:pt x="2447" y="191"/>
                  </a:cubicBezTo>
                  <a:cubicBezTo>
                    <a:pt x="2447" y="180"/>
                    <a:pt x="2452" y="163"/>
                    <a:pt x="2452" y="153"/>
                  </a:cubicBezTo>
                  <a:cubicBezTo>
                    <a:pt x="2468" y="151"/>
                    <a:pt x="2483" y="151"/>
                    <a:pt x="2499" y="151"/>
                  </a:cubicBezTo>
                  <a:close/>
                  <a:moveTo>
                    <a:pt x="2603" y="0"/>
                  </a:moveTo>
                  <a:cubicBezTo>
                    <a:pt x="2584" y="0"/>
                    <a:pt x="2565" y="2"/>
                    <a:pt x="2545" y="6"/>
                  </a:cubicBezTo>
                  <a:cubicBezTo>
                    <a:pt x="2425" y="17"/>
                    <a:pt x="2300" y="38"/>
                    <a:pt x="2180" y="60"/>
                  </a:cubicBezTo>
                  <a:cubicBezTo>
                    <a:pt x="1985" y="98"/>
                    <a:pt x="1794" y="169"/>
                    <a:pt x="1621" y="267"/>
                  </a:cubicBezTo>
                  <a:cubicBezTo>
                    <a:pt x="1577" y="299"/>
                    <a:pt x="1523" y="316"/>
                    <a:pt x="1468" y="316"/>
                  </a:cubicBezTo>
                  <a:cubicBezTo>
                    <a:pt x="1457" y="316"/>
                    <a:pt x="1441" y="321"/>
                    <a:pt x="1436" y="337"/>
                  </a:cubicBezTo>
                  <a:cubicBezTo>
                    <a:pt x="1436" y="354"/>
                    <a:pt x="1447" y="370"/>
                    <a:pt x="1452" y="381"/>
                  </a:cubicBezTo>
                  <a:cubicBezTo>
                    <a:pt x="1436" y="424"/>
                    <a:pt x="1365" y="408"/>
                    <a:pt x="1360" y="462"/>
                  </a:cubicBezTo>
                  <a:cubicBezTo>
                    <a:pt x="1360" y="468"/>
                    <a:pt x="1354" y="473"/>
                    <a:pt x="1349" y="473"/>
                  </a:cubicBezTo>
                  <a:lnTo>
                    <a:pt x="1305" y="441"/>
                  </a:lnTo>
                  <a:cubicBezTo>
                    <a:pt x="1289" y="495"/>
                    <a:pt x="1229" y="511"/>
                    <a:pt x="1202" y="533"/>
                  </a:cubicBezTo>
                  <a:cubicBezTo>
                    <a:pt x="1207" y="560"/>
                    <a:pt x="1213" y="577"/>
                    <a:pt x="1207" y="593"/>
                  </a:cubicBezTo>
                  <a:cubicBezTo>
                    <a:pt x="1203" y="604"/>
                    <a:pt x="1196" y="608"/>
                    <a:pt x="1188" y="608"/>
                  </a:cubicBezTo>
                  <a:cubicBezTo>
                    <a:pt x="1174" y="608"/>
                    <a:pt x="1157" y="595"/>
                    <a:pt x="1142" y="595"/>
                  </a:cubicBezTo>
                  <a:cubicBezTo>
                    <a:pt x="1138" y="595"/>
                    <a:pt x="1135" y="596"/>
                    <a:pt x="1131" y="598"/>
                  </a:cubicBezTo>
                  <a:cubicBezTo>
                    <a:pt x="1142" y="642"/>
                    <a:pt x="1099" y="663"/>
                    <a:pt x="1099" y="702"/>
                  </a:cubicBezTo>
                  <a:cubicBezTo>
                    <a:pt x="1099" y="707"/>
                    <a:pt x="1093" y="712"/>
                    <a:pt x="1082" y="718"/>
                  </a:cubicBezTo>
                  <a:lnTo>
                    <a:pt x="1044" y="674"/>
                  </a:lnTo>
                  <a:cubicBezTo>
                    <a:pt x="1017" y="718"/>
                    <a:pt x="995" y="761"/>
                    <a:pt x="968" y="799"/>
                  </a:cubicBezTo>
                  <a:cubicBezTo>
                    <a:pt x="957" y="816"/>
                    <a:pt x="930" y="821"/>
                    <a:pt x="919" y="837"/>
                  </a:cubicBezTo>
                  <a:cubicBezTo>
                    <a:pt x="914" y="859"/>
                    <a:pt x="914" y="881"/>
                    <a:pt x="919" y="903"/>
                  </a:cubicBezTo>
                  <a:lnTo>
                    <a:pt x="865" y="881"/>
                  </a:lnTo>
                  <a:lnTo>
                    <a:pt x="849" y="957"/>
                  </a:lnTo>
                  <a:lnTo>
                    <a:pt x="881" y="979"/>
                  </a:lnTo>
                  <a:cubicBezTo>
                    <a:pt x="832" y="1006"/>
                    <a:pt x="789" y="1049"/>
                    <a:pt x="767" y="1104"/>
                  </a:cubicBezTo>
                  <a:cubicBezTo>
                    <a:pt x="767" y="1109"/>
                    <a:pt x="756" y="1109"/>
                    <a:pt x="751" y="1109"/>
                  </a:cubicBezTo>
                  <a:cubicBezTo>
                    <a:pt x="729" y="1120"/>
                    <a:pt x="707" y="1131"/>
                    <a:pt x="686" y="1142"/>
                  </a:cubicBezTo>
                  <a:cubicBezTo>
                    <a:pt x="669" y="1164"/>
                    <a:pt x="653" y="1185"/>
                    <a:pt x="637" y="1207"/>
                  </a:cubicBezTo>
                  <a:cubicBezTo>
                    <a:pt x="626" y="1218"/>
                    <a:pt x="615" y="1229"/>
                    <a:pt x="615" y="1240"/>
                  </a:cubicBezTo>
                  <a:cubicBezTo>
                    <a:pt x="631" y="1294"/>
                    <a:pt x="588" y="1332"/>
                    <a:pt x="561" y="1359"/>
                  </a:cubicBezTo>
                  <a:cubicBezTo>
                    <a:pt x="533" y="1381"/>
                    <a:pt x="539" y="1430"/>
                    <a:pt x="512" y="1452"/>
                  </a:cubicBezTo>
                  <a:cubicBezTo>
                    <a:pt x="479" y="1484"/>
                    <a:pt x="446" y="1522"/>
                    <a:pt x="425" y="1566"/>
                  </a:cubicBezTo>
                  <a:cubicBezTo>
                    <a:pt x="397" y="1604"/>
                    <a:pt x="338" y="1620"/>
                    <a:pt x="354" y="1685"/>
                  </a:cubicBezTo>
                  <a:cubicBezTo>
                    <a:pt x="359" y="1685"/>
                    <a:pt x="349" y="1696"/>
                    <a:pt x="349" y="1696"/>
                  </a:cubicBezTo>
                  <a:cubicBezTo>
                    <a:pt x="344" y="1695"/>
                    <a:pt x="339" y="1695"/>
                    <a:pt x="336" y="1695"/>
                  </a:cubicBezTo>
                  <a:cubicBezTo>
                    <a:pt x="300" y="1695"/>
                    <a:pt x="303" y="1736"/>
                    <a:pt x="289" y="1751"/>
                  </a:cubicBezTo>
                  <a:cubicBezTo>
                    <a:pt x="278" y="1767"/>
                    <a:pt x="267" y="1794"/>
                    <a:pt x="251" y="1800"/>
                  </a:cubicBezTo>
                  <a:cubicBezTo>
                    <a:pt x="218" y="1821"/>
                    <a:pt x="185" y="1854"/>
                    <a:pt x="175" y="1892"/>
                  </a:cubicBezTo>
                  <a:cubicBezTo>
                    <a:pt x="164" y="1908"/>
                    <a:pt x="153" y="1919"/>
                    <a:pt x="137" y="1925"/>
                  </a:cubicBezTo>
                  <a:cubicBezTo>
                    <a:pt x="60" y="1974"/>
                    <a:pt x="12" y="2050"/>
                    <a:pt x="1" y="2137"/>
                  </a:cubicBezTo>
                  <a:cubicBezTo>
                    <a:pt x="44" y="2169"/>
                    <a:pt x="88" y="2196"/>
                    <a:pt x="126" y="2229"/>
                  </a:cubicBezTo>
                  <a:cubicBezTo>
                    <a:pt x="164" y="2262"/>
                    <a:pt x="202" y="2294"/>
                    <a:pt x="240" y="2321"/>
                  </a:cubicBezTo>
                  <a:cubicBezTo>
                    <a:pt x="278" y="2349"/>
                    <a:pt x="300" y="2408"/>
                    <a:pt x="338" y="2436"/>
                  </a:cubicBezTo>
                  <a:cubicBezTo>
                    <a:pt x="381" y="2463"/>
                    <a:pt x="436" y="2479"/>
                    <a:pt x="452" y="2523"/>
                  </a:cubicBezTo>
                  <a:cubicBezTo>
                    <a:pt x="484" y="2577"/>
                    <a:pt x="523" y="2620"/>
                    <a:pt x="571" y="2658"/>
                  </a:cubicBezTo>
                  <a:cubicBezTo>
                    <a:pt x="631" y="2718"/>
                    <a:pt x="702" y="2783"/>
                    <a:pt x="756" y="2843"/>
                  </a:cubicBezTo>
                  <a:cubicBezTo>
                    <a:pt x="811" y="2898"/>
                    <a:pt x="881" y="2930"/>
                    <a:pt x="930" y="2985"/>
                  </a:cubicBezTo>
                  <a:cubicBezTo>
                    <a:pt x="979" y="3028"/>
                    <a:pt x="1028" y="3066"/>
                    <a:pt x="1082" y="3093"/>
                  </a:cubicBezTo>
                  <a:cubicBezTo>
                    <a:pt x="1099" y="3110"/>
                    <a:pt x="1115" y="3120"/>
                    <a:pt x="1131" y="3131"/>
                  </a:cubicBezTo>
                  <a:cubicBezTo>
                    <a:pt x="1197" y="3180"/>
                    <a:pt x="1240" y="3256"/>
                    <a:pt x="1327" y="3267"/>
                  </a:cubicBezTo>
                  <a:cubicBezTo>
                    <a:pt x="1338" y="3267"/>
                    <a:pt x="1343" y="3289"/>
                    <a:pt x="1360" y="3305"/>
                  </a:cubicBezTo>
                  <a:cubicBezTo>
                    <a:pt x="1376" y="3322"/>
                    <a:pt x="1403" y="3349"/>
                    <a:pt x="1414" y="3349"/>
                  </a:cubicBezTo>
                  <a:cubicBezTo>
                    <a:pt x="1419" y="3348"/>
                    <a:pt x="1423" y="3347"/>
                    <a:pt x="1427" y="3347"/>
                  </a:cubicBezTo>
                  <a:cubicBezTo>
                    <a:pt x="1457" y="3347"/>
                    <a:pt x="1455" y="3382"/>
                    <a:pt x="1479" y="3387"/>
                  </a:cubicBezTo>
                  <a:cubicBezTo>
                    <a:pt x="1501" y="3392"/>
                    <a:pt x="1528" y="3403"/>
                    <a:pt x="1550" y="3414"/>
                  </a:cubicBezTo>
                  <a:cubicBezTo>
                    <a:pt x="1615" y="3447"/>
                    <a:pt x="1680" y="3485"/>
                    <a:pt x="1740" y="3517"/>
                  </a:cubicBezTo>
                  <a:cubicBezTo>
                    <a:pt x="1794" y="3544"/>
                    <a:pt x="1860" y="3566"/>
                    <a:pt x="1914" y="3604"/>
                  </a:cubicBezTo>
                  <a:cubicBezTo>
                    <a:pt x="1933" y="3620"/>
                    <a:pt x="1956" y="3629"/>
                    <a:pt x="1979" y="3629"/>
                  </a:cubicBezTo>
                  <a:cubicBezTo>
                    <a:pt x="1996" y="3629"/>
                    <a:pt x="2012" y="3624"/>
                    <a:pt x="2028" y="3615"/>
                  </a:cubicBezTo>
                  <a:lnTo>
                    <a:pt x="2050" y="3659"/>
                  </a:lnTo>
                  <a:lnTo>
                    <a:pt x="2088" y="3637"/>
                  </a:lnTo>
                  <a:cubicBezTo>
                    <a:pt x="2099" y="3648"/>
                    <a:pt x="2099" y="3669"/>
                    <a:pt x="2110" y="3669"/>
                  </a:cubicBezTo>
                  <a:cubicBezTo>
                    <a:pt x="2164" y="3680"/>
                    <a:pt x="2213" y="3691"/>
                    <a:pt x="2262" y="3713"/>
                  </a:cubicBezTo>
                  <a:cubicBezTo>
                    <a:pt x="2267" y="3716"/>
                    <a:pt x="2276" y="3716"/>
                    <a:pt x="2284" y="3716"/>
                  </a:cubicBezTo>
                  <a:cubicBezTo>
                    <a:pt x="2293" y="3716"/>
                    <a:pt x="2303" y="3716"/>
                    <a:pt x="2311" y="3718"/>
                  </a:cubicBezTo>
                  <a:cubicBezTo>
                    <a:pt x="2322" y="3733"/>
                    <a:pt x="2340" y="3740"/>
                    <a:pt x="2357" y="3740"/>
                  </a:cubicBezTo>
                  <a:cubicBezTo>
                    <a:pt x="2366" y="3740"/>
                    <a:pt x="2374" y="3738"/>
                    <a:pt x="2382" y="3735"/>
                  </a:cubicBezTo>
                  <a:cubicBezTo>
                    <a:pt x="2398" y="3735"/>
                    <a:pt x="2414" y="3735"/>
                    <a:pt x="2425" y="3740"/>
                  </a:cubicBezTo>
                  <a:cubicBezTo>
                    <a:pt x="2465" y="3764"/>
                    <a:pt x="2511" y="3775"/>
                    <a:pt x="2559" y="3775"/>
                  </a:cubicBezTo>
                  <a:cubicBezTo>
                    <a:pt x="2588" y="3775"/>
                    <a:pt x="2619" y="3770"/>
                    <a:pt x="2648" y="3762"/>
                  </a:cubicBezTo>
                  <a:cubicBezTo>
                    <a:pt x="2675" y="3756"/>
                    <a:pt x="2702" y="3751"/>
                    <a:pt x="2729" y="3751"/>
                  </a:cubicBezTo>
                  <a:cubicBezTo>
                    <a:pt x="2811" y="3751"/>
                    <a:pt x="2893" y="3735"/>
                    <a:pt x="2974" y="3718"/>
                  </a:cubicBezTo>
                  <a:cubicBezTo>
                    <a:pt x="3007" y="3708"/>
                    <a:pt x="3039" y="3697"/>
                    <a:pt x="3072" y="3680"/>
                  </a:cubicBezTo>
                  <a:cubicBezTo>
                    <a:pt x="3099" y="3664"/>
                    <a:pt x="3121" y="3648"/>
                    <a:pt x="3153" y="3631"/>
                  </a:cubicBezTo>
                  <a:cubicBezTo>
                    <a:pt x="3268" y="3577"/>
                    <a:pt x="3382" y="3506"/>
                    <a:pt x="3485" y="3430"/>
                  </a:cubicBezTo>
                  <a:cubicBezTo>
                    <a:pt x="3518" y="3409"/>
                    <a:pt x="3528" y="3360"/>
                    <a:pt x="3577" y="3360"/>
                  </a:cubicBezTo>
                  <a:cubicBezTo>
                    <a:pt x="3583" y="3316"/>
                    <a:pt x="3632" y="3289"/>
                    <a:pt x="3648" y="3267"/>
                  </a:cubicBezTo>
                  <a:cubicBezTo>
                    <a:pt x="3664" y="3251"/>
                    <a:pt x="3692" y="3235"/>
                    <a:pt x="3697" y="3218"/>
                  </a:cubicBezTo>
                  <a:cubicBezTo>
                    <a:pt x="3697" y="3186"/>
                    <a:pt x="3724" y="3159"/>
                    <a:pt x="3751" y="3153"/>
                  </a:cubicBezTo>
                  <a:cubicBezTo>
                    <a:pt x="3779" y="3142"/>
                    <a:pt x="3800" y="3131"/>
                    <a:pt x="3822" y="3115"/>
                  </a:cubicBezTo>
                  <a:cubicBezTo>
                    <a:pt x="3811" y="3099"/>
                    <a:pt x="3806" y="3082"/>
                    <a:pt x="3800" y="3066"/>
                  </a:cubicBezTo>
                  <a:cubicBezTo>
                    <a:pt x="3914" y="3039"/>
                    <a:pt x="3925" y="3023"/>
                    <a:pt x="3904" y="2930"/>
                  </a:cubicBezTo>
                  <a:cubicBezTo>
                    <a:pt x="3904" y="2930"/>
                    <a:pt x="3914" y="2925"/>
                    <a:pt x="3914" y="2919"/>
                  </a:cubicBezTo>
                  <a:lnTo>
                    <a:pt x="3952" y="2957"/>
                  </a:lnTo>
                  <a:cubicBezTo>
                    <a:pt x="3947" y="2898"/>
                    <a:pt x="3996" y="2870"/>
                    <a:pt x="4029" y="2843"/>
                  </a:cubicBezTo>
                  <a:cubicBezTo>
                    <a:pt x="4056" y="2816"/>
                    <a:pt x="4088" y="2794"/>
                    <a:pt x="4067" y="2745"/>
                  </a:cubicBezTo>
                  <a:cubicBezTo>
                    <a:pt x="4056" y="2724"/>
                    <a:pt x="4110" y="2702"/>
                    <a:pt x="4078" y="2675"/>
                  </a:cubicBezTo>
                  <a:lnTo>
                    <a:pt x="4137" y="2648"/>
                  </a:lnTo>
                  <a:lnTo>
                    <a:pt x="4159" y="2642"/>
                  </a:lnTo>
                  <a:cubicBezTo>
                    <a:pt x="4159" y="2620"/>
                    <a:pt x="4126" y="2588"/>
                    <a:pt x="4181" y="2582"/>
                  </a:cubicBezTo>
                  <a:cubicBezTo>
                    <a:pt x="4208" y="2577"/>
                    <a:pt x="4213" y="2544"/>
                    <a:pt x="4203" y="2523"/>
                  </a:cubicBezTo>
                  <a:cubicBezTo>
                    <a:pt x="4175" y="2490"/>
                    <a:pt x="4219" y="2468"/>
                    <a:pt x="4213" y="2446"/>
                  </a:cubicBezTo>
                  <a:cubicBezTo>
                    <a:pt x="4197" y="2387"/>
                    <a:pt x="4262" y="2425"/>
                    <a:pt x="4268" y="2392"/>
                  </a:cubicBezTo>
                  <a:cubicBezTo>
                    <a:pt x="4257" y="2376"/>
                    <a:pt x="4251" y="2359"/>
                    <a:pt x="4246" y="2343"/>
                  </a:cubicBezTo>
                  <a:cubicBezTo>
                    <a:pt x="4241" y="2338"/>
                    <a:pt x="4246" y="2327"/>
                    <a:pt x="4251" y="2321"/>
                  </a:cubicBezTo>
                  <a:cubicBezTo>
                    <a:pt x="4268" y="2305"/>
                    <a:pt x="4284" y="2294"/>
                    <a:pt x="4300" y="2283"/>
                  </a:cubicBezTo>
                  <a:lnTo>
                    <a:pt x="4268" y="2267"/>
                  </a:lnTo>
                  <a:lnTo>
                    <a:pt x="4344" y="2186"/>
                  </a:lnTo>
                  <a:lnTo>
                    <a:pt x="4295" y="2169"/>
                  </a:lnTo>
                  <a:lnTo>
                    <a:pt x="4349" y="2115"/>
                  </a:lnTo>
                  <a:cubicBezTo>
                    <a:pt x="4338" y="2088"/>
                    <a:pt x="4333" y="2071"/>
                    <a:pt x="4322" y="2044"/>
                  </a:cubicBezTo>
                  <a:lnTo>
                    <a:pt x="4322" y="2044"/>
                  </a:lnTo>
                  <a:lnTo>
                    <a:pt x="4371" y="2050"/>
                  </a:lnTo>
                  <a:cubicBezTo>
                    <a:pt x="4376" y="2012"/>
                    <a:pt x="4376" y="1968"/>
                    <a:pt x="4376" y="1925"/>
                  </a:cubicBezTo>
                  <a:cubicBezTo>
                    <a:pt x="4382" y="1848"/>
                    <a:pt x="4409" y="1772"/>
                    <a:pt x="4393" y="1691"/>
                  </a:cubicBezTo>
                  <a:cubicBezTo>
                    <a:pt x="4382" y="1653"/>
                    <a:pt x="4382" y="1609"/>
                    <a:pt x="4398" y="1566"/>
                  </a:cubicBezTo>
                  <a:cubicBezTo>
                    <a:pt x="4371" y="1539"/>
                    <a:pt x="4344" y="1506"/>
                    <a:pt x="4387" y="1463"/>
                  </a:cubicBezTo>
                  <a:cubicBezTo>
                    <a:pt x="4398" y="1441"/>
                    <a:pt x="4393" y="1419"/>
                    <a:pt x="4382" y="1408"/>
                  </a:cubicBezTo>
                  <a:cubicBezTo>
                    <a:pt x="4355" y="1381"/>
                    <a:pt x="4360" y="1359"/>
                    <a:pt x="4366" y="1327"/>
                  </a:cubicBezTo>
                  <a:cubicBezTo>
                    <a:pt x="4371" y="1316"/>
                    <a:pt x="4355" y="1299"/>
                    <a:pt x="4349" y="1289"/>
                  </a:cubicBezTo>
                  <a:cubicBezTo>
                    <a:pt x="4338" y="1278"/>
                    <a:pt x="4333" y="1261"/>
                    <a:pt x="4328" y="1251"/>
                  </a:cubicBezTo>
                  <a:cubicBezTo>
                    <a:pt x="4311" y="1196"/>
                    <a:pt x="4295" y="1142"/>
                    <a:pt x="4279" y="1087"/>
                  </a:cubicBezTo>
                  <a:cubicBezTo>
                    <a:pt x="4251" y="1039"/>
                    <a:pt x="4262" y="968"/>
                    <a:pt x="4197" y="935"/>
                  </a:cubicBezTo>
                  <a:cubicBezTo>
                    <a:pt x="4192" y="935"/>
                    <a:pt x="4192" y="924"/>
                    <a:pt x="4192" y="919"/>
                  </a:cubicBezTo>
                  <a:cubicBezTo>
                    <a:pt x="4175" y="865"/>
                    <a:pt x="4154" y="805"/>
                    <a:pt x="4121" y="756"/>
                  </a:cubicBezTo>
                  <a:cubicBezTo>
                    <a:pt x="4061" y="674"/>
                    <a:pt x="3996" y="593"/>
                    <a:pt x="3920" y="528"/>
                  </a:cubicBezTo>
                  <a:cubicBezTo>
                    <a:pt x="3904" y="511"/>
                    <a:pt x="3887" y="490"/>
                    <a:pt x="3876" y="468"/>
                  </a:cubicBezTo>
                  <a:cubicBezTo>
                    <a:pt x="3874" y="460"/>
                    <a:pt x="3870" y="457"/>
                    <a:pt x="3865" y="457"/>
                  </a:cubicBezTo>
                  <a:cubicBezTo>
                    <a:pt x="3858" y="457"/>
                    <a:pt x="3848" y="466"/>
                    <a:pt x="3840" y="466"/>
                  </a:cubicBezTo>
                  <a:cubicBezTo>
                    <a:pt x="3835" y="466"/>
                    <a:pt x="3831" y="462"/>
                    <a:pt x="3827" y="451"/>
                  </a:cubicBezTo>
                  <a:cubicBezTo>
                    <a:pt x="3817" y="430"/>
                    <a:pt x="3800" y="413"/>
                    <a:pt x="3784" y="397"/>
                  </a:cubicBezTo>
                  <a:cubicBezTo>
                    <a:pt x="3779" y="392"/>
                    <a:pt x="3773" y="386"/>
                    <a:pt x="3762" y="386"/>
                  </a:cubicBezTo>
                  <a:cubicBezTo>
                    <a:pt x="3724" y="386"/>
                    <a:pt x="3713" y="354"/>
                    <a:pt x="3692" y="332"/>
                  </a:cubicBezTo>
                  <a:cubicBezTo>
                    <a:pt x="3670" y="310"/>
                    <a:pt x="3643" y="326"/>
                    <a:pt x="3615" y="305"/>
                  </a:cubicBezTo>
                  <a:cubicBezTo>
                    <a:pt x="3572" y="261"/>
                    <a:pt x="3518" y="229"/>
                    <a:pt x="3452" y="218"/>
                  </a:cubicBezTo>
                  <a:cubicBezTo>
                    <a:pt x="3398" y="207"/>
                    <a:pt x="3338" y="180"/>
                    <a:pt x="3295" y="142"/>
                  </a:cubicBezTo>
                  <a:cubicBezTo>
                    <a:pt x="3289" y="136"/>
                    <a:pt x="3278" y="131"/>
                    <a:pt x="3273" y="131"/>
                  </a:cubicBezTo>
                  <a:cubicBezTo>
                    <a:pt x="3235" y="120"/>
                    <a:pt x="3191" y="109"/>
                    <a:pt x="3153" y="104"/>
                  </a:cubicBezTo>
                  <a:cubicBezTo>
                    <a:pt x="3119" y="95"/>
                    <a:pt x="3092" y="63"/>
                    <a:pt x="3058" y="63"/>
                  </a:cubicBezTo>
                  <a:cubicBezTo>
                    <a:pt x="3048" y="63"/>
                    <a:pt x="3039" y="65"/>
                    <a:pt x="3028" y="71"/>
                  </a:cubicBezTo>
                  <a:cubicBezTo>
                    <a:pt x="3016" y="61"/>
                    <a:pt x="3003" y="58"/>
                    <a:pt x="2990" y="58"/>
                  </a:cubicBezTo>
                  <a:cubicBezTo>
                    <a:pt x="2978" y="58"/>
                    <a:pt x="2967" y="60"/>
                    <a:pt x="2957" y="60"/>
                  </a:cubicBezTo>
                  <a:cubicBezTo>
                    <a:pt x="2949" y="60"/>
                    <a:pt x="2942" y="59"/>
                    <a:pt x="2936" y="55"/>
                  </a:cubicBezTo>
                  <a:cubicBezTo>
                    <a:pt x="2903" y="31"/>
                    <a:pt x="2863" y="20"/>
                    <a:pt x="2824" y="20"/>
                  </a:cubicBezTo>
                  <a:cubicBezTo>
                    <a:pt x="2799" y="20"/>
                    <a:pt x="2774" y="25"/>
                    <a:pt x="2751" y="33"/>
                  </a:cubicBezTo>
                  <a:cubicBezTo>
                    <a:pt x="2735" y="33"/>
                    <a:pt x="2724" y="33"/>
                    <a:pt x="2708" y="22"/>
                  </a:cubicBezTo>
                  <a:cubicBezTo>
                    <a:pt x="2675" y="8"/>
                    <a:pt x="2640" y="0"/>
                    <a:pt x="26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76" name="Google Shape;6943;p123"/>
            <p:cNvSpPr/>
            <p:nvPr/>
          </p:nvSpPr>
          <p:spPr>
            <a:xfrm>
              <a:off x="2097112" y="1553433"/>
              <a:ext cx="406663" cy="459117"/>
            </a:xfrm>
            <a:custGeom>
              <a:avLst/>
              <a:gdLst/>
              <a:ahLst/>
              <a:cxnLst/>
              <a:rect l="l" t="t" r="r" b="b"/>
              <a:pathLst>
                <a:path w="3512" h="3965" extrusionOk="0">
                  <a:moveTo>
                    <a:pt x="1923" y="130"/>
                  </a:moveTo>
                  <a:cubicBezTo>
                    <a:pt x="1981" y="130"/>
                    <a:pt x="2039" y="144"/>
                    <a:pt x="2093" y="144"/>
                  </a:cubicBezTo>
                  <a:cubicBezTo>
                    <a:pt x="2202" y="155"/>
                    <a:pt x="2305" y="177"/>
                    <a:pt x="2403" y="215"/>
                  </a:cubicBezTo>
                  <a:cubicBezTo>
                    <a:pt x="2414" y="215"/>
                    <a:pt x="2424" y="215"/>
                    <a:pt x="2430" y="220"/>
                  </a:cubicBezTo>
                  <a:cubicBezTo>
                    <a:pt x="2495" y="258"/>
                    <a:pt x="2560" y="291"/>
                    <a:pt x="2620" y="323"/>
                  </a:cubicBezTo>
                  <a:cubicBezTo>
                    <a:pt x="2664" y="345"/>
                    <a:pt x="2702" y="361"/>
                    <a:pt x="2751" y="389"/>
                  </a:cubicBezTo>
                  <a:lnTo>
                    <a:pt x="2800" y="465"/>
                  </a:lnTo>
                  <a:lnTo>
                    <a:pt x="2908" y="497"/>
                  </a:lnTo>
                  <a:cubicBezTo>
                    <a:pt x="2908" y="525"/>
                    <a:pt x="2914" y="552"/>
                    <a:pt x="2914" y="579"/>
                  </a:cubicBezTo>
                  <a:lnTo>
                    <a:pt x="2973" y="590"/>
                  </a:lnTo>
                  <a:cubicBezTo>
                    <a:pt x="2946" y="644"/>
                    <a:pt x="3044" y="655"/>
                    <a:pt x="3022" y="709"/>
                  </a:cubicBezTo>
                  <a:cubicBezTo>
                    <a:pt x="3060" y="726"/>
                    <a:pt x="3088" y="769"/>
                    <a:pt x="3088" y="818"/>
                  </a:cubicBezTo>
                  <a:cubicBezTo>
                    <a:pt x="3096" y="815"/>
                    <a:pt x="3103" y="814"/>
                    <a:pt x="3109" y="814"/>
                  </a:cubicBezTo>
                  <a:cubicBezTo>
                    <a:pt x="3116" y="814"/>
                    <a:pt x="3123" y="815"/>
                    <a:pt x="3131" y="818"/>
                  </a:cubicBezTo>
                  <a:cubicBezTo>
                    <a:pt x="3137" y="834"/>
                    <a:pt x="3137" y="851"/>
                    <a:pt x="3142" y="872"/>
                  </a:cubicBezTo>
                  <a:cubicBezTo>
                    <a:pt x="3147" y="894"/>
                    <a:pt x="3185" y="872"/>
                    <a:pt x="3185" y="910"/>
                  </a:cubicBezTo>
                  <a:cubicBezTo>
                    <a:pt x="3191" y="943"/>
                    <a:pt x="3196" y="970"/>
                    <a:pt x="3213" y="1003"/>
                  </a:cubicBezTo>
                  <a:lnTo>
                    <a:pt x="3191" y="1041"/>
                  </a:lnTo>
                  <a:cubicBezTo>
                    <a:pt x="3224" y="1112"/>
                    <a:pt x="3256" y="1177"/>
                    <a:pt x="3289" y="1248"/>
                  </a:cubicBezTo>
                  <a:cubicBezTo>
                    <a:pt x="3294" y="1253"/>
                    <a:pt x="3311" y="1253"/>
                    <a:pt x="3327" y="1258"/>
                  </a:cubicBezTo>
                  <a:lnTo>
                    <a:pt x="3267" y="1296"/>
                  </a:lnTo>
                  <a:lnTo>
                    <a:pt x="3300" y="1400"/>
                  </a:lnTo>
                  <a:lnTo>
                    <a:pt x="3332" y="1313"/>
                  </a:lnTo>
                  <a:cubicBezTo>
                    <a:pt x="3338" y="1324"/>
                    <a:pt x="3349" y="1329"/>
                    <a:pt x="3349" y="1340"/>
                  </a:cubicBezTo>
                  <a:cubicBezTo>
                    <a:pt x="3349" y="1367"/>
                    <a:pt x="3343" y="1389"/>
                    <a:pt x="3343" y="1421"/>
                  </a:cubicBezTo>
                  <a:cubicBezTo>
                    <a:pt x="3343" y="1454"/>
                    <a:pt x="3332" y="1492"/>
                    <a:pt x="3354" y="1514"/>
                  </a:cubicBezTo>
                  <a:cubicBezTo>
                    <a:pt x="3397" y="1563"/>
                    <a:pt x="3354" y="1612"/>
                    <a:pt x="3359" y="1661"/>
                  </a:cubicBezTo>
                  <a:cubicBezTo>
                    <a:pt x="3359" y="1677"/>
                    <a:pt x="3338" y="1693"/>
                    <a:pt x="3327" y="1715"/>
                  </a:cubicBezTo>
                  <a:lnTo>
                    <a:pt x="3376" y="1758"/>
                  </a:lnTo>
                  <a:lnTo>
                    <a:pt x="3316" y="1786"/>
                  </a:lnTo>
                  <a:cubicBezTo>
                    <a:pt x="3343" y="1824"/>
                    <a:pt x="3387" y="1862"/>
                    <a:pt x="3321" y="1905"/>
                  </a:cubicBezTo>
                  <a:cubicBezTo>
                    <a:pt x="3321" y="1970"/>
                    <a:pt x="3311" y="2030"/>
                    <a:pt x="3289" y="2090"/>
                  </a:cubicBezTo>
                  <a:cubicBezTo>
                    <a:pt x="3289" y="2090"/>
                    <a:pt x="3305" y="2101"/>
                    <a:pt x="3316" y="2106"/>
                  </a:cubicBezTo>
                  <a:cubicBezTo>
                    <a:pt x="3289" y="2134"/>
                    <a:pt x="3245" y="2144"/>
                    <a:pt x="3245" y="2188"/>
                  </a:cubicBezTo>
                  <a:cubicBezTo>
                    <a:pt x="3245" y="2215"/>
                    <a:pt x="3218" y="2237"/>
                    <a:pt x="3202" y="2259"/>
                  </a:cubicBezTo>
                  <a:cubicBezTo>
                    <a:pt x="3169" y="2335"/>
                    <a:pt x="3131" y="2411"/>
                    <a:pt x="3082" y="2476"/>
                  </a:cubicBezTo>
                  <a:cubicBezTo>
                    <a:pt x="3093" y="2525"/>
                    <a:pt x="3001" y="2525"/>
                    <a:pt x="3033" y="2574"/>
                  </a:cubicBezTo>
                  <a:cubicBezTo>
                    <a:pt x="3001" y="2596"/>
                    <a:pt x="3006" y="2650"/>
                    <a:pt x="2957" y="2650"/>
                  </a:cubicBezTo>
                  <a:cubicBezTo>
                    <a:pt x="2930" y="2759"/>
                    <a:pt x="2800" y="2802"/>
                    <a:pt x="2767" y="2911"/>
                  </a:cubicBezTo>
                  <a:cubicBezTo>
                    <a:pt x="2767" y="2922"/>
                    <a:pt x="2745" y="2933"/>
                    <a:pt x="2729" y="2943"/>
                  </a:cubicBezTo>
                  <a:cubicBezTo>
                    <a:pt x="2718" y="2954"/>
                    <a:pt x="2702" y="2965"/>
                    <a:pt x="2685" y="2982"/>
                  </a:cubicBezTo>
                  <a:cubicBezTo>
                    <a:pt x="2626" y="3058"/>
                    <a:pt x="2560" y="3139"/>
                    <a:pt x="2501" y="3215"/>
                  </a:cubicBezTo>
                  <a:cubicBezTo>
                    <a:pt x="2473" y="3242"/>
                    <a:pt x="2446" y="3264"/>
                    <a:pt x="2419" y="3286"/>
                  </a:cubicBezTo>
                  <a:cubicBezTo>
                    <a:pt x="2392" y="3308"/>
                    <a:pt x="2365" y="3329"/>
                    <a:pt x="2338" y="3357"/>
                  </a:cubicBezTo>
                  <a:lnTo>
                    <a:pt x="2251" y="3433"/>
                  </a:lnTo>
                  <a:cubicBezTo>
                    <a:pt x="2234" y="3449"/>
                    <a:pt x="2202" y="3460"/>
                    <a:pt x="2196" y="3476"/>
                  </a:cubicBezTo>
                  <a:cubicBezTo>
                    <a:pt x="2185" y="3514"/>
                    <a:pt x="2158" y="3547"/>
                    <a:pt x="2131" y="3569"/>
                  </a:cubicBezTo>
                  <a:cubicBezTo>
                    <a:pt x="2066" y="3628"/>
                    <a:pt x="2011" y="3694"/>
                    <a:pt x="1968" y="3770"/>
                  </a:cubicBezTo>
                  <a:cubicBezTo>
                    <a:pt x="1950" y="3784"/>
                    <a:pt x="1932" y="3791"/>
                    <a:pt x="1914" y="3791"/>
                  </a:cubicBezTo>
                  <a:cubicBezTo>
                    <a:pt x="1904" y="3791"/>
                    <a:pt x="1895" y="3790"/>
                    <a:pt x="1886" y="3786"/>
                  </a:cubicBezTo>
                  <a:cubicBezTo>
                    <a:pt x="1854" y="3764"/>
                    <a:pt x="1805" y="3770"/>
                    <a:pt x="1783" y="3726"/>
                  </a:cubicBezTo>
                  <a:cubicBezTo>
                    <a:pt x="1772" y="3699"/>
                    <a:pt x="1707" y="3726"/>
                    <a:pt x="1707" y="3677"/>
                  </a:cubicBezTo>
                  <a:cubicBezTo>
                    <a:pt x="1707" y="3672"/>
                    <a:pt x="1674" y="3666"/>
                    <a:pt x="1658" y="3661"/>
                  </a:cubicBezTo>
                  <a:lnTo>
                    <a:pt x="1598" y="3634"/>
                  </a:lnTo>
                  <a:cubicBezTo>
                    <a:pt x="1566" y="3623"/>
                    <a:pt x="1576" y="3579"/>
                    <a:pt x="1528" y="3574"/>
                  </a:cubicBezTo>
                  <a:cubicBezTo>
                    <a:pt x="1500" y="3574"/>
                    <a:pt x="1484" y="3525"/>
                    <a:pt x="1451" y="3514"/>
                  </a:cubicBezTo>
                  <a:cubicBezTo>
                    <a:pt x="1428" y="3505"/>
                    <a:pt x="1412" y="3474"/>
                    <a:pt x="1383" y="3474"/>
                  </a:cubicBezTo>
                  <a:cubicBezTo>
                    <a:pt x="1379" y="3474"/>
                    <a:pt x="1375" y="3475"/>
                    <a:pt x="1370" y="3476"/>
                  </a:cubicBezTo>
                  <a:lnTo>
                    <a:pt x="1359" y="3476"/>
                  </a:lnTo>
                  <a:cubicBezTo>
                    <a:pt x="1332" y="3427"/>
                    <a:pt x="1261" y="3433"/>
                    <a:pt x="1223" y="3395"/>
                  </a:cubicBezTo>
                  <a:cubicBezTo>
                    <a:pt x="1185" y="3357"/>
                    <a:pt x="1147" y="3319"/>
                    <a:pt x="1104" y="3286"/>
                  </a:cubicBezTo>
                  <a:cubicBezTo>
                    <a:pt x="1049" y="3237"/>
                    <a:pt x="1011" y="3172"/>
                    <a:pt x="935" y="3139"/>
                  </a:cubicBezTo>
                  <a:cubicBezTo>
                    <a:pt x="902" y="3117"/>
                    <a:pt x="870" y="3090"/>
                    <a:pt x="843" y="3058"/>
                  </a:cubicBezTo>
                  <a:cubicBezTo>
                    <a:pt x="832" y="3047"/>
                    <a:pt x="821" y="3036"/>
                    <a:pt x="805" y="3030"/>
                  </a:cubicBezTo>
                  <a:cubicBezTo>
                    <a:pt x="772" y="3020"/>
                    <a:pt x="745" y="2998"/>
                    <a:pt x="734" y="2971"/>
                  </a:cubicBezTo>
                  <a:cubicBezTo>
                    <a:pt x="723" y="2938"/>
                    <a:pt x="696" y="2911"/>
                    <a:pt x="658" y="2905"/>
                  </a:cubicBezTo>
                  <a:cubicBezTo>
                    <a:pt x="631" y="2900"/>
                    <a:pt x="603" y="2857"/>
                    <a:pt x="587" y="2824"/>
                  </a:cubicBezTo>
                  <a:cubicBezTo>
                    <a:pt x="560" y="2775"/>
                    <a:pt x="517" y="2737"/>
                    <a:pt x="489" y="2693"/>
                  </a:cubicBezTo>
                  <a:cubicBezTo>
                    <a:pt x="457" y="2634"/>
                    <a:pt x="391" y="2585"/>
                    <a:pt x="391" y="2503"/>
                  </a:cubicBezTo>
                  <a:cubicBezTo>
                    <a:pt x="381" y="2454"/>
                    <a:pt x="359" y="2411"/>
                    <a:pt x="332" y="2367"/>
                  </a:cubicBezTo>
                  <a:cubicBezTo>
                    <a:pt x="305" y="2340"/>
                    <a:pt x="294" y="2302"/>
                    <a:pt x="294" y="2259"/>
                  </a:cubicBezTo>
                  <a:cubicBezTo>
                    <a:pt x="288" y="2248"/>
                    <a:pt x="283" y="2231"/>
                    <a:pt x="277" y="2215"/>
                  </a:cubicBezTo>
                  <a:cubicBezTo>
                    <a:pt x="272" y="2204"/>
                    <a:pt x="228" y="2036"/>
                    <a:pt x="228" y="2014"/>
                  </a:cubicBezTo>
                  <a:cubicBezTo>
                    <a:pt x="228" y="1992"/>
                    <a:pt x="228" y="1976"/>
                    <a:pt x="228" y="1949"/>
                  </a:cubicBezTo>
                  <a:cubicBezTo>
                    <a:pt x="228" y="1927"/>
                    <a:pt x="223" y="1894"/>
                    <a:pt x="223" y="1878"/>
                  </a:cubicBezTo>
                  <a:cubicBezTo>
                    <a:pt x="223" y="1862"/>
                    <a:pt x="228" y="1840"/>
                    <a:pt x="228" y="1824"/>
                  </a:cubicBezTo>
                  <a:cubicBezTo>
                    <a:pt x="223" y="1780"/>
                    <a:pt x="223" y="1737"/>
                    <a:pt x="223" y="1693"/>
                  </a:cubicBezTo>
                  <a:cubicBezTo>
                    <a:pt x="228" y="1655"/>
                    <a:pt x="228" y="1612"/>
                    <a:pt x="223" y="1574"/>
                  </a:cubicBezTo>
                  <a:cubicBezTo>
                    <a:pt x="234" y="1503"/>
                    <a:pt x="250" y="1443"/>
                    <a:pt x="272" y="1378"/>
                  </a:cubicBezTo>
                  <a:cubicBezTo>
                    <a:pt x="294" y="1324"/>
                    <a:pt x="321" y="1269"/>
                    <a:pt x="343" y="1215"/>
                  </a:cubicBezTo>
                  <a:cubicBezTo>
                    <a:pt x="353" y="1166"/>
                    <a:pt x="375" y="1122"/>
                    <a:pt x="408" y="1090"/>
                  </a:cubicBezTo>
                  <a:cubicBezTo>
                    <a:pt x="419" y="1079"/>
                    <a:pt x="424" y="1068"/>
                    <a:pt x="430" y="1057"/>
                  </a:cubicBezTo>
                  <a:cubicBezTo>
                    <a:pt x="473" y="938"/>
                    <a:pt x="538" y="834"/>
                    <a:pt x="631" y="747"/>
                  </a:cubicBezTo>
                  <a:cubicBezTo>
                    <a:pt x="647" y="726"/>
                    <a:pt x="669" y="704"/>
                    <a:pt x="685" y="682"/>
                  </a:cubicBezTo>
                  <a:cubicBezTo>
                    <a:pt x="696" y="666"/>
                    <a:pt x="707" y="644"/>
                    <a:pt x="723" y="633"/>
                  </a:cubicBezTo>
                  <a:cubicBezTo>
                    <a:pt x="761" y="622"/>
                    <a:pt x="788" y="590"/>
                    <a:pt x="805" y="557"/>
                  </a:cubicBezTo>
                  <a:cubicBezTo>
                    <a:pt x="821" y="525"/>
                    <a:pt x="886" y="530"/>
                    <a:pt x="870" y="476"/>
                  </a:cubicBezTo>
                  <a:cubicBezTo>
                    <a:pt x="913" y="443"/>
                    <a:pt x="962" y="410"/>
                    <a:pt x="1011" y="383"/>
                  </a:cubicBezTo>
                  <a:cubicBezTo>
                    <a:pt x="1022" y="378"/>
                    <a:pt x="1044" y="378"/>
                    <a:pt x="1049" y="372"/>
                  </a:cubicBezTo>
                  <a:cubicBezTo>
                    <a:pt x="1093" y="307"/>
                    <a:pt x="1174" y="296"/>
                    <a:pt x="1239" y="269"/>
                  </a:cubicBezTo>
                  <a:cubicBezTo>
                    <a:pt x="1251" y="261"/>
                    <a:pt x="1263" y="256"/>
                    <a:pt x="1275" y="256"/>
                  </a:cubicBezTo>
                  <a:cubicBezTo>
                    <a:pt x="1280" y="256"/>
                    <a:pt x="1284" y="257"/>
                    <a:pt x="1288" y="258"/>
                  </a:cubicBezTo>
                  <a:cubicBezTo>
                    <a:pt x="1294" y="260"/>
                    <a:pt x="1299" y="260"/>
                    <a:pt x="1304" y="260"/>
                  </a:cubicBezTo>
                  <a:cubicBezTo>
                    <a:pt x="1332" y="260"/>
                    <a:pt x="1336" y="233"/>
                    <a:pt x="1359" y="215"/>
                  </a:cubicBezTo>
                  <a:cubicBezTo>
                    <a:pt x="1371" y="220"/>
                    <a:pt x="1384" y="222"/>
                    <a:pt x="1397" y="222"/>
                  </a:cubicBezTo>
                  <a:cubicBezTo>
                    <a:pt x="1424" y="222"/>
                    <a:pt x="1451" y="211"/>
                    <a:pt x="1473" y="193"/>
                  </a:cubicBezTo>
                  <a:cubicBezTo>
                    <a:pt x="1571" y="128"/>
                    <a:pt x="1685" y="139"/>
                    <a:pt x="1794" y="133"/>
                  </a:cubicBezTo>
                  <a:cubicBezTo>
                    <a:pt x="1811" y="133"/>
                    <a:pt x="1829" y="140"/>
                    <a:pt x="1843" y="140"/>
                  </a:cubicBezTo>
                  <a:cubicBezTo>
                    <a:pt x="1847" y="140"/>
                    <a:pt x="1850" y="140"/>
                    <a:pt x="1854" y="139"/>
                  </a:cubicBezTo>
                  <a:cubicBezTo>
                    <a:pt x="1877" y="132"/>
                    <a:pt x="1900" y="130"/>
                    <a:pt x="1923" y="130"/>
                  </a:cubicBezTo>
                  <a:close/>
                  <a:moveTo>
                    <a:pt x="1836" y="1"/>
                  </a:moveTo>
                  <a:cubicBezTo>
                    <a:pt x="1831" y="1"/>
                    <a:pt x="1827" y="3"/>
                    <a:pt x="1821" y="8"/>
                  </a:cubicBezTo>
                  <a:cubicBezTo>
                    <a:pt x="1802" y="22"/>
                    <a:pt x="1779" y="24"/>
                    <a:pt x="1756" y="24"/>
                  </a:cubicBezTo>
                  <a:cubicBezTo>
                    <a:pt x="1740" y="24"/>
                    <a:pt x="1725" y="23"/>
                    <a:pt x="1711" y="23"/>
                  </a:cubicBezTo>
                  <a:cubicBezTo>
                    <a:pt x="1704" y="23"/>
                    <a:pt x="1697" y="24"/>
                    <a:pt x="1691" y="24"/>
                  </a:cubicBezTo>
                  <a:cubicBezTo>
                    <a:pt x="1668" y="24"/>
                    <a:pt x="1645" y="19"/>
                    <a:pt x="1622" y="19"/>
                  </a:cubicBezTo>
                  <a:cubicBezTo>
                    <a:pt x="1607" y="19"/>
                    <a:pt x="1592" y="21"/>
                    <a:pt x="1576" y="30"/>
                  </a:cubicBezTo>
                  <a:cubicBezTo>
                    <a:pt x="1544" y="57"/>
                    <a:pt x="1479" y="35"/>
                    <a:pt x="1441" y="57"/>
                  </a:cubicBezTo>
                  <a:cubicBezTo>
                    <a:pt x="1403" y="73"/>
                    <a:pt x="1359" y="84"/>
                    <a:pt x="1316" y="90"/>
                  </a:cubicBezTo>
                  <a:cubicBezTo>
                    <a:pt x="1256" y="101"/>
                    <a:pt x="1207" y="122"/>
                    <a:pt x="1163" y="155"/>
                  </a:cubicBezTo>
                  <a:cubicBezTo>
                    <a:pt x="1109" y="182"/>
                    <a:pt x="1049" y="198"/>
                    <a:pt x="995" y="226"/>
                  </a:cubicBezTo>
                  <a:cubicBezTo>
                    <a:pt x="973" y="242"/>
                    <a:pt x="946" y="258"/>
                    <a:pt x="924" y="280"/>
                  </a:cubicBezTo>
                  <a:cubicBezTo>
                    <a:pt x="864" y="307"/>
                    <a:pt x="810" y="345"/>
                    <a:pt x="756" y="383"/>
                  </a:cubicBezTo>
                  <a:cubicBezTo>
                    <a:pt x="690" y="438"/>
                    <a:pt x="636" y="503"/>
                    <a:pt x="571" y="563"/>
                  </a:cubicBezTo>
                  <a:cubicBezTo>
                    <a:pt x="555" y="579"/>
                    <a:pt x="522" y="601"/>
                    <a:pt x="511" y="612"/>
                  </a:cubicBezTo>
                  <a:cubicBezTo>
                    <a:pt x="496" y="627"/>
                    <a:pt x="519" y="661"/>
                    <a:pt x="477" y="661"/>
                  </a:cubicBezTo>
                  <a:cubicBezTo>
                    <a:pt x="474" y="661"/>
                    <a:pt x="471" y="661"/>
                    <a:pt x="468" y="660"/>
                  </a:cubicBezTo>
                  <a:cubicBezTo>
                    <a:pt x="465" y="660"/>
                    <a:pt x="462" y="660"/>
                    <a:pt x="460" y="660"/>
                  </a:cubicBezTo>
                  <a:cubicBezTo>
                    <a:pt x="419" y="660"/>
                    <a:pt x="466" y="704"/>
                    <a:pt x="440" y="709"/>
                  </a:cubicBezTo>
                  <a:cubicBezTo>
                    <a:pt x="353" y="742"/>
                    <a:pt x="381" y="845"/>
                    <a:pt x="305" y="878"/>
                  </a:cubicBezTo>
                  <a:cubicBezTo>
                    <a:pt x="326" y="932"/>
                    <a:pt x="261" y="943"/>
                    <a:pt x="245" y="976"/>
                  </a:cubicBezTo>
                  <a:cubicBezTo>
                    <a:pt x="196" y="1063"/>
                    <a:pt x="152" y="1161"/>
                    <a:pt x="120" y="1258"/>
                  </a:cubicBezTo>
                  <a:cubicBezTo>
                    <a:pt x="87" y="1345"/>
                    <a:pt x="65" y="1432"/>
                    <a:pt x="44" y="1525"/>
                  </a:cubicBezTo>
                  <a:cubicBezTo>
                    <a:pt x="27" y="1595"/>
                    <a:pt x="22" y="1661"/>
                    <a:pt x="11" y="1731"/>
                  </a:cubicBezTo>
                  <a:cubicBezTo>
                    <a:pt x="11" y="1753"/>
                    <a:pt x="0" y="1780"/>
                    <a:pt x="11" y="1797"/>
                  </a:cubicBezTo>
                  <a:cubicBezTo>
                    <a:pt x="38" y="1840"/>
                    <a:pt x="16" y="1883"/>
                    <a:pt x="6" y="1932"/>
                  </a:cubicBezTo>
                  <a:cubicBezTo>
                    <a:pt x="54" y="1976"/>
                    <a:pt x="82" y="2041"/>
                    <a:pt x="82" y="2106"/>
                  </a:cubicBezTo>
                  <a:cubicBezTo>
                    <a:pt x="93" y="2221"/>
                    <a:pt x="114" y="2335"/>
                    <a:pt x="158" y="2438"/>
                  </a:cubicBezTo>
                  <a:lnTo>
                    <a:pt x="185" y="2416"/>
                  </a:lnTo>
                  <a:cubicBezTo>
                    <a:pt x="218" y="2514"/>
                    <a:pt x="256" y="2601"/>
                    <a:pt x="310" y="2688"/>
                  </a:cubicBezTo>
                  <a:cubicBezTo>
                    <a:pt x="332" y="2715"/>
                    <a:pt x="353" y="2742"/>
                    <a:pt x="364" y="2775"/>
                  </a:cubicBezTo>
                  <a:cubicBezTo>
                    <a:pt x="386" y="2824"/>
                    <a:pt x="419" y="2867"/>
                    <a:pt x="457" y="2905"/>
                  </a:cubicBezTo>
                  <a:cubicBezTo>
                    <a:pt x="511" y="2960"/>
                    <a:pt x="582" y="3003"/>
                    <a:pt x="587" y="3085"/>
                  </a:cubicBezTo>
                  <a:cubicBezTo>
                    <a:pt x="593" y="3096"/>
                    <a:pt x="609" y="3107"/>
                    <a:pt x="625" y="3112"/>
                  </a:cubicBezTo>
                  <a:cubicBezTo>
                    <a:pt x="647" y="3117"/>
                    <a:pt x="658" y="3117"/>
                    <a:pt x="658" y="3139"/>
                  </a:cubicBezTo>
                  <a:cubicBezTo>
                    <a:pt x="669" y="3177"/>
                    <a:pt x="712" y="3194"/>
                    <a:pt x="739" y="3204"/>
                  </a:cubicBezTo>
                  <a:cubicBezTo>
                    <a:pt x="761" y="3215"/>
                    <a:pt x="799" y="3232"/>
                    <a:pt x="799" y="3248"/>
                  </a:cubicBezTo>
                  <a:cubicBezTo>
                    <a:pt x="805" y="3286"/>
                    <a:pt x="843" y="3286"/>
                    <a:pt x="859" y="3302"/>
                  </a:cubicBezTo>
                  <a:cubicBezTo>
                    <a:pt x="902" y="3329"/>
                    <a:pt x="946" y="3357"/>
                    <a:pt x="984" y="3389"/>
                  </a:cubicBezTo>
                  <a:cubicBezTo>
                    <a:pt x="1000" y="3401"/>
                    <a:pt x="1016" y="3428"/>
                    <a:pt x="1041" y="3428"/>
                  </a:cubicBezTo>
                  <a:cubicBezTo>
                    <a:pt x="1050" y="3428"/>
                    <a:pt x="1060" y="3425"/>
                    <a:pt x="1071" y="3416"/>
                  </a:cubicBezTo>
                  <a:lnTo>
                    <a:pt x="1147" y="3487"/>
                  </a:lnTo>
                  <a:cubicBezTo>
                    <a:pt x="1147" y="3487"/>
                    <a:pt x="1153" y="3492"/>
                    <a:pt x="1153" y="3492"/>
                  </a:cubicBezTo>
                  <a:cubicBezTo>
                    <a:pt x="1207" y="3498"/>
                    <a:pt x="1245" y="3536"/>
                    <a:pt x="1283" y="3563"/>
                  </a:cubicBezTo>
                  <a:cubicBezTo>
                    <a:pt x="1343" y="3612"/>
                    <a:pt x="1408" y="3656"/>
                    <a:pt x="1473" y="3694"/>
                  </a:cubicBezTo>
                  <a:cubicBezTo>
                    <a:pt x="1517" y="3710"/>
                    <a:pt x="1560" y="3737"/>
                    <a:pt x="1587" y="3770"/>
                  </a:cubicBezTo>
                  <a:cubicBezTo>
                    <a:pt x="1598" y="3786"/>
                    <a:pt x="1612" y="3791"/>
                    <a:pt x="1626" y="3791"/>
                  </a:cubicBezTo>
                  <a:cubicBezTo>
                    <a:pt x="1640" y="3791"/>
                    <a:pt x="1655" y="3786"/>
                    <a:pt x="1669" y="3781"/>
                  </a:cubicBezTo>
                  <a:cubicBezTo>
                    <a:pt x="1680" y="3791"/>
                    <a:pt x="1691" y="3808"/>
                    <a:pt x="1696" y="3813"/>
                  </a:cubicBezTo>
                  <a:cubicBezTo>
                    <a:pt x="1783" y="3862"/>
                    <a:pt x="1865" y="3911"/>
                    <a:pt x="1946" y="3955"/>
                  </a:cubicBezTo>
                  <a:cubicBezTo>
                    <a:pt x="1959" y="3961"/>
                    <a:pt x="1972" y="3964"/>
                    <a:pt x="1983" y="3964"/>
                  </a:cubicBezTo>
                  <a:cubicBezTo>
                    <a:pt x="2011" y="3964"/>
                    <a:pt x="2036" y="3947"/>
                    <a:pt x="2055" y="3916"/>
                  </a:cubicBezTo>
                  <a:cubicBezTo>
                    <a:pt x="2066" y="3906"/>
                    <a:pt x="2082" y="3895"/>
                    <a:pt x="2093" y="3884"/>
                  </a:cubicBezTo>
                  <a:lnTo>
                    <a:pt x="2261" y="3732"/>
                  </a:lnTo>
                  <a:cubicBezTo>
                    <a:pt x="2278" y="3721"/>
                    <a:pt x="2251" y="3683"/>
                    <a:pt x="2289" y="3683"/>
                  </a:cubicBezTo>
                  <a:cubicBezTo>
                    <a:pt x="2343" y="3683"/>
                    <a:pt x="2348" y="3650"/>
                    <a:pt x="2348" y="3618"/>
                  </a:cubicBezTo>
                  <a:cubicBezTo>
                    <a:pt x="2348" y="3569"/>
                    <a:pt x="2435" y="3596"/>
                    <a:pt x="2424" y="3541"/>
                  </a:cubicBezTo>
                  <a:cubicBezTo>
                    <a:pt x="2424" y="3536"/>
                    <a:pt x="2419" y="3531"/>
                    <a:pt x="2419" y="3531"/>
                  </a:cubicBezTo>
                  <a:cubicBezTo>
                    <a:pt x="2452" y="3492"/>
                    <a:pt x="2473" y="3427"/>
                    <a:pt x="2511" y="3411"/>
                  </a:cubicBezTo>
                  <a:cubicBezTo>
                    <a:pt x="2555" y="3395"/>
                    <a:pt x="2582" y="3362"/>
                    <a:pt x="2598" y="3319"/>
                  </a:cubicBezTo>
                  <a:cubicBezTo>
                    <a:pt x="2615" y="3275"/>
                    <a:pt x="2685" y="3270"/>
                    <a:pt x="2685" y="3210"/>
                  </a:cubicBezTo>
                  <a:cubicBezTo>
                    <a:pt x="2688" y="3210"/>
                    <a:pt x="2690" y="3210"/>
                    <a:pt x="2692" y="3210"/>
                  </a:cubicBezTo>
                  <a:cubicBezTo>
                    <a:pt x="2772" y="3210"/>
                    <a:pt x="2774" y="3117"/>
                    <a:pt x="2838" y="3090"/>
                  </a:cubicBezTo>
                  <a:cubicBezTo>
                    <a:pt x="2854" y="3085"/>
                    <a:pt x="2859" y="3047"/>
                    <a:pt x="2870" y="3036"/>
                  </a:cubicBezTo>
                  <a:cubicBezTo>
                    <a:pt x="2887" y="3025"/>
                    <a:pt x="2914" y="3041"/>
                    <a:pt x="2925" y="3009"/>
                  </a:cubicBezTo>
                  <a:cubicBezTo>
                    <a:pt x="2935" y="2976"/>
                    <a:pt x="2941" y="2927"/>
                    <a:pt x="3001" y="2922"/>
                  </a:cubicBezTo>
                  <a:cubicBezTo>
                    <a:pt x="3006" y="2873"/>
                    <a:pt x="3066" y="2867"/>
                    <a:pt x="3082" y="2835"/>
                  </a:cubicBezTo>
                  <a:cubicBezTo>
                    <a:pt x="3115" y="2759"/>
                    <a:pt x="3191" y="2699"/>
                    <a:pt x="3224" y="2634"/>
                  </a:cubicBezTo>
                  <a:cubicBezTo>
                    <a:pt x="3262" y="2563"/>
                    <a:pt x="3305" y="2498"/>
                    <a:pt x="3338" y="2427"/>
                  </a:cubicBezTo>
                  <a:cubicBezTo>
                    <a:pt x="3370" y="2367"/>
                    <a:pt x="3397" y="2302"/>
                    <a:pt x="3414" y="2231"/>
                  </a:cubicBezTo>
                  <a:cubicBezTo>
                    <a:pt x="3425" y="2161"/>
                    <a:pt x="3452" y="2095"/>
                    <a:pt x="3468" y="2025"/>
                  </a:cubicBezTo>
                  <a:cubicBezTo>
                    <a:pt x="3468" y="1970"/>
                    <a:pt x="3479" y="1922"/>
                    <a:pt x="3490" y="1867"/>
                  </a:cubicBezTo>
                  <a:cubicBezTo>
                    <a:pt x="3512" y="1818"/>
                    <a:pt x="3479" y="1780"/>
                    <a:pt x="3490" y="1731"/>
                  </a:cubicBezTo>
                  <a:cubicBezTo>
                    <a:pt x="3495" y="1688"/>
                    <a:pt x="3506" y="1644"/>
                    <a:pt x="3512" y="1595"/>
                  </a:cubicBezTo>
                  <a:lnTo>
                    <a:pt x="3512" y="1590"/>
                  </a:lnTo>
                  <a:cubicBezTo>
                    <a:pt x="3484" y="1470"/>
                    <a:pt x="3468" y="1351"/>
                    <a:pt x="3452" y="1231"/>
                  </a:cubicBezTo>
                  <a:cubicBezTo>
                    <a:pt x="3452" y="1220"/>
                    <a:pt x="3452" y="1209"/>
                    <a:pt x="3446" y="1199"/>
                  </a:cubicBezTo>
                  <a:cubicBezTo>
                    <a:pt x="3430" y="1161"/>
                    <a:pt x="3408" y="1122"/>
                    <a:pt x="3392" y="1079"/>
                  </a:cubicBezTo>
                  <a:cubicBezTo>
                    <a:pt x="3376" y="1041"/>
                    <a:pt x="3343" y="997"/>
                    <a:pt x="3349" y="959"/>
                  </a:cubicBezTo>
                  <a:cubicBezTo>
                    <a:pt x="3359" y="905"/>
                    <a:pt x="3294" y="889"/>
                    <a:pt x="3294" y="840"/>
                  </a:cubicBezTo>
                  <a:cubicBezTo>
                    <a:pt x="3294" y="818"/>
                    <a:pt x="3262" y="796"/>
                    <a:pt x="3262" y="775"/>
                  </a:cubicBezTo>
                  <a:cubicBezTo>
                    <a:pt x="3251" y="704"/>
                    <a:pt x="3213" y="650"/>
                    <a:pt x="3158" y="612"/>
                  </a:cubicBezTo>
                  <a:cubicBezTo>
                    <a:pt x="3131" y="595"/>
                    <a:pt x="3115" y="573"/>
                    <a:pt x="3104" y="546"/>
                  </a:cubicBezTo>
                  <a:cubicBezTo>
                    <a:pt x="3082" y="503"/>
                    <a:pt x="3055" y="448"/>
                    <a:pt x="2995" y="432"/>
                  </a:cubicBezTo>
                  <a:cubicBezTo>
                    <a:pt x="2984" y="427"/>
                    <a:pt x="2973" y="421"/>
                    <a:pt x="2968" y="405"/>
                  </a:cubicBezTo>
                  <a:cubicBezTo>
                    <a:pt x="2952" y="356"/>
                    <a:pt x="2908" y="345"/>
                    <a:pt x="2870" y="323"/>
                  </a:cubicBezTo>
                  <a:cubicBezTo>
                    <a:pt x="2805" y="285"/>
                    <a:pt x="2761" y="215"/>
                    <a:pt x="2680" y="198"/>
                  </a:cubicBezTo>
                  <a:cubicBezTo>
                    <a:pt x="2675" y="198"/>
                    <a:pt x="2669" y="193"/>
                    <a:pt x="2669" y="193"/>
                  </a:cubicBezTo>
                  <a:cubicBezTo>
                    <a:pt x="2636" y="166"/>
                    <a:pt x="2598" y="149"/>
                    <a:pt x="2560" y="122"/>
                  </a:cubicBezTo>
                  <a:cubicBezTo>
                    <a:pt x="2522" y="101"/>
                    <a:pt x="2473" y="90"/>
                    <a:pt x="2424" y="84"/>
                  </a:cubicBezTo>
                  <a:lnTo>
                    <a:pt x="2397" y="84"/>
                  </a:lnTo>
                  <a:cubicBezTo>
                    <a:pt x="2365" y="57"/>
                    <a:pt x="2326" y="45"/>
                    <a:pt x="2285" y="45"/>
                  </a:cubicBezTo>
                  <a:cubicBezTo>
                    <a:pt x="2277" y="45"/>
                    <a:pt x="2269" y="45"/>
                    <a:pt x="2261" y="46"/>
                  </a:cubicBezTo>
                  <a:cubicBezTo>
                    <a:pt x="2212" y="41"/>
                    <a:pt x="2164" y="24"/>
                    <a:pt x="2115" y="8"/>
                  </a:cubicBezTo>
                  <a:lnTo>
                    <a:pt x="2055" y="8"/>
                  </a:lnTo>
                  <a:lnTo>
                    <a:pt x="1870" y="19"/>
                  </a:lnTo>
                  <a:cubicBezTo>
                    <a:pt x="1858" y="19"/>
                    <a:pt x="1849" y="1"/>
                    <a:pt x="18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77" name="Google Shape;6944;p123"/>
            <p:cNvSpPr/>
            <p:nvPr/>
          </p:nvSpPr>
          <p:spPr>
            <a:xfrm>
              <a:off x="1082425" y="2280369"/>
              <a:ext cx="417432" cy="380147"/>
            </a:xfrm>
            <a:custGeom>
              <a:avLst/>
              <a:gdLst/>
              <a:ahLst/>
              <a:cxnLst/>
              <a:rect l="l" t="t" r="r" b="b"/>
              <a:pathLst>
                <a:path w="3605" h="3283" extrusionOk="0">
                  <a:moveTo>
                    <a:pt x="2224" y="93"/>
                  </a:moveTo>
                  <a:cubicBezTo>
                    <a:pt x="2240" y="93"/>
                    <a:pt x="2256" y="95"/>
                    <a:pt x="2273" y="101"/>
                  </a:cubicBezTo>
                  <a:cubicBezTo>
                    <a:pt x="2289" y="104"/>
                    <a:pt x="2307" y="105"/>
                    <a:pt x="2324" y="105"/>
                  </a:cubicBezTo>
                  <a:cubicBezTo>
                    <a:pt x="2342" y="105"/>
                    <a:pt x="2360" y="104"/>
                    <a:pt x="2376" y="101"/>
                  </a:cubicBezTo>
                  <a:lnTo>
                    <a:pt x="2490" y="101"/>
                  </a:lnTo>
                  <a:cubicBezTo>
                    <a:pt x="2517" y="101"/>
                    <a:pt x="2545" y="106"/>
                    <a:pt x="2577" y="117"/>
                  </a:cubicBezTo>
                  <a:lnTo>
                    <a:pt x="2664" y="117"/>
                  </a:lnTo>
                  <a:cubicBezTo>
                    <a:pt x="2670" y="112"/>
                    <a:pt x="2677" y="111"/>
                    <a:pt x="2683" y="111"/>
                  </a:cubicBezTo>
                  <a:cubicBezTo>
                    <a:pt x="2698" y="111"/>
                    <a:pt x="2715" y="119"/>
                    <a:pt x="2730" y="119"/>
                  </a:cubicBezTo>
                  <a:cubicBezTo>
                    <a:pt x="2740" y="119"/>
                    <a:pt x="2749" y="116"/>
                    <a:pt x="2757" y="106"/>
                  </a:cubicBezTo>
                  <a:lnTo>
                    <a:pt x="2773" y="144"/>
                  </a:lnTo>
                  <a:cubicBezTo>
                    <a:pt x="2786" y="128"/>
                    <a:pt x="2800" y="122"/>
                    <a:pt x="2813" y="122"/>
                  </a:cubicBezTo>
                  <a:cubicBezTo>
                    <a:pt x="2842" y="122"/>
                    <a:pt x="2871" y="146"/>
                    <a:pt x="2898" y="146"/>
                  </a:cubicBezTo>
                  <a:cubicBezTo>
                    <a:pt x="2902" y="146"/>
                    <a:pt x="2905" y="145"/>
                    <a:pt x="2909" y="144"/>
                  </a:cubicBezTo>
                  <a:cubicBezTo>
                    <a:pt x="2909" y="139"/>
                    <a:pt x="2914" y="139"/>
                    <a:pt x="2909" y="139"/>
                  </a:cubicBezTo>
                  <a:cubicBezTo>
                    <a:pt x="2909" y="134"/>
                    <a:pt x="2909" y="134"/>
                    <a:pt x="2909" y="134"/>
                  </a:cubicBezTo>
                  <a:lnTo>
                    <a:pt x="2898" y="123"/>
                  </a:lnTo>
                  <a:lnTo>
                    <a:pt x="2898" y="123"/>
                  </a:lnTo>
                  <a:cubicBezTo>
                    <a:pt x="2941" y="128"/>
                    <a:pt x="2985" y="139"/>
                    <a:pt x="3028" y="139"/>
                  </a:cubicBezTo>
                  <a:cubicBezTo>
                    <a:pt x="3041" y="140"/>
                    <a:pt x="3053" y="141"/>
                    <a:pt x="3065" y="141"/>
                  </a:cubicBezTo>
                  <a:cubicBezTo>
                    <a:pt x="3102" y="141"/>
                    <a:pt x="3138" y="135"/>
                    <a:pt x="3175" y="123"/>
                  </a:cubicBezTo>
                  <a:cubicBezTo>
                    <a:pt x="3198" y="119"/>
                    <a:pt x="3224" y="115"/>
                    <a:pt x="3251" y="115"/>
                  </a:cubicBezTo>
                  <a:cubicBezTo>
                    <a:pt x="3262" y="115"/>
                    <a:pt x="3273" y="116"/>
                    <a:pt x="3284" y="117"/>
                  </a:cubicBezTo>
                  <a:cubicBezTo>
                    <a:pt x="3289" y="117"/>
                    <a:pt x="3285" y="146"/>
                    <a:pt x="3302" y="146"/>
                  </a:cubicBezTo>
                  <a:cubicBezTo>
                    <a:pt x="3305" y="146"/>
                    <a:pt x="3308" y="146"/>
                    <a:pt x="3311" y="144"/>
                  </a:cubicBezTo>
                  <a:cubicBezTo>
                    <a:pt x="3316" y="139"/>
                    <a:pt x="3322" y="117"/>
                    <a:pt x="3327" y="117"/>
                  </a:cubicBezTo>
                  <a:cubicBezTo>
                    <a:pt x="3333" y="116"/>
                    <a:pt x="3339" y="115"/>
                    <a:pt x="3345" y="115"/>
                  </a:cubicBezTo>
                  <a:cubicBezTo>
                    <a:pt x="3361" y="115"/>
                    <a:pt x="3377" y="120"/>
                    <a:pt x="3393" y="128"/>
                  </a:cubicBezTo>
                  <a:lnTo>
                    <a:pt x="3436" y="155"/>
                  </a:lnTo>
                  <a:cubicBezTo>
                    <a:pt x="3425" y="182"/>
                    <a:pt x="3409" y="204"/>
                    <a:pt x="3425" y="231"/>
                  </a:cubicBezTo>
                  <a:cubicBezTo>
                    <a:pt x="3436" y="253"/>
                    <a:pt x="3436" y="275"/>
                    <a:pt x="3425" y="291"/>
                  </a:cubicBezTo>
                  <a:cubicBezTo>
                    <a:pt x="3420" y="318"/>
                    <a:pt x="3425" y="346"/>
                    <a:pt x="3431" y="367"/>
                  </a:cubicBezTo>
                  <a:cubicBezTo>
                    <a:pt x="3441" y="405"/>
                    <a:pt x="3441" y="443"/>
                    <a:pt x="3436" y="481"/>
                  </a:cubicBezTo>
                  <a:cubicBezTo>
                    <a:pt x="3436" y="498"/>
                    <a:pt x="3436" y="519"/>
                    <a:pt x="3441" y="536"/>
                  </a:cubicBezTo>
                  <a:cubicBezTo>
                    <a:pt x="3441" y="563"/>
                    <a:pt x="3447" y="585"/>
                    <a:pt x="3447" y="612"/>
                  </a:cubicBezTo>
                  <a:cubicBezTo>
                    <a:pt x="3447" y="677"/>
                    <a:pt x="3441" y="742"/>
                    <a:pt x="3447" y="813"/>
                  </a:cubicBezTo>
                  <a:cubicBezTo>
                    <a:pt x="3452" y="873"/>
                    <a:pt x="3452" y="933"/>
                    <a:pt x="3447" y="992"/>
                  </a:cubicBezTo>
                  <a:cubicBezTo>
                    <a:pt x="3447" y="1025"/>
                    <a:pt x="3458" y="1047"/>
                    <a:pt x="3452" y="1090"/>
                  </a:cubicBezTo>
                  <a:cubicBezTo>
                    <a:pt x="3447" y="1134"/>
                    <a:pt x="3458" y="1183"/>
                    <a:pt x="3452" y="1226"/>
                  </a:cubicBezTo>
                  <a:cubicBezTo>
                    <a:pt x="3452" y="1264"/>
                    <a:pt x="3447" y="1302"/>
                    <a:pt x="3441" y="1340"/>
                  </a:cubicBezTo>
                  <a:cubicBezTo>
                    <a:pt x="3436" y="1373"/>
                    <a:pt x="3431" y="1405"/>
                    <a:pt x="3436" y="1438"/>
                  </a:cubicBezTo>
                  <a:cubicBezTo>
                    <a:pt x="3436" y="1498"/>
                    <a:pt x="3431" y="1558"/>
                    <a:pt x="3409" y="1617"/>
                  </a:cubicBezTo>
                  <a:cubicBezTo>
                    <a:pt x="3398" y="1645"/>
                    <a:pt x="3431" y="1666"/>
                    <a:pt x="3409" y="1688"/>
                  </a:cubicBezTo>
                  <a:cubicBezTo>
                    <a:pt x="3387" y="1704"/>
                    <a:pt x="3409" y="1737"/>
                    <a:pt x="3403" y="1748"/>
                  </a:cubicBezTo>
                  <a:cubicBezTo>
                    <a:pt x="3371" y="1797"/>
                    <a:pt x="3393" y="1851"/>
                    <a:pt x="3371" y="1906"/>
                  </a:cubicBezTo>
                  <a:cubicBezTo>
                    <a:pt x="3349" y="1955"/>
                    <a:pt x="3333" y="2014"/>
                    <a:pt x="3311" y="2063"/>
                  </a:cubicBezTo>
                  <a:cubicBezTo>
                    <a:pt x="3289" y="2128"/>
                    <a:pt x="3262" y="2194"/>
                    <a:pt x="3229" y="2253"/>
                  </a:cubicBezTo>
                  <a:cubicBezTo>
                    <a:pt x="3202" y="2286"/>
                    <a:pt x="3191" y="2330"/>
                    <a:pt x="3170" y="2368"/>
                  </a:cubicBezTo>
                  <a:cubicBezTo>
                    <a:pt x="3159" y="2384"/>
                    <a:pt x="3148" y="2400"/>
                    <a:pt x="3142" y="2417"/>
                  </a:cubicBezTo>
                  <a:cubicBezTo>
                    <a:pt x="3115" y="2460"/>
                    <a:pt x="3088" y="2504"/>
                    <a:pt x="3061" y="2542"/>
                  </a:cubicBezTo>
                  <a:cubicBezTo>
                    <a:pt x="3028" y="2585"/>
                    <a:pt x="2985" y="2612"/>
                    <a:pt x="2952" y="2650"/>
                  </a:cubicBezTo>
                  <a:cubicBezTo>
                    <a:pt x="2898" y="2705"/>
                    <a:pt x="2844" y="2759"/>
                    <a:pt x="2784" y="2808"/>
                  </a:cubicBezTo>
                  <a:cubicBezTo>
                    <a:pt x="2757" y="2824"/>
                    <a:pt x="2729" y="2846"/>
                    <a:pt x="2713" y="2868"/>
                  </a:cubicBezTo>
                  <a:cubicBezTo>
                    <a:pt x="2708" y="2879"/>
                    <a:pt x="2691" y="2884"/>
                    <a:pt x="2680" y="2889"/>
                  </a:cubicBezTo>
                  <a:lnTo>
                    <a:pt x="2626" y="2928"/>
                  </a:lnTo>
                  <a:lnTo>
                    <a:pt x="2599" y="2917"/>
                  </a:lnTo>
                  <a:cubicBezTo>
                    <a:pt x="2561" y="2966"/>
                    <a:pt x="2501" y="3004"/>
                    <a:pt x="2430" y="3014"/>
                  </a:cubicBezTo>
                  <a:cubicBezTo>
                    <a:pt x="2376" y="3034"/>
                    <a:pt x="2323" y="3076"/>
                    <a:pt x="2265" y="3076"/>
                  </a:cubicBezTo>
                  <a:cubicBezTo>
                    <a:pt x="2258" y="3076"/>
                    <a:pt x="2252" y="3075"/>
                    <a:pt x="2246" y="3074"/>
                  </a:cubicBezTo>
                  <a:cubicBezTo>
                    <a:pt x="2164" y="3140"/>
                    <a:pt x="2061" y="3118"/>
                    <a:pt x="1974" y="3140"/>
                  </a:cubicBezTo>
                  <a:cubicBezTo>
                    <a:pt x="1947" y="3148"/>
                    <a:pt x="1918" y="3152"/>
                    <a:pt x="1890" y="3152"/>
                  </a:cubicBezTo>
                  <a:cubicBezTo>
                    <a:pt x="1861" y="3152"/>
                    <a:pt x="1832" y="3148"/>
                    <a:pt x="1805" y="3140"/>
                  </a:cubicBezTo>
                  <a:cubicBezTo>
                    <a:pt x="1803" y="3138"/>
                    <a:pt x="1801" y="3138"/>
                    <a:pt x="1799" y="3138"/>
                  </a:cubicBezTo>
                  <a:cubicBezTo>
                    <a:pt x="1790" y="3138"/>
                    <a:pt x="1780" y="3145"/>
                    <a:pt x="1767" y="3145"/>
                  </a:cubicBezTo>
                  <a:cubicBezTo>
                    <a:pt x="1738" y="3145"/>
                    <a:pt x="1709" y="3162"/>
                    <a:pt x="1682" y="3162"/>
                  </a:cubicBezTo>
                  <a:cubicBezTo>
                    <a:pt x="1668" y="3162"/>
                    <a:pt x="1655" y="3158"/>
                    <a:pt x="1642" y="3145"/>
                  </a:cubicBezTo>
                  <a:cubicBezTo>
                    <a:pt x="1618" y="3148"/>
                    <a:pt x="1593" y="3149"/>
                    <a:pt x="1569" y="3149"/>
                  </a:cubicBezTo>
                  <a:cubicBezTo>
                    <a:pt x="1544" y="3149"/>
                    <a:pt x="1520" y="3148"/>
                    <a:pt x="1495" y="3145"/>
                  </a:cubicBezTo>
                  <a:cubicBezTo>
                    <a:pt x="1457" y="3140"/>
                    <a:pt x="1414" y="3123"/>
                    <a:pt x="1376" y="3123"/>
                  </a:cubicBezTo>
                  <a:cubicBezTo>
                    <a:pt x="1311" y="3118"/>
                    <a:pt x="1260" y="3068"/>
                    <a:pt x="1193" y="3068"/>
                  </a:cubicBezTo>
                  <a:cubicBezTo>
                    <a:pt x="1187" y="3068"/>
                    <a:pt x="1181" y="3068"/>
                    <a:pt x="1175" y="3069"/>
                  </a:cubicBezTo>
                  <a:cubicBezTo>
                    <a:pt x="1158" y="3069"/>
                    <a:pt x="1142" y="3058"/>
                    <a:pt x="1131" y="3047"/>
                  </a:cubicBezTo>
                  <a:cubicBezTo>
                    <a:pt x="1123" y="3035"/>
                    <a:pt x="1113" y="3026"/>
                    <a:pt x="1099" y="3026"/>
                  </a:cubicBezTo>
                  <a:cubicBezTo>
                    <a:pt x="1094" y="3026"/>
                    <a:pt x="1088" y="3028"/>
                    <a:pt x="1082" y="3031"/>
                  </a:cubicBezTo>
                  <a:cubicBezTo>
                    <a:pt x="1082" y="3034"/>
                    <a:pt x="1080" y="3035"/>
                    <a:pt x="1077" y="3035"/>
                  </a:cubicBezTo>
                  <a:cubicBezTo>
                    <a:pt x="1074" y="3035"/>
                    <a:pt x="1071" y="3034"/>
                    <a:pt x="1071" y="3031"/>
                  </a:cubicBezTo>
                  <a:cubicBezTo>
                    <a:pt x="1023" y="2982"/>
                    <a:pt x="946" y="2976"/>
                    <a:pt x="892" y="2933"/>
                  </a:cubicBezTo>
                  <a:cubicBezTo>
                    <a:pt x="838" y="2889"/>
                    <a:pt x="778" y="2857"/>
                    <a:pt x="718" y="2819"/>
                  </a:cubicBezTo>
                  <a:cubicBezTo>
                    <a:pt x="691" y="2802"/>
                    <a:pt x="658" y="2781"/>
                    <a:pt x="631" y="2759"/>
                  </a:cubicBezTo>
                  <a:cubicBezTo>
                    <a:pt x="571" y="2716"/>
                    <a:pt x="517" y="2656"/>
                    <a:pt x="479" y="2590"/>
                  </a:cubicBezTo>
                  <a:cubicBezTo>
                    <a:pt x="474" y="2585"/>
                    <a:pt x="463" y="2574"/>
                    <a:pt x="457" y="2574"/>
                  </a:cubicBezTo>
                  <a:cubicBezTo>
                    <a:pt x="452" y="2575"/>
                    <a:pt x="448" y="2576"/>
                    <a:pt x="444" y="2576"/>
                  </a:cubicBezTo>
                  <a:cubicBezTo>
                    <a:pt x="403" y="2576"/>
                    <a:pt x="401" y="2528"/>
                    <a:pt x="387" y="2504"/>
                  </a:cubicBezTo>
                  <a:cubicBezTo>
                    <a:pt x="359" y="2449"/>
                    <a:pt x="332" y="2400"/>
                    <a:pt x="300" y="2357"/>
                  </a:cubicBezTo>
                  <a:cubicBezTo>
                    <a:pt x="267" y="2302"/>
                    <a:pt x="245" y="2248"/>
                    <a:pt x="234" y="2188"/>
                  </a:cubicBezTo>
                  <a:cubicBezTo>
                    <a:pt x="229" y="2177"/>
                    <a:pt x="234" y="2167"/>
                    <a:pt x="229" y="2161"/>
                  </a:cubicBezTo>
                  <a:cubicBezTo>
                    <a:pt x="191" y="2123"/>
                    <a:pt x="213" y="2080"/>
                    <a:pt x="223" y="2041"/>
                  </a:cubicBezTo>
                  <a:cubicBezTo>
                    <a:pt x="196" y="2025"/>
                    <a:pt x="180" y="2009"/>
                    <a:pt x="191" y="1976"/>
                  </a:cubicBezTo>
                  <a:cubicBezTo>
                    <a:pt x="191" y="1955"/>
                    <a:pt x="185" y="1927"/>
                    <a:pt x="180" y="1906"/>
                  </a:cubicBezTo>
                  <a:cubicBezTo>
                    <a:pt x="180" y="1900"/>
                    <a:pt x="175" y="1884"/>
                    <a:pt x="180" y="1878"/>
                  </a:cubicBezTo>
                  <a:cubicBezTo>
                    <a:pt x="213" y="1846"/>
                    <a:pt x="196" y="1813"/>
                    <a:pt x="180" y="1781"/>
                  </a:cubicBezTo>
                  <a:cubicBezTo>
                    <a:pt x="175" y="1770"/>
                    <a:pt x="175" y="1759"/>
                    <a:pt x="175" y="1748"/>
                  </a:cubicBezTo>
                  <a:cubicBezTo>
                    <a:pt x="185" y="1721"/>
                    <a:pt x="207" y="1683"/>
                    <a:pt x="202" y="1666"/>
                  </a:cubicBezTo>
                  <a:cubicBezTo>
                    <a:pt x="180" y="1628"/>
                    <a:pt x="207" y="1617"/>
                    <a:pt x="213" y="1590"/>
                  </a:cubicBezTo>
                  <a:cubicBezTo>
                    <a:pt x="218" y="1558"/>
                    <a:pt x="223" y="1525"/>
                    <a:pt x="223" y="1487"/>
                  </a:cubicBezTo>
                  <a:cubicBezTo>
                    <a:pt x="267" y="1438"/>
                    <a:pt x="294" y="1373"/>
                    <a:pt x="300" y="1302"/>
                  </a:cubicBezTo>
                  <a:cubicBezTo>
                    <a:pt x="305" y="1280"/>
                    <a:pt x="316" y="1259"/>
                    <a:pt x="327" y="1237"/>
                  </a:cubicBezTo>
                  <a:cubicBezTo>
                    <a:pt x="343" y="1210"/>
                    <a:pt x="376" y="1183"/>
                    <a:pt x="370" y="1139"/>
                  </a:cubicBezTo>
                  <a:cubicBezTo>
                    <a:pt x="370" y="1128"/>
                    <a:pt x="376" y="1117"/>
                    <a:pt x="392" y="1112"/>
                  </a:cubicBezTo>
                  <a:cubicBezTo>
                    <a:pt x="419" y="1101"/>
                    <a:pt x="419" y="1085"/>
                    <a:pt x="430" y="1058"/>
                  </a:cubicBezTo>
                  <a:cubicBezTo>
                    <a:pt x="441" y="1030"/>
                    <a:pt x="479" y="1009"/>
                    <a:pt x="484" y="982"/>
                  </a:cubicBezTo>
                  <a:cubicBezTo>
                    <a:pt x="490" y="954"/>
                    <a:pt x="501" y="927"/>
                    <a:pt x="522" y="911"/>
                  </a:cubicBezTo>
                  <a:cubicBezTo>
                    <a:pt x="539" y="895"/>
                    <a:pt x="560" y="878"/>
                    <a:pt x="550" y="851"/>
                  </a:cubicBezTo>
                  <a:cubicBezTo>
                    <a:pt x="577" y="802"/>
                    <a:pt x="615" y="764"/>
                    <a:pt x="658" y="726"/>
                  </a:cubicBezTo>
                  <a:cubicBezTo>
                    <a:pt x="675" y="715"/>
                    <a:pt x="702" y="699"/>
                    <a:pt x="707" y="677"/>
                  </a:cubicBezTo>
                  <a:cubicBezTo>
                    <a:pt x="724" y="634"/>
                    <a:pt x="756" y="617"/>
                    <a:pt x="794" y="596"/>
                  </a:cubicBezTo>
                  <a:cubicBezTo>
                    <a:pt x="816" y="585"/>
                    <a:pt x="849" y="574"/>
                    <a:pt x="854" y="536"/>
                  </a:cubicBezTo>
                  <a:cubicBezTo>
                    <a:pt x="854" y="525"/>
                    <a:pt x="859" y="514"/>
                    <a:pt x="870" y="509"/>
                  </a:cubicBezTo>
                  <a:cubicBezTo>
                    <a:pt x="914" y="498"/>
                    <a:pt x="941" y="454"/>
                    <a:pt x="979" y="438"/>
                  </a:cubicBezTo>
                  <a:cubicBezTo>
                    <a:pt x="1044" y="405"/>
                    <a:pt x="1099" y="362"/>
                    <a:pt x="1164" y="329"/>
                  </a:cubicBezTo>
                  <a:cubicBezTo>
                    <a:pt x="1202" y="307"/>
                    <a:pt x="1251" y="297"/>
                    <a:pt x="1294" y="275"/>
                  </a:cubicBezTo>
                  <a:cubicBezTo>
                    <a:pt x="1338" y="253"/>
                    <a:pt x="1387" y="231"/>
                    <a:pt x="1436" y="226"/>
                  </a:cubicBezTo>
                  <a:cubicBezTo>
                    <a:pt x="1458" y="222"/>
                    <a:pt x="1479" y="197"/>
                    <a:pt x="1500" y="197"/>
                  </a:cubicBezTo>
                  <a:cubicBezTo>
                    <a:pt x="1509" y="197"/>
                    <a:pt x="1518" y="202"/>
                    <a:pt x="1528" y="215"/>
                  </a:cubicBezTo>
                  <a:cubicBezTo>
                    <a:pt x="1549" y="198"/>
                    <a:pt x="1573" y="191"/>
                    <a:pt x="1597" y="191"/>
                  </a:cubicBezTo>
                  <a:cubicBezTo>
                    <a:pt x="1605" y="191"/>
                    <a:pt x="1613" y="192"/>
                    <a:pt x="1620" y="193"/>
                  </a:cubicBezTo>
                  <a:cubicBezTo>
                    <a:pt x="1653" y="188"/>
                    <a:pt x="1686" y="188"/>
                    <a:pt x="1697" y="150"/>
                  </a:cubicBezTo>
                  <a:cubicBezTo>
                    <a:pt x="1721" y="153"/>
                    <a:pt x="1745" y="154"/>
                    <a:pt x="1770" y="154"/>
                  </a:cubicBezTo>
                  <a:cubicBezTo>
                    <a:pt x="1794" y="154"/>
                    <a:pt x="1819" y="153"/>
                    <a:pt x="1843" y="150"/>
                  </a:cubicBezTo>
                  <a:cubicBezTo>
                    <a:pt x="1859" y="143"/>
                    <a:pt x="1879" y="141"/>
                    <a:pt x="1899" y="141"/>
                  </a:cubicBezTo>
                  <a:cubicBezTo>
                    <a:pt x="1913" y="141"/>
                    <a:pt x="1928" y="142"/>
                    <a:pt x="1941" y="144"/>
                  </a:cubicBezTo>
                  <a:lnTo>
                    <a:pt x="1963" y="144"/>
                  </a:lnTo>
                  <a:cubicBezTo>
                    <a:pt x="2028" y="90"/>
                    <a:pt x="2104" y="128"/>
                    <a:pt x="2175" y="101"/>
                  </a:cubicBezTo>
                  <a:cubicBezTo>
                    <a:pt x="2191" y="95"/>
                    <a:pt x="2208" y="93"/>
                    <a:pt x="2224" y="93"/>
                  </a:cubicBezTo>
                  <a:close/>
                  <a:moveTo>
                    <a:pt x="2322" y="1"/>
                  </a:moveTo>
                  <a:cubicBezTo>
                    <a:pt x="2309" y="1"/>
                    <a:pt x="2296" y="1"/>
                    <a:pt x="2284" y="3"/>
                  </a:cubicBezTo>
                  <a:cubicBezTo>
                    <a:pt x="2169" y="14"/>
                    <a:pt x="2055" y="14"/>
                    <a:pt x="1947" y="25"/>
                  </a:cubicBezTo>
                  <a:cubicBezTo>
                    <a:pt x="1849" y="36"/>
                    <a:pt x="1751" y="52"/>
                    <a:pt x="1659" y="68"/>
                  </a:cubicBezTo>
                  <a:cubicBezTo>
                    <a:pt x="1550" y="90"/>
                    <a:pt x="1441" y="101"/>
                    <a:pt x="1343" y="161"/>
                  </a:cubicBezTo>
                  <a:cubicBezTo>
                    <a:pt x="1332" y="166"/>
                    <a:pt x="1322" y="166"/>
                    <a:pt x="1311" y="166"/>
                  </a:cubicBezTo>
                  <a:cubicBezTo>
                    <a:pt x="1304" y="163"/>
                    <a:pt x="1298" y="162"/>
                    <a:pt x="1293" y="162"/>
                  </a:cubicBezTo>
                  <a:cubicBezTo>
                    <a:pt x="1279" y="162"/>
                    <a:pt x="1268" y="169"/>
                    <a:pt x="1256" y="177"/>
                  </a:cubicBezTo>
                  <a:cubicBezTo>
                    <a:pt x="1235" y="188"/>
                    <a:pt x="1207" y="204"/>
                    <a:pt x="1186" y="210"/>
                  </a:cubicBezTo>
                  <a:cubicBezTo>
                    <a:pt x="1142" y="226"/>
                    <a:pt x="1099" y="242"/>
                    <a:pt x="1055" y="253"/>
                  </a:cubicBezTo>
                  <a:cubicBezTo>
                    <a:pt x="1050" y="318"/>
                    <a:pt x="974" y="297"/>
                    <a:pt x="957" y="329"/>
                  </a:cubicBezTo>
                  <a:cubicBezTo>
                    <a:pt x="951" y="340"/>
                    <a:pt x="943" y="342"/>
                    <a:pt x="933" y="342"/>
                  </a:cubicBezTo>
                  <a:cubicBezTo>
                    <a:pt x="925" y="342"/>
                    <a:pt x="916" y="340"/>
                    <a:pt x="908" y="340"/>
                  </a:cubicBezTo>
                  <a:cubicBezTo>
                    <a:pt x="902" y="340"/>
                    <a:pt x="896" y="341"/>
                    <a:pt x="892" y="346"/>
                  </a:cubicBezTo>
                  <a:cubicBezTo>
                    <a:pt x="876" y="362"/>
                    <a:pt x="854" y="378"/>
                    <a:pt x="832" y="400"/>
                  </a:cubicBezTo>
                  <a:cubicBezTo>
                    <a:pt x="816" y="416"/>
                    <a:pt x="794" y="432"/>
                    <a:pt x="772" y="449"/>
                  </a:cubicBezTo>
                  <a:cubicBezTo>
                    <a:pt x="767" y="454"/>
                    <a:pt x="772" y="476"/>
                    <a:pt x="767" y="476"/>
                  </a:cubicBezTo>
                  <a:cubicBezTo>
                    <a:pt x="696" y="498"/>
                    <a:pt x="637" y="547"/>
                    <a:pt x="599" y="612"/>
                  </a:cubicBezTo>
                  <a:cubicBezTo>
                    <a:pt x="571" y="644"/>
                    <a:pt x="544" y="677"/>
                    <a:pt x="512" y="704"/>
                  </a:cubicBezTo>
                  <a:cubicBezTo>
                    <a:pt x="495" y="715"/>
                    <a:pt x="479" y="731"/>
                    <a:pt x="468" y="753"/>
                  </a:cubicBezTo>
                  <a:cubicBezTo>
                    <a:pt x="435" y="846"/>
                    <a:pt x="332" y="884"/>
                    <a:pt x="310" y="982"/>
                  </a:cubicBezTo>
                  <a:cubicBezTo>
                    <a:pt x="310" y="987"/>
                    <a:pt x="305" y="987"/>
                    <a:pt x="305" y="987"/>
                  </a:cubicBezTo>
                  <a:cubicBezTo>
                    <a:pt x="294" y="998"/>
                    <a:pt x="289" y="1014"/>
                    <a:pt x="278" y="1030"/>
                  </a:cubicBezTo>
                  <a:cubicBezTo>
                    <a:pt x="272" y="1047"/>
                    <a:pt x="267" y="1063"/>
                    <a:pt x="262" y="1074"/>
                  </a:cubicBezTo>
                  <a:cubicBezTo>
                    <a:pt x="202" y="1139"/>
                    <a:pt x="191" y="1226"/>
                    <a:pt x="153" y="1302"/>
                  </a:cubicBezTo>
                  <a:cubicBezTo>
                    <a:pt x="104" y="1395"/>
                    <a:pt x="104" y="1503"/>
                    <a:pt x="55" y="1596"/>
                  </a:cubicBezTo>
                  <a:cubicBezTo>
                    <a:pt x="50" y="1601"/>
                    <a:pt x="50" y="1607"/>
                    <a:pt x="55" y="1617"/>
                  </a:cubicBezTo>
                  <a:cubicBezTo>
                    <a:pt x="77" y="1656"/>
                    <a:pt x="50" y="1688"/>
                    <a:pt x="50" y="1726"/>
                  </a:cubicBezTo>
                  <a:cubicBezTo>
                    <a:pt x="44" y="1737"/>
                    <a:pt x="44" y="1759"/>
                    <a:pt x="44" y="1775"/>
                  </a:cubicBezTo>
                  <a:cubicBezTo>
                    <a:pt x="50" y="1808"/>
                    <a:pt x="28" y="1840"/>
                    <a:pt x="44" y="1873"/>
                  </a:cubicBezTo>
                  <a:cubicBezTo>
                    <a:pt x="50" y="1884"/>
                    <a:pt x="22" y="1900"/>
                    <a:pt x="11" y="1916"/>
                  </a:cubicBezTo>
                  <a:lnTo>
                    <a:pt x="1" y="1922"/>
                  </a:lnTo>
                  <a:cubicBezTo>
                    <a:pt x="33" y="1938"/>
                    <a:pt x="44" y="1976"/>
                    <a:pt x="33" y="2003"/>
                  </a:cubicBezTo>
                  <a:cubicBezTo>
                    <a:pt x="22" y="2031"/>
                    <a:pt x="44" y="2041"/>
                    <a:pt x="44" y="2063"/>
                  </a:cubicBezTo>
                  <a:cubicBezTo>
                    <a:pt x="39" y="2085"/>
                    <a:pt x="39" y="2107"/>
                    <a:pt x="44" y="2134"/>
                  </a:cubicBezTo>
                  <a:cubicBezTo>
                    <a:pt x="44" y="2167"/>
                    <a:pt x="71" y="2194"/>
                    <a:pt x="60" y="2237"/>
                  </a:cubicBezTo>
                  <a:cubicBezTo>
                    <a:pt x="44" y="2281"/>
                    <a:pt x="115" y="2292"/>
                    <a:pt x="115" y="2335"/>
                  </a:cubicBezTo>
                  <a:cubicBezTo>
                    <a:pt x="115" y="2340"/>
                    <a:pt x="126" y="2351"/>
                    <a:pt x="126" y="2357"/>
                  </a:cubicBezTo>
                  <a:cubicBezTo>
                    <a:pt x="104" y="2406"/>
                    <a:pt x="147" y="2406"/>
                    <a:pt x="169" y="2422"/>
                  </a:cubicBezTo>
                  <a:lnTo>
                    <a:pt x="153" y="2455"/>
                  </a:lnTo>
                  <a:cubicBezTo>
                    <a:pt x="202" y="2498"/>
                    <a:pt x="240" y="2552"/>
                    <a:pt x="272" y="2607"/>
                  </a:cubicBezTo>
                  <a:cubicBezTo>
                    <a:pt x="294" y="2639"/>
                    <a:pt x="327" y="2639"/>
                    <a:pt x="348" y="2677"/>
                  </a:cubicBezTo>
                  <a:cubicBezTo>
                    <a:pt x="369" y="2714"/>
                    <a:pt x="370" y="2765"/>
                    <a:pt x="427" y="2765"/>
                  </a:cubicBezTo>
                  <a:cubicBezTo>
                    <a:pt x="430" y="2765"/>
                    <a:pt x="432" y="2765"/>
                    <a:pt x="435" y="2764"/>
                  </a:cubicBezTo>
                  <a:cubicBezTo>
                    <a:pt x="437" y="2764"/>
                    <a:pt x="438" y="2763"/>
                    <a:pt x="440" y="2763"/>
                  </a:cubicBezTo>
                  <a:cubicBezTo>
                    <a:pt x="449" y="2763"/>
                    <a:pt x="457" y="2777"/>
                    <a:pt x="457" y="2786"/>
                  </a:cubicBezTo>
                  <a:cubicBezTo>
                    <a:pt x="457" y="2808"/>
                    <a:pt x="479" y="2808"/>
                    <a:pt x="490" y="2808"/>
                  </a:cubicBezTo>
                  <a:cubicBezTo>
                    <a:pt x="501" y="2813"/>
                    <a:pt x="512" y="2830"/>
                    <a:pt x="512" y="2830"/>
                  </a:cubicBezTo>
                  <a:cubicBezTo>
                    <a:pt x="501" y="2868"/>
                    <a:pt x="528" y="2857"/>
                    <a:pt x="550" y="2879"/>
                  </a:cubicBezTo>
                  <a:cubicBezTo>
                    <a:pt x="571" y="2895"/>
                    <a:pt x="599" y="2906"/>
                    <a:pt x="620" y="2922"/>
                  </a:cubicBezTo>
                  <a:cubicBezTo>
                    <a:pt x="664" y="2955"/>
                    <a:pt x="696" y="2998"/>
                    <a:pt x="756" y="3004"/>
                  </a:cubicBezTo>
                  <a:cubicBezTo>
                    <a:pt x="762" y="3004"/>
                    <a:pt x="772" y="3004"/>
                    <a:pt x="778" y="3014"/>
                  </a:cubicBezTo>
                  <a:cubicBezTo>
                    <a:pt x="821" y="3063"/>
                    <a:pt x="887" y="3096"/>
                    <a:pt x="952" y="3112"/>
                  </a:cubicBezTo>
                  <a:cubicBezTo>
                    <a:pt x="984" y="3112"/>
                    <a:pt x="1017" y="3123"/>
                    <a:pt x="1044" y="3145"/>
                  </a:cubicBezTo>
                  <a:cubicBezTo>
                    <a:pt x="1088" y="3178"/>
                    <a:pt x="1142" y="3199"/>
                    <a:pt x="1196" y="3199"/>
                  </a:cubicBezTo>
                  <a:cubicBezTo>
                    <a:pt x="1218" y="3199"/>
                    <a:pt x="1224" y="3216"/>
                    <a:pt x="1240" y="3221"/>
                  </a:cubicBezTo>
                  <a:cubicBezTo>
                    <a:pt x="1256" y="3226"/>
                    <a:pt x="1278" y="3232"/>
                    <a:pt x="1294" y="3232"/>
                  </a:cubicBezTo>
                  <a:cubicBezTo>
                    <a:pt x="1302" y="3229"/>
                    <a:pt x="1309" y="3228"/>
                    <a:pt x="1316" y="3228"/>
                  </a:cubicBezTo>
                  <a:cubicBezTo>
                    <a:pt x="1337" y="3228"/>
                    <a:pt x="1355" y="3240"/>
                    <a:pt x="1376" y="3248"/>
                  </a:cubicBezTo>
                  <a:cubicBezTo>
                    <a:pt x="1408" y="3256"/>
                    <a:pt x="1439" y="3273"/>
                    <a:pt x="1475" y="3273"/>
                  </a:cubicBezTo>
                  <a:cubicBezTo>
                    <a:pt x="1489" y="3273"/>
                    <a:pt x="1502" y="3270"/>
                    <a:pt x="1517" y="3265"/>
                  </a:cubicBezTo>
                  <a:cubicBezTo>
                    <a:pt x="1526" y="3262"/>
                    <a:pt x="1535" y="3261"/>
                    <a:pt x="1544" y="3261"/>
                  </a:cubicBezTo>
                  <a:cubicBezTo>
                    <a:pt x="1557" y="3261"/>
                    <a:pt x="1570" y="3264"/>
                    <a:pt x="1582" y="3270"/>
                  </a:cubicBezTo>
                  <a:cubicBezTo>
                    <a:pt x="1600" y="3276"/>
                    <a:pt x="1614" y="3282"/>
                    <a:pt x="1628" y="3282"/>
                  </a:cubicBezTo>
                  <a:cubicBezTo>
                    <a:pt x="1640" y="3282"/>
                    <a:pt x="1651" y="3277"/>
                    <a:pt x="1664" y="3265"/>
                  </a:cubicBezTo>
                  <a:cubicBezTo>
                    <a:pt x="1675" y="3265"/>
                    <a:pt x="1680" y="3265"/>
                    <a:pt x="1691" y="3270"/>
                  </a:cubicBezTo>
                  <a:cubicBezTo>
                    <a:pt x="1697" y="3278"/>
                    <a:pt x="1706" y="3282"/>
                    <a:pt x="1716" y="3282"/>
                  </a:cubicBezTo>
                  <a:cubicBezTo>
                    <a:pt x="1726" y="3282"/>
                    <a:pt x="1737" y="3278"/>
                    <a:pt x="1745" y="3270"/>
                  </a:cubicBezTo>
                  <a:cubicBezTo>
                    <a:pt x="1756" y="3265"/>
                    <a:pt x="1773" y="3259"/>
                    <a:pt x="1778" y="3259"/>
                  </a:cubicBezTo>
                  <a:cubicBezTo>
                    <a:pt x="1791" y="3272"/>
                    <a:pt x="1804" y="3276"/>
                    <a:pt x="1817" y="3276"/>
                  </a:cubicBezTo>
                  <a:cubicBezTo>
                    <a:pt x="1836" y="3276"/>
                    <a:pt x="1856" y="3266"/>
                    <a:pt x="1876" y="3259"/>
                  </a:cubicBezTo>
                  <a:cubicBezTo>
                    <a:pt x="1930" y="3248"/>
                    <a:pt x="1985" y="3248"/>
                    <a:pt x="2039" y="3237"/>
                  </a:cubicBezTo>
                  <a:cubicBezTo>
                    <a:pt x="2055" y="3237"/>
                    <a:pt x="2067" y="3251"/>
                    <a:pt x="2083" y="3251"/>
                  </a:cubicBezTo>
                  <a:cubicBezTo>
                    <a:pt x="2090" y="3251"/>
                    <a:pt x="2096" y="3249"/>
                    <a:pt x="2104" y="3243"/>
                  </a:cubicBezTo>
                  <a:cubicBezTo>
                    <a:pt x="2116" y="3235"/>
                    <a:pt x="2135" y="3211"/>
                    <a:pt x="2157" y="3211"/>
                  </a:cubicBezTo>
                  <a:cubicBezTo>
                    <a:pt x="2164" y="3211"/>
                    <a:pt x="2172" y="3214"/>
                    <a:pt x="2180" y="3221"/>
                  </a:cubicBezTo>
                  <a:cubicBezTo>
                    <a:pt x="2251" y="3172"/>
                    <a:pt x="2354" y="3210"/>
                    <a:pt x="2420" y="3134"/>
                  </a:cubicBezTo>
                  <a:lnTo>
                    <a:pt x="2441" y="3134"/>
                  </a:lnTo>
                  <a:cubicBezTo>
                    <a:pt x="2463" y="3129"/>
                    <a:pt x="2485" y="3118"/>
                    <a:pt x="2512" y="3112"/>
                  </a:cubicBezTo>
                  <a:cubicBezTo>
                    <a:pt x="2561" y="3085"/>
                    <a:pt x="2615" y="3053"/>
                    <a:pt x="2664" y="3025"/>
                  </a:cubicBezTo>
                  <a:cubicBezTo>
                    <a:pt x="2719" y="3004"/>
                    <a:pt x="2746" y="2944"/>
                    <a:pt x="2805" y="2938"/>
                  </a:cubicBezTo>
                  <a:cubicBezTo>
                    <a:pt x="2849" y="2889"/>
                    <a:pt x="2898" y="2851"/>
                    <a:pt x="2952" y="2813"/>
                  </a:cubicBezTo>
                  <a:cubicBezTo>
                    <a:pt x="2979" y="2792"/>
                    <a:pt x="3001" y="2764"/>
                    <a:pt x="3028" y="2737"/>
                  </a:cubicBezTo>
                  <a:cubicBezTo>
                    <a:pt x="3030" y="2728"/>
                    <a:pt x="3034" y="2725"/>
                    <a:pt x="3040" y="2725"/>
                  </a:cubicBezTo>
                  <a:cubicBezTo>
                    <a:pt x="3045" y="2725"/>
                    <a:pt x="3052" y="2728"/>
                    <a:pt x="3056" y="2728"/>
                  </a:cubicBezTo>
                  <a:cubicBezTo>
                    <a:pt x="3062" y="2728"/>
                    <a:pt x="3065" y="2724"/>
                    <a:pt x="3061" y="2705"/>
                  </a:cubicBezTo>
                  <a:cubicBezTo>
                    <a:pt x="3061" y="2699"/>
                    <a:pt x="3066" y="2688"/>
                    <a:pt x="3072" y="2683"/>
                  </a:cubicBezTo>
                  <a:cubicBezTo>
                    <a:pt x="3142" y="2634"/>
                    <a:pt x="3175" y="2552"/>
                    <a:pt x="3235" y="2504"/>
                  </a:cubicBezTo>
                  <a:cubicBezTo>
                    <a:pt x="3240" y="2498"/>
                    <a:pt x="3240" y="2482"/>
                    <a:pt x="3246" y="2471"/>
                  </a:cubicBezTo>
                  <a:cubicBezTo>
                    <a:pt x="3251" y="2460"/>
                    <a:pt x="3246" y="2444"/>
                    <a:pt x="3251" y="2438"/>
                  </a:cubicBezTo>
                  <a:cubicBezTo>
                    <a:pt x="3273" y="2411"/>
                    <a:pt x="3300" y="2384"/>
                    <a:pt x="3322" y="2357"/>
                  </a:cubicBezTo>
                  <a:cubicBezTo>
                    <a:pt x="3338" y="2330"/>
                    <a:pt x="3354" y="2297"/>
                    <a:pt x="3365" y="2264"/>
                  </a:cubicBezTo>
                  <a:cubicBezTo>
                    <a:pt x="3387" y="2221"/>
                    <a:pt x="3420" y="2177"/>
                    <a:pt x="3420" y="2134"/>
                  </a:cubicBezTo>
                  <a:cubicBezTo>
                    <a:pt x="3420" y="2080"/>
                    <a:pt x="3452" y="2058"/>
                    <a:pt x="3469" y="2020"/>
                  </a:cubicBezTo>
                  <a:lnTo>
                    <a:pt x="3441" y="1998"/>
                  </a:lnTo>
                  <a:cubicBezTo>
                    <a:pt x="3452" y="1982"/>
                    <a:pt x="3458" y="1971"/>
                    <a:pt x="3469" y="1960"/>
                  </a:cubicBezTo>
                  <a:cubicBezTo>
                    <a:pt x="3480" y="1949"/>
                    <a:pt x="3490" y="1933"/>
                    <a:pt x="3501" y="1916"/>
                  </a:cubicBezTo>
                  <a:cubicBezTo>
                    <a:pt x="3507" y="1895"/>
                    <a:pt x="3507" y="1868"/>
                    <a:pt x="3507" y="1846"/>
                  </a:cubicBezTo>
                  <a:cubicBezTo>
                    <a:pt x="3512" y="1829"/>
                    <a:pt x="3518" y="1808"/>
                    <a:pt x="3523" y="1786"/>
                  </a:cubicBezTo>
                  <a:cubicBezTo>
                    <a:pt x="3528" y="1770"/>
                    <a:pt x="3545" y="1743"/>
                    <a:pt x="3539" y="1726"/>
                  </a:cubicBezTo>
                  <a:cubicBezTo>
                    <a:pt x="3523" y="1699"/>
                    <a:pt x="3528" y="1672"/>
                    <a:pt x="3545" y="1650"/>
                  </a:cubicBezTo>
                  <a:cubicBezTo>
                    <a:pt x="3572" y="1623"/>
                    <a:pt x="3534" y="1607"/>
                    <a:pt x="3539" y="1585"/>
                  </a:cubicBezTo>
                  <a:cubicBezTo>
                    <a:pt x="3545" y="1569"/>
                    <a:pt x="3556" y="1541"/>
                    <a:pt x="3550" y="1541"/>
                  </a:cubicBezTo>
                  <a:cubicBezTo>
                    <a:pt x="3518" y="1520"/>
                    <a:pt x="3539" y="1492"/>
                    <a:pt x="3550" y="1476"/>
                  </a:cubicBezTo>
                  <a:cubicBezTo>
                    <a:pt x="3577" y="1427"/>
                    <a:pt x="3588" y="1367"/>
                    <a:pt x="3566" y="1313"/>
                  </a:cubicBezTo>
                  <a:cubicBezTo>
                    <a:pt x="3550" y="1270"/>
                    <a:pt x="3561" y="1221"/>
                    <a:pt x="3594" y="1193"/>
                  </a:cubicBezTo>
                  <a:cubicBezTo>
                    <a:pt x="3583" y="1166"/>
                    <a:pt x="3572" y="1145"/>
                    <a:pt x="3561" y="1123"/>
                  </a:cubicBezTo>
                  <a:lnTo>
                    <a:pt x="3605" y="1107"/>
                  </a:lnTo>
                  <a:lnTo>
                    <a:pt x="3566" y="1068"/>
                  </a:lnTo>
                  <a:cubicBezTo>
                    <a:pt x="3583" y="1047"/>
                    <a:pt x="3594" y="1030"/>
                    <a:pt x="3605" y="1014"/>
                  </a:cubicBezTo>
                  <a:cubicBezTo>
                    <a:pt x="3594" y="987"/>
                    <a:pt x="3550" y="982"/>
                    <a:pt x="3572" y="954"/>
                  </a:cubicBezTo>
                  <a:cubicBezTo>
                    <a:pt x="3599" y="927"/>
                    <a:pt x="3556" y="916"/>
                    <a:pt x="3572" y="895"/>
                  </a:cubicBezTo>
                  <a:cubicBezTo>
                    <a:pt x="3599" y="867"/>
                    <a:pt x="3572" y="835"/>
                    <a:pt x="3572" y="808"/>
                  </a:cubicBezTo>
                  <a:cubicBezTo>
                    <a:pt x="3566" y="786"/>
                    <a:pt x="3566" y="764"/>
                    <a:pt x="3566" y="742"/>
                  </a:cubicBezTo>
                  <a:cubicBezTo>
                    <a:pt x="3572" y="688"/>
                    <a:pt x="3539" y="634"/>
                    <a:pt x="3577" y="579"/>
                  </a:cubicBezTo>
                  <a:lnTo>
                    <a:pt x="3577" y="574"/>
                  </a:lnTo>
                  <a:lnTo>
                    <a:pt x="3550" y="541"/>
                  </a:lnTo>
                  <a:lnTo>
                    <a:pt x="3572" y="498"/>
                  </a:lnTo>
                  <a:lnTo>
                    <a:pt x="3539" y="471"/>
                  </a:lnTo>
                  <a:cubicBezTo>
                    <a:pt x="3572" y="416"/>
                    <a:pt x="3583" y="394"/>
                    <a:pt x="3561" y="378"/>
                  </a:cubicBezTo>
                  <a:cubicBezTo>
                    <a:pt x="3518" y="346"/>
                    <a:pt x="3534" y="307"/>
                    <a:pt x="3534" y="269"/>
                  </a:cubicBezTo>
                  <a:cubicBezTo>
                    <a:pt x="3539" y="237"/>
                    <a:pt x="3539" y="204"/>
                    <a:pt x="3545" y="172"/>
                  </a:cubicBezTo>
                  <a:cubicBezTo>
                    <a:pt x="3550" y="166"/>
                    <a:pt x="3550" y="155"/>
                    <a:pt x="3545" y="144"/>
                  </a:cubicBezTo>
                  <a:lnTo>
                    <a:pt x="3501" y="8"/>
                  </a:lnTo>
                  <a:lnTo>
                    <a:pt x="3452" y="8"/>
                  </a:lnTo>
                  <a:cubicBezTo>
                    <a:pt x="3416" y="22"/>
                    <a:pt x="3378" y="29"/>
                    <a:pt x="3340" y="29"/>
                  </a:cubicBezTo>
                  <a:cubicBezTo>
                    <a:pt x="3316" y="29"/>
                    <a:pt x="3291" y="26"/>
                    <a:pt x="3268" y="19"/>
                  </a:cubicBezTo>
                  <a:cubicBezTo>
                    <a:pt x="3251" y="13"/>
                    <a:pt x="3234" y="11"/>
                    <a:pt x="3217" y="11"/>
                  </a:cubicBezTo>
                  <a:cubicBezTo>
                    <a:pt x="3187" y="11"/>
                    <a:pt x="3158" y="17"/>
                    <a:pt x="3129" y="17"/>
                  </a:cubicBezTo>
                  <a:cubicBezTo>
                    <a:pt x="3119" y="17"/>
                    <a:pt x="3109" y="16"/>
                    <a:pt x="3099" y="14"/>
                  </a:cubicBezTo>
                  <a:cubicBezTo>
                    <a:pt x="3074" y="10"/>
                    <a:pt x="3048" y="8"/>
                    <a:pt x="3022" y="8"/>
                  </a:cubicBezTo>
                  <a:cubicBezTo>
                    <a:pt x="2980" y="8"/>
                    <a:pt x="2937" y="12"/>
                    <a:pt x="2894" y="12"/>
                  </a:cubicBezTo>
                  <a:cubicBezTo>
                    <a:pt x="2863" y="12"/>
                    <a:pt x="2831" y="10"/>
                    <a:pt x="2800" y="3"/>
                  </a:cubicBezTo>
                  <a:lnTo>
                    <a:pt x="2784" y="3"/>
                  </a:lnTo>
                  <a:cubicBezTo>
                    <a:pt x="2737" y="10"/>
                    <a:pt x="2690" y="14"/>
                    <a:pt x="2643" y="14"/>
                  </a:cubicBezTo>
                  <a:cubicBezTo>
                    <a:pt x="2614" y="14"/>
                    <a:pt x="2585" y="13"/>
                    <a:pt x="2555" y="8"/>
                  </a:cubicBezTo>
                  <a:cubicBezTo>
                    <a:pt x="2531" y="6"/>
                    <a:pt x="2508" y="4"/>
                    <a:pt x="2485" y="4"/>
                  </a:cubicBezTo>
                  <a:cubicBezTo>
                    <a:pt x="2463" y="4"/>
                    <a:pt x="2441" y="6"/>
                    <a:pt x="2420" y="8"/>
                  </a:cubicBezTo>
                  <a:cubicBezTo>
                    <a:pt x="2385" y="5"/>
                    <a:pt x="2353" y="1"/>
                    <a:pt x="232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78" name="Google Shape;6945;p123"/>
            <p:cNvSpPr/>
            <p:nvPr/>
          </p:nvSpPr>
          <p:spPr>
            <a:xfrm>
              <a:off x="3578095" y="2301443"/>
              <a:ext cx="435032" cy="384663"/>
            </a:xfrm>
            <a:custGeom>
              <a:avLst/>
              <a:gdLst/>
              <a:ahLst/>
              <a:cxnLst/>
              <a:rect l="l" t="t" r="r" b="b"/>
              <a:pathLst>
                <a:path w="3757" h="3322" extrusionOk="0">
                  <a:moveTo>
                    <a:pt x="2067" y="210"/>
                  </a:moveTo>
                  <a:cubicBezTo>
                    <a:pt x="2075" y="210"/>
                    <a:pt x="2082" y="211"/>
                    <a:pt x="2088" y="212"/>
                  </a:cubicBezTo>
                  <a:cubicBezTo>
                    <a:pt x="2104" y="212"/>
                    <a:pt x="2121" y="218"/>
                    <a:pt x="2137" y="218"/>
                  </a:cubicBezTo>
                  <a:cubicBezTo>
                    <a:pt x="2159" y="215"/>
                    <a:pt x="2179" y="214"/>
                    <a:pt x="2199" y="214"/>
                  </a:cubicBezTo>
                  <a:cubicBezTo>
                    <a:pt x="2218" y="214"/>
                    <a:pt x="2237" y="215"/>
                    <a:pt x="2256" y="218"/>
                  </a:cubicBezTo>
                  <a:cubicBezTo>
                    <a:pt x="2294" y="223"/>
                    <a:pt x="2338" y="229"/>
                    <a:pt x="2376" y="229"/>
                  </a:cubicBezTo>
                  <a:cubicBezTo>
                    <a:pt x="2436" y="240"/>
                    <a:pt x="2496" y="261"/>
                    <a:pt x="2550" y="283"/>
                  </a:cubicBezTo>
                  <a:cubicBezTo>
                    <a:pt x="2604" y="305"/>
                    <a:pt x="2653" y="337"/>
                    <a:pt x="2702" y="359"/>
                  </a:cubicBezTo>
                  <a:cubicBezTo>
                    <a:pt x="2746" y="370"/>
                    <a:pt x="2784" y="397"/>
                    <a:pt x="2816" y="430"/>
                  </a:cubicBezTo>
                  <a:cubicBezTo>
                    <a:pt x="2822" y="441"/>
                    <a:pt x="2833" y="446"/>
                    <a:pt x="2843" y="452"/>
                  </a:cubicBezTo>
                  <a:cubicBezTo>
                    <a:pt x="2952" y="501"/>
                    <a:pt x="3045" y="566"/>
                    <a:pt x="3121" y="658"/>
                  </a:cubicBezTo>
                  <a:cubicBezTo>
                    <a:pt x="3142" y="674"/>
                    <a:pt x="3164" y="696"/>
                    <a:pt x="3180" y="713"/>
                  </a:cubicBezTo>
                  <a:cubicBezTo>
                    <a:pt x="3197" y="723"/>
                    <a:pt x="3219" y="734"/>
                    <a:pt x="3224" y="751"/>
                  </a:cubicBezTo>
                  <a:cubicBezTo>
                    <a:pt x="3235" y="789"/>
                    <a:pt x="3257" y="816"/>
                    <a:pt x="3289" y="832"/>
                  </a:cubicBezTo>
                  <a:cubicBezTo>
                    <a:pt x="3318" y="851"/>
                    <a:pt x="3313" y="905"/>
                    <a:pt x="3350" y="905"/>
                  </a:cubicBezTo>
                  <a:cubicBezTo>
                    <a:pt x="3354" y="905"/>
                    <a:pt x="3359" y="905"/>
                    <a:pt x="3365" y="903"/>
                  </a:cubicBezTo>
                  <a:cubicBezTo>
                    <a:pt x="3392" y="946"/>
                    <a:pt x="3420" y="995"/>
                    <a:pt x="3441" y="1039"/>
                  </a:cubicBezTo>
                  <a:cubicBezTo>
                    <a:pt x="3447" y="1050"/>
                    <a:pt x="3441" y="1071"/>
                    <a:pt x="3447" y="1077"/>
                  </a:cubicBezTo>
                  <a:cubicBezTo>
                    <a:pt x="3507" y="1126"/>
                    <a:pt x="3512" y="1196"/>
                    <a:pt x="3534" y="1267"/>
                  </a:cubicBezTo>
                  <a:cubicBezTo>
                    <a:pt x="3545" y="1278"/>
                    <a:pt x="3545" y="1294"/>
                    <a:pt x="3545" y="1310"/>
                  </a:cubicBezTo>
                  <a:cubicBezTo>
                    <a:pt x="3528" y="1349"/>
                    <a:pt x="3556" y="1354"/>
                    <a:pt x="3577" y="1376"/>
                  </a:cubicBezTo>
                  <a:lnTo>
                    <a:pt x="3577" y="1381"/>
                  </a:lnTo>
                  <a:cubicBezTo>
                    <a:pt x="3561" y="1414"/>
                    <a:pt x="3566" y="1457"/>
                    <a:pt x="3588" y="1484"/>
                  </a:cubicBezTo>
                  <a:cubicBezTo>
                    <a:pt x="3643" y="1582"/>
                    <a:pt x="3621" y="1686"/>
                    <a:pt x="3621" y="1789"/>
                  </a:cubicBezTo>
                  <a:cubicBezTo>
                    <a:pt x="3621" y="1811"/>
                    <a:pt x="3610" y="1827"/>
                    <a:pt x="3615" y="1843"/>
                  </a:cubicBezTo>
                  <a:cubicBezTo>
                    <a:pt x="3621" y="1919"/>
                    <a:pt x="3615" y="1995"/>
                    <a:pt x="3594" y="2071"/>
                  </a:cubicBezTo>
                  <a:cubicBezTo>
                    <a:pt x="3577" y="2169"/>
                    <a:pt x="3550" y="2267"/>
                    <a:pt x="3512" y="2354"/>
                  </a:cubicBezTo>
                  <a:cubicBezTo>
                    <a:pt x="3512" y="2365"/>
                    <a:pt x="3512" y="2376"/>
                    <a:pt x="3507" y="2387"/>
                  </a:cubicBezTo>
                  <a:cubicBezTo>
                    <a:pt x="3469" y="2441"/>
                    <a:pt x="3431" y="2501"/>
                    <a:pt x="3392" y="2555"/>
                  </a:cubicBezTo>
                  <a:cubicBezTo>
                    <a:pt x="3371" y="2593"/>
                    <a:pt x="3349" y="2631"/>
                    <a:pt x="3327" y="2675"/>
                  </a:cubicBezTo>
                  <a:lnTo>
                    <a:pt x="3251" y="2713"/>
                  </a:lnTo>
                  <a:lnTo>
                    <a:pt x="3213" y="2816"/>
                  </a:lnTo>
                  <a:lnTo>
                    <a:pt x="3137" y="2816"/>
                  </a:lnTo>
                  <a:lnTo>
                    <a:pt x="3121" y="2871"/>
                  </a:lnTo>
                  <a:cubicBezTo>
                    <a:pt x="3113" y="2866"/>
                    <a:pt x="3107" y="2863"/>
                    <a:pt x="3101" y="2863"/>
                  </a:cubicBezTo>
                  <a:cubicBezTo>
                    <a:pt x="3072" y="2863"/>
                    <a:pt x="3057" y="2912"/>
                    <a:pt x="3023" y="2912"/>
                  </a:cubicBezTo>
                  <a:cubicBezTo>
                    <a:pt x="3018" y="2912"/>
                    <a:pt x="3012" y="2911"/>
                    <a:pt x="3007" y="2909"/>
                  </a:cubicBezTo>
                  <a:cubicBezTo>
                    <a:pt x="2990" y="2947"/>
                    <a:pt x="2947" y="2968"/>
                    <a:pt x="2903" y="2968"/>
                  </a:cubicBezTo>
                  <a:cubicBezTo>
                    <a:pt x="2903" y="2979"/>
                    <a:pt x="2903" y="2990"/>
                    <a:pt x="2903" y="3006"/>
                  </a:cubicBezTo>
                  <a:cubicBezTo>
                    <a:pt x="2895" y="3009"/>
                    <a:pt x="2886" y="3009"/>
                    <a:pt x="2876" y="3009"/>
                  </a:cubicBezTo>
                  <a:cubicBezTo>
                    <a:pt x="2867" y="3009"/>
                    <a:pt x="2857" y="3009"/>
                    <a:pt x="2849" y="3012"/>
                  </a:cubicBezTo>
                  <a:cubicBezTo>
                    <a:pt x="2834" y="3017"/>
                    <a:pt x="2847" y="3050"/>
                    <a:pt x="2818" y="3050"/>
                  </a:cubicBezTo>
                  <a:cubicBezTo>
                    <a:pt x="2816" y="3050"/>
                    <a:pt x="2813" y="3050"/>
                    <a:pt x="2811" y="3050"/>
                  </a:cubicBezTo>
                  <a:cubicBezTo>
                    <a:pt x="2784" y="3055"/>
                    <a:pt x="2751" y="3061"/>
                    <a:pt x="2724" y="3072"/>
                  </a:cubicBezTo>
                  <a:lnTo>
                    <a:pt x="2686" y="3044"/>
                  </a:lnTo>
                  <a:cubicBezTo>
                    <a:pt x="2621" y="3072"/>
                    <a:pt x="2555" y="3099"/>
                    <a:pt x="2490" y="3126"/>
                  </a:cubicBezTo>
                  <a:cubicBezTo>
                    <a:pt x="2479" y="3131"/>
                    <a:pt x="2479" y="3148"/>
                    <a:pt x="2474" y="3164"/>
                  </a:cubicBezTo>
                  <a:lnTo>
                    <a:pt x="2441" y="3104"/>
                  </a:lnTo>
                  <a:lnTo>
                    <a:pt x="2343" y="3126"/>
                  </a:lnTo>
                  <a:lnTo>
                    <a:pt x="2425" y="3164"/>
                  </a:lnTo>
                  <a:cubicBezTo>
                    <a:pt x="2414" y="3170"/>
                    <a:pt x="2403" y="3175"/>
                    <a:pt x="2398" y="3175"/>
                  </a:cubicBezTo>
                  <a:cubicBezTo>
                    <a:pt x="2371" y="3175"/>
                    <a:pt x="2349" y="3170"/>
                    <a:pt x="2322" y="3164"/>
                  </a:cubicBezTo>
                  <a:cubicBezTo>
                    <a:pt x="2303" y="3164"/>
                    <a:pt x="2283" y="3161"/>
                    <a:pt x="2265" y="3161"/>
                  </a:cubicBezTo>
                  <a:cubicBezTo>
                    <a:pt x="2253" y="3161"/>
                    <a:pt x="2242" y="3163"/>
                    <a:pt x="2235" y="3170"/>
                  </a:cubicBezTo>
                  <a:cubicBezTo>
                    <a:pt x="2217" y="3184"/>
                    <a:pt x="2200" y="3189"/>
                    <a:pt x="2184" y="3189"/>
                  </a:cubicBezTo>
                  <a:cubicBezTo>
                    <a:pt x="2151" y="3189"/>
                    <a:pt x="2122" y="3170"/>
                    <a:pt x="2093" y="3170"/>
                  </a:cubicBezTo>
                  <a:cubicBezTo>
                    <a:pt x="2077" y="3170"/>
                    <a:pt x="2061" y="3148"/>
                    <a:pt x="2044" y="3137"/>
                  </a:cubicBezTo>
                  <a:lnTo>
                    <a:pt x="2001" y="3180"/>
                  </a:lnTo>
                  <a:cubicBezTo>
                    <a:pt x="1990" y="3159"/>
                    <a:pt x="1990" y="3142"/>
                    <a:pt x="1979" y="3121"/>
                  </a:cubicBezTo>
                  <a:cubicBezTo>
                    <a:pt x="1956" y="3137"/>
                    <a:pt x="1934" y="3159"/>
                    <a:pt x="1911" y="3159"/>
                  </a:cubicBezTo>
                  <a:cubicBezTo>
                    <a:pt x="1896" y="3159"/>
                    <a:pt x="1880" y="3149"/>
                    <a:pt x="1865" y="3121"/>
                  </a:cubicBezTo>
                  <a:cubicBezTo>
                    <a:pt x="1805" y="3115"/>
                    <a:pt x="1751" y="3104"/>
                    <a:pt x="1697" y="3083"/>
                  </a:cubicBezTo>
                  <a:cubicBezTo>
                    <a:pt x="1691" y="3083"/>
                    <a:pt x="1686" y="3099"/>
                    <a:pt x="1680" y="3104"/>
                  </a:cubicBezTo>
                  <a:cubicBezTo>
                    <a:pt x="1658" y="3083"/>
                    <a:pt x="1648" y="3039"/>
                    <a:pt x="1604" y="3039"/>
                  </a:cubicBezTo>
                  <a:cubicBezTo>
                    <a:pt x="1582" y="3034"/>
                    <a:pt x="1566" y="3006"/>
                    <a:pt x="1544" y="2990"/>
                  </a:cubicBezTo>
                  <a:cubicBezTo>
                    <a:pt x="1474" y="2958"/>
                    <a:pt x="1408" y="2914"/>
                    <a:pt x="1343" y="2865"/>
                  </a:cubicBezTo>
                  <a:cubicBezTo>
                    <a:pt x="1342" y="2865"/>
                    <a:pt x="1340" y="2865"/>
                    <a:pt x="1339" y="2865"/>
                  </a:cubicBezTo>
                  <a:cubicBezTo>
                    <a:pt x="1305" y="2865"/>
                    <a:pt x="1303" y="2807"/>
                    <a:pt x="1271" y="2807"/>
                  </a:cubicBezTo>
                  <a:cubicBezTo>
                    <a:pt x="1267" y="2807"/>
                    <a:pt x="1262" y="2808"/>
                    <a:pt x="1256" y="2811"/>
                  </a:cubicBezTo>
                  <a:cubicBezTo>
                    <a:pt x="1240" y="2784"/>
                    <a:pt x="1191" y="2784"/>
                    <a:pt x="1191" y="2735"/>
                  </a:cubicBezTo>
                  <a:cubicBezTo>
                    <a:pt x="1088" y="2707"/>
                    <a:pt x="1055" y="2577"/>
                    <a:pt x="957" y="2544"/>
                  </a:cubicBezTo>
                  <a:cubicBezTo>
                    <a:pt x="946" y="2539"/>
                    <a:pt x="935" y="2517"/>
                    <a:pt x="930" y="2506"/>
                  </a:cubicBezTo>
                  <a:cubicBezTo>
                    <a:pt x="919" y="2490"/>
                    <a:pt x="908" y="2474"/>
                    <a:pt x="892" y="2463"/>
                  </a:cubicBezTo>
                  <a:cubicBezTo>
                    <a:pt x="821" y="2398"/>
                    <a:pt x="756" y="2338"/>
                    <a:pt x="685" y="2273"/>
                  </a:cubicBezTo>
                  <a:cubicBezTo>
                    <a:pt x="664" y="2245"/>
                    <a:pt x="642" y="2218"/>
                    <a:pt x="626" y="2191"/>
                  </a:cubicBezTo>
                  <a:lnTo>
                    <a:pt x="566" y="2110"/>
                  </a:lnTo>
                  <a:cubicBezTo>
                    <a:pt x="544" y="2082"/>
                    <a:pt x="522" y="2050"/>
                    <a:pt x="495" y="2023"/>
                  </a:cubicBezTo>
                  <a:cubicBezTo>
                    <a:pt x="484" y="2006"/>
                    <a:pt x="473" y="1979"/>
                    <a:pt x="457" y="1974"/>
                  </a:cubicBezTo>
                  <a:cubicBezTo>
                    <a:pt x="419" y="1963"/>
                    <a:pt x="403" y="1930"/>
                    <a:pt x="381" y="1903"/>
                  </a:cubicBezTo>
                  <a:cubicBezTo>
                    <a:pt x="327" y="1838"/>
                    <a:pt x="267" y="1783"/>
                    <a:pt x="196" y="1734"/>
                  </a:cubicBezTo>
                  <a:cubicBezTo>
                    <a:pt x="180" y="1713"/>
                    <a:pt x="180" y="1686"/>
                    <a:pt x="191" y="1658"/>
                  </a:cubicBezTo>
                  <a:cubicBezTo>
                    <a:pt x="213" y="1631"/>
                    <a:pt x="207" y="1582"/>
                    <a:pt x="251" y="1566"/>
                  </a:cubicBezTo>
                  <a:cubicBezTo>
                    <a:pt x="278" y="1555"/>
                    <a:pt x="256" y="1495"/>
                    <a:pt x="305" y="1495"/>
                  </a:cubicBezTo>
                  <a:cubicBezTo>
                    <a:pt x="310" y="1495"/>
                    <a:pt x="310" y="1474"/>
                    <a:pt x="321" y="1457"/>
                  </a:cubicBezTo>
                  <a:cubicBezTo>
                    <a:pt x="332" y="1435"/>
                    <a:pt x="338" y="1425"/>
                    <a:pt x="348" y="1397"/>
                  </a:cubicBezTo>
                  <a:cubicBezTo>
                    <a:pt x="365" y="1370"/>
                    <a:pt x="403" y="1381"/>
                    <a:pt x="408" y="1338"/>
                  </a:cubicBezTo>
                  <a:cubicBezTo>
                    <a:pt x="414" y="1316"/>
                    <a:pt x="457" y="1300"/>
                    <a:pt x="468" y="1272"/>
                  </a:cubicBezTo>
                  <a:cubicBezTo>
                    <a:pt x="484" y="1245"/>
                    <a:pt x="522" y="1234"/>
                    <a:pt x="512" y="1191"/>
                  </a:cubicBezTo>
                  <a:lnTo>
                    <a:pt x="512" y="1185"/>
                  </a:lnTo>
                  <a:cubicBezTo>
                    <a:pt x="560" y="1164"/>
                    <a:pt x="560" y="1098"/>
                    <a:pt x="598" y="1066"/>
                  </a:cubicBezTo>
                  <a:cubicBezTo>
                    <a:pt x="637" y="1028"/>
                    <a:pt x="675" y="1001"/>
                    <a:pt x="707" y="963"/>
                  </a:cubicBezTo>
                  <a:cubicBezTo>
                    <a:pt x="756" y="908"/>
                    <a:pt x="816" y="881"/>
                    <a:pt x="854" y="810"/>
                  </a:cubicBezTo>
                  <a:cubicBezTo>
                    <a:pt x="876" y="778"/>
                    <a:pt x="903" y="751"/>
                    <a:pt x="935" y="729"/>
                  </a:cubicBezTo>
                  <a:cubicBezTo>
                    <a:pt x="946" y="718"/>
                    <a:pt x="957" y="707"/>
                    <a:pt x="963" y="691"/>
                  </a:cubicBezTo>
                  <a:cubicBezTo>
                    <a:pt x="974" y="664"/>
                    <a:pt x="1001" y="642"/>
                    <a:pt x="1028" y="631"/>
                  </a:cubicBezTo>
                  <a:cubicBezTo>
                    <a:pt x="1061" y="620"/>
                    <a:pt x="1082" y="593"/>
                    <a:pt x="1093" y="566"/>
                  </a:cubicBezTo>
                  <a:cubicBezTo>
                    <a:pt x="1104" y="533"/>
                    <a:pt x="1142" y="511"/>
                    <a:pt x="1169" y="495"/>
                  </a:cubicBezTo>
                  <a:cubicBezTo>
                    <a:pt x="1218" y="473"/>
                    <a:pt x="1256" y="435"/>
                    <a:pt x="1300" y="414"/>
                  </a:cubicBezTo>
                  <a:cubicBezTo>
                    <a:pt x="1357" y="388"/>
                    <a:pt x="1409" y="332"/>
                    <a:pt x="1480" y="332"/>
                  </a:cubicBezTo>
                  <a:cubicBezTo>
                    <a:pt x="1483" y="332"/>
                    <a:pt x="1487" y="332"/>
                    <a:pt x="1490" y="332"/>
                  </a:cubicBezTo>
                  <a:cubicBezTo>
                    <a:pt x="1533" y="332"/>
                    <a:pt x="1571" y="299"/>
                    <a:pt x="1615" y="283"/>
                  </a:cubicBezTo>
                  <a:cubicBezTo>
                    <a:pt x="1648" y="261"/>
                    <a:pt x="1686" y="250"/>
                    <a:pt x="1718" y="250"/>
                  </a:cubicBezTo>
                  <a:cubicBezTo>
                    <a:pt x="1735" y="250"/>
                    <a:pt x="1751" y="250"/>
                    <a:pt x="1762" y="240"/>
                  </a:cubicBezTo>
                  <a:cubicBezTo>
                    <a:pt x="1778" y="234"/>
                    <a:pt x="1941" y="212"/>
                    <a:pt x="1957" y="212"/>
                  </a:cubicBezTo>
                  <a:lnTo>
                    <a:pt x="2017" y="212"/>
                  </a:lnTo>
                  <a:cubicBezTo>
                    <a:pt x="2032" y="212"/>
                    <a:pt x="2051" y="210"/>
                    <a:pt x="2067" y="210"/>
                  </a:cubicBezTo>
                  <a:close/>
                  <a:moveTo>
                    <a:pt x="2044" y="0"/>
                  </a:moveTo>
                  <a:cubicBezTo>
                    <a:pt x="2001" y="44"/>
                    <a:pt x="1936" y="66"/>
                    <a:pt x="1870" y="66"/>
                  </a:cubicBezTo>
                  <a:cubicBezTo>
                    <a:pt x="1767" y="66"/>
                    <a:pt x="1658" y="82"/>
                    <a:pt x="1555" y="115"/>
                  </a:cubicBezTo>
                  <a:lnTo>
                    <a:pt x="1577" y="142"/>
                  </a:lnTo>
                  <a:cubicBezTo>
                    <a:pt x="1485" y="164"/>
                    <a:pt x="1398" y="196"/>
                    <a:pt x="1311" y="240"/>
                  </a:cubicBezTo>
                  <a:cubicBezTo>
                    <a:pt x="1289" y="261"/>
                    <a:pt x="1256" y="278"/>
                    <a:pt x="1229" y="289"/>
                  </a:cubicBezTo>
                  <a:cubicBezTo>
                    <a:pt x="1180" y="305"/>
                    <a:pt x="1137" y="332"/>
                    <a:pt x="1099" y="370"/>
                  </a:cubicBezTo>
                  <a:cubicBezTo>
                    <a:pt x="1044" y="414"/>
                    <a:pt x="1001" y="473"/>
                    <a:pt x="925" y="479"/>
                  </a:cubicBezTo>
                  <a:cubicBezTo>
                    <a:pt x="914" y="479"/>
                    <a:pt x="903" y="495"/>
                    <a:pt x="897" y="511"/>
                  </a:cubicBezTo>
                  <a:cubicBezTo>
                    <a:pt x="892" y="528"/>
                    <a:pt x="892" y="544"/>
                    <a:pt x="870" y="544"/>
                  </a:cubicBezTo>
                  <a:cubicBezTo>
                    <a:pt x="832" y="544"/>
                    <a:pt x="816" y="588"/>
                    <a:pt x="800" y="609"/>
                  </a:cubicBezTo>
                  <a:cubicBezTo>
                    <a:pt x="789" y="631"/>
                    <a:pt x="772" y="669"/>
                    <a:pt x="762" y="669"/>
                  </a:cubicBezTo>
                  <a:cubicBezTo>
                    <a:pt x="724" y="669"/>
                    <a:pt x="718" y="702"/>
                    <a:pt x="702" y="723"/>
                  </a:cubicBezTo>
                  <a:cubicBezTo>
                    <a:pt x="675" y="761"/>
                    <a:pt x="647" y="800"/>
                    <a:pt x="615" y="832"/>
                  </a:cubicBezTo>
                  <a:cubicBezTo>
                    <a:pt x="598" y="854"/>
                    <a:pt x="555" y="865"/>
                    <a:pt x="582" y="908"/>
                  </a:cubicBezTo>
                  <a:lnTo>
                    <a:pt x="512" y="979"/>
                  </a:lnTo>
                  <a:cubicBezTo>
                    <a:pt x="512" y="979"/>
                    <a:pt x="512" y="984"/>
                    <a:pt x="512" y="984"/>
                  </a:cubicBezTo>
                  <a:cubicBezTo>
                    <a:pt x="501" y="1033"/>
                    <a:pt x="457" y="1066"/>
                    <a:pt x="430" y="1104"/>
                  </a:cubicBezTo>
                  <a:cubicBezTo>
                    <a:pt x="381" y="1158"/>
                    <a:pt x="338" y="1218"/>
                    <a:pt x="300" y="1278"/>
                  </a:cubicBezTo>
                  <a:cubicBezTo>
                    <a:pt x="283" y="1316"/>
                    <a:pt x="256" y="1354"/>
                    <a:pt x="218" y="1376"/>
                  </a:cubicBezTo>
                  <a:cubicBezTo>
                    <a:pt x="185" y="1397"/>
                    <a:pt x="196" y="1425"/>
                    <a:pt x="202" y="1457"/>
                  </a:cubicBezTo>
                  <a:cubicBezTo>
                    <a:pt x="191" y="1463"/>
                    <a:pt x="180" y="1474"/>
                    <a:pt x="169" y="1490"/>
                  </a:cubicBezTo>
                  <a:cubicBezTo>
                    <a:pt x="115" y="1561"/>
                    <a:pt x="66" y="1637"/>
                    <a:pt x="22" y="1713"/>
                  </a:cubicBezTo>
                  <a:cubicBezTo>
                    <a:pt x="1" y="1751"/>
                    <a:pt x="11" y="1789"/>
                    <a:pt x="49" y="1821"/>
                  </a:cubicBezTo>
                  <a:cubicBezTo>
                    <a:pt x="60" y="1827"/>
                    <a:pt x="71" y="1838"/>
                    <a:pt x="82" y="1854"/>
                  </a:cubicBezTo>
                  <a:lnTo>
                    <a:pt x="213" y="2017"/>
                  </a:lnTo>
                  <a:cubicBezTo>
                    <a:pt x="223" y="2033"/>
                    <a:pt x="256" y="2012"/>
                    <a:pt x="256" y="2050"/>
                  </a:cubicBezTo>
                  <a:cubicBezTo>
                    <a:pt x="251" y="2099"/>
                    <a:pt x="289" y="2110"/>
                    <a:pt x="316" y="2110"/>
                  </a:cubicBezTo>
                  <a:cubicBezTo>
                    <a:pt x="363" y="2115"/>
                    <a:pt x="339" y="2186"/>
                    <a:pt x="382" y="2186"/>
                  </a:cubicBezTo>
                  <a:cubicBezTo>
                    <a:pt x="383" y="2186"/>
                    <a:pt x="385" y="2186"/>
                    <a:pt x="386" y="2186"/>
                  </a:cubicBezTo>
                  <a:cubicBezTo>
                    <a:pt x="386" y="2186"/>
                    <a:pt x="392" y="2180"/>
                    <a:pt x="392" y="2180"/>
                  </a:cubicBezTo>
                  <a:cubicBezTo>
                    <a:pt x="430" y="2207"/>
                    <a:pt x="490" y="2235"/>
                    <a:pt x="506" y="2278"/>
                  </a:cubicBezTo>
                  <a:cubicBezTo>
                    <a:pt x="517" y="2316"/>
                    <a:pt x="544" y="2343"/>
                    <a:pt x="582" y="2360"/>
                  </a:cubicBezTo>
                  <a:cubicBezTo>
                    <a:pt x="626" y="2376"/>
                    <a:pt x="626" y="2452"/>
                    <a:pt x="680" y="2452"/>
                  </a:cubicBezTo>
                  <a:cubicBezTo>
                    <a:pt x="675" y="2534"/>
                    <a:pt x="767" y="2534"/>
                    <a:pt x="783" y="2604"/>
                  </a:cubicBezTo>
                  <a:cubicBezTo>
                    <a:pt x="789" y="2615"/>
                    <a:pt x="821" y="2626"/>
                    <a:pt x="832" y="2637"/>
                  </a:cubicBezTo>
                  <a:cubicBezTo>
                    <a:pt x="843" y="2653"/>
                    <a:pt x="827" y="2675"/>
                    <a:pt x="854" y="2686"/>
                  </a:cubicBezTo>
                  <a:cubicBezTo>
                    <a:pt x="887" y="2697"/>
                    <a:pt x="935" y="2707"/>
                    <a:pt x="935" y="2762"/>
                  </a:cubicBezTo>
                  <a:cubicBezTo>
                    <a:pt x="979" y="2773"/>
                    <a:pt x="979" y="2832"/>
                    <a:pt x="1012" y="2843"/>
                  </a:cubicBezTo>
                  <a:cubicBezTo>
                    <a:pt x="1082" y="2881"/>
                    <a:pt x="1131" y="2958"/>
                    <a:pt x="1191" y="2996"/>
                  </a:cubicBezTo>
                  <a:cubicBezTo>
                    <a:pt x="1256" y="3034"/>
                    <a:pt x="1316" y="3077"/>
                    <a:pt x="1376" y="3115"/>
                  </a:cubicBezTo>
                  <a:cubicBezTo>
                    <a:pt x="1430" y="3148"/>
                    <a:pt x="1490" y="3175"/>
                    <a:pt x="1555" y="3191"/>
                  </a:cubicBezTo>
                  <a:cubicBezTo>
                    <a:pt x="1620" y="3213"/>
                    <a:pt x="1680" y="3240"/>
                    <a:pt x="1745" y="3256"/>
                  </a:cubicBezTo>
                  <a:cubicBezTo>
                    <a:pt x="1794" y="3262"/>
                    <a:pt x="1843" y="3273"/>
                    <a:pt x="1892" y="3289"/>
                  </a:cubicBezTo>
                  <a:cubicBezTo>
                    <a:pt x="1905" y="3296"/>
                    <a:pt x="1919" y="3298"/>
                    <a:pt x="1932" y="3298"/>
                  </a:cubicBezTo>
                  <a:cubicBezTo>
                    <a:pt x="1954" y="3298"/>
                    <a:pt x="1977" y="3292"/>
                    <a:pt x="1999" y="3292"/>
                  </a:cubicBezTo>
                  <a:cubicBezTo>
                    <a:pt x="2007" y="3292"/>
                    <a:pt x="2015" y="3293"/>
                    <a:pt x="2023" y="3295"/>
                  </a:cubicBezTo>
                  <a:cubicBezTo>
                    <a:pt x="2061" y="3305"/>
                    <a:pt x="2104" y="3316"/>
                    <a:pt x="2148" y="3322"/>
                  </a:cubicBezTo>
                  <a:lnTo>
                    <a:pt x="2153" y="3322"/>
                  </a:lnTo>
                  <a:cubicBezTo>
                    <a:pt x="2267" y="3305"/>
                    <a:pt x="2381" y="3295"/>
                    <a:pt x="2496" y="3289"/>
                  </a:cubicBezTo>
                  <a:cubicBezTo>
                    <a:pt x="2501" y="3289"/>
                    <a:pt x="2512" y="3289"/>
                    <a:pt x="2523" y="3284"/>
                  </a:cubicBezTo>
                  <a:cubicBezTo>
                    <a:pt x="2561" y="3273"/>
                    <a:pt x="2599" y="3256"/>
                    <a:pt x="2637" y="3240"/>
                  </a:cubicBezTo>
                  <a:cubicBezTo>
                    <a:pt x="2677" y="3230"/>
                    <a:pt x="2712" y="3207"/>
                    <a:pt x="2746" y="3207"/>
                  </a:cubicBezTo>
                  <a:cubicBezTo>
                    <a:pt x="2750" y="3207"/>
                    <a:pt x="2753" y="3207"/>
                    <a:pt x="2756" y="3208"/>
                  </a:cubicBezTo>
                  <a:cubicBezTo>
                    <a:pt x="2761" y="3209"/>
                    <a:pt x="2765" y="3209"/>
                    <a:pt x="2769" y="3209"/>
                  </a:cubicBezTo>
                  <a:cubicBezTo>
                    <a:pt x="2810" y="3209"/>
                    <a:pt x="2831" y="3164"/>
                    <a:pt x="2871" y="3164"/>
                  </a:cubicBezTo>
                  <a:cubicBezTo>
                    <a:pt x="2873" y="3165"/>
                    <a:pt x="2875" y="3165"/>
                    <a:pt x="2877" y="3165"/>
                  </a:cubicBezTo>
                  <a:cubicBezTo>
                    <a:pt x="2896" y="3165"/>
                    <a:pt x="2916" y="3142"/>
                    <a:pt x="2936" y="3142"/>
                  </a:cubicBezTo>
                  <a:cubicBezTo>
                    <a:pt x="2996" y="3131"/>
                    <a:pt x="3050" y="3093"/>
                    <a:pt x="3088" y="3044"/>
                  </a:cubicBezTo>
                  <a:cubicBezTo>
                    <a:pt x="3104" y="3023"/>
                    <a:pt x="3126" y="3006"/>
                    <a:pt x="3148" y="2996"/>
                  </a:cubicBezTo>
                  <a:cubicBezTo>
                    <a:pt x="3197" y="2979"/>
                    <a:pt x="3246" y="2963"/>
                    <a:pt x="3267" y="2903"/>
                  </a:cubicBezTo>
                  <a:cubicBezTo>
                    <a:pt x="3273" y="2892"/>
                    <a:pt x="3284" y="2876"/>
                    <a:pt x="3289" y="2876"/>
                  </a:cubicBezTo>
                  <a:cubicBezTo>
                    <a:pt x="3338" y="2871"/>
                    <a:pt x="3354" y="2827"/>
                    <a:pt x="3376" y="2794"/>
                  </a:cubicBezTo>
                  <a:cubicBezTo>
                    <a:pt x="3414" y="2729"/>
                    <a:pt x="3485" y="2697"/>
                    <a:pt x="3507" y="2620"/>
                  </a:cubicBezTo>
                  <a:cubicBezTo>
                    <a:pt x="3507" y="2615"/>
                    <a:pt x="3512" y="2615"/>
                    <a:pt x="3512" y="2615"/>
                  </a:cubicBezTo>
                  <a:cubicBezTo>
                    <a:pt x="3539" y="2582"/>
                    <a:pt x="3550" y="2544"/>
                    <a:pt x="3577" y="2517"/>
                  </a:cubicBezTo>
                  <a:cubicBezTo>
                    <a:pt x="3599" y="2479"/>
                    <a:pt x="3615" y="2436"/>
                    <a:pt x="3621" y="2392"/>
                  </a:cubicBezTo>
                  <a:cubicBezTo>
                    <a:pt x="3626" y="2381"/>
                    <a:pt x="3621" y="2365"/>
                    <a:pt x="3626" y="2365"/>
                  </a:cubicBezTo>
                  <a:cubicBezTo>
                    <a:pt x="3659" y="2327"/>
                    <a:pt x="3675" y="2283"/>
                    <a:pt x="3670" y="2235"/>
                  </a:cubicBezTo>
                  <a:cubicBezTo>
                    <a:pt x="3681" y="2191"/>
                    <a:pt x="3697" y="2142"/>
                    <a:pt x="3713" y="2099"/>
                  </a:cubicBezTo>
                  <a:cubicBezTo>
                    <a:pt x="3719" y="2082"/>
                    <a:pt x="3719" y="2066"/>
                    <a:pt x="3719" y="2044"/>
                  </a:cubicBezTo>
                  <a:lnTo>
                    <a:pt x="3724" y="1870"/>
                  </a:lnTo>
                  <a:cubicBezTo>
                    <a:pt x="3724" y="1854"/>
                    <a:pt x="3757" y="1849"/>
                    <a:pt x="3735" y="1821"/>
                  </a:cubicBezTo>
                  <a:cubicBezTo>
                    <a:pt x="3708" y="1783"/>
                    <a:pt x="3724" y="1734"/>
                    <a:pt x="3729" y="1702"/>
                  </a:cubicBezTo>
                  <a:cubicBezTo>
                    <a:pt x="3735" y="1664"/>
                    <a:pt x="3751" y="1626"/>
                    <a:pt x="3729" y="1593"/>
                  </a:cubicBezTo>
                  <a:cubicBezTo>
                    <a:pt x="3708" y="1561"/>
                    <a:pt x="3729" y="1501"/>
                    <a:pt x="3713" y="1463"/>
                  </a:cubicBezTo>
                  <a:cubicBezTo>
                    <a:pt x="3702" y="1425"/>
                    <a:pt x="3691" y="1381"/>
                    <a:pt x="3691" y="1343"/>
                  </a:cubicBezTo>
                  <a:cubicBezTo>
                    <a:pt x="3686" y="1289"/>
                    <a:pt x="3670" y="1240"/>
                    <a:pt x="3643" y="1196"/>
                  </a:cubicBezTo>
                  <a:cubicBezTo>
                    <a:pt x="3621" y="1142"/>
                    <a:pt x="3604" y="1088"/>
                    <a:pt x="3583" y="1033"/>
                  </a:cubicBezTo>
                  <a:cubicBezTo>
                    <a:pt x="3572" y="1011"/>
                    <a:pt x="3556" y="990"/>
                    <a:pt x="3539" y="968"/>
                  </a:cubicBezTo>
                  <a:cubicBezTo>
                    <a:pt x="3518" y="908"/>
                    <a:pt x="3485" y="859"/>
                    <a:pt x="3452" y="805"/>
                  </a:cubicBezTo>
                  <a:cubicBezTo>
                    <a:pt x="3409" y="740"/>
                    <a:pt x="3349" y="680"/>
                    <a:pt x="3295" y="620"/>
                  </a:cubicBezTo>
                  <a:cubicBezTo>
                    <a:pt x="3278" y="598"/>
                    <a:pt x="3267" y="571"/>
                    <a:pt x="3251" y="555"/>
                  </a:cubicBezTo>
                  <a:cubicBezTo>
                    <a:pt x="3240" y="544"/>
                    <a:pt x="3202" y="566"/>
                    <a:pt x="3208" y="517"/>
                  </a:cubicBezTo>
                  <a:cubicBezTo>
                    <a:pt x="3212" y="497"/>
                    <a:pt x="3207" y="492"/>
                    <a:pt x="3198" y="492"/>
                  </a:cubicBezTo>
                  <a:cubicBezTo>
                    <a:pt x="3191" y="492"/>
                    <a:pt x="3181" y="496"/>
                    <a:pt x="3174" y="496"/>
                  </a:cubicBezTo>
                  <a:cubicBezTo>
                    <a:pt x="3169" y="496"/>
                    <a:pt x="3165" y="495"/>
                    <a:pt x="3164" y="490"/>
                  </a:cubicBezTo>
                  <a:cubicBezTo>
                    <a:pt x="3142" y="408"/>
                    <a:pt x="3039" y="424"/>
                    <a:pt x="3012" y="354"/>
                  </a:cubicBezTo>
                  <a:cubicBezTo>
                    <a:pt x="3008" y="355"/>
                    <a:pt x="3003" y="355"/>
                    <a:pt x="3000" y="355"/>
                  </a:cubicBezTo>
                  <a:cubicBezTo>
                    <a:pt x="2957" y="355"/>
                    <a:pt x="2950" y="303"/>
                    <a:pt x="2925" y="283"/>
                  </a:cubicBezTo>
                  <a:cubicBezTo>
                    <a:pt x="2843" y="234"/>
                    <a:pt x="2762" y="191"/>
                    <a:pt x="2670" y="153"/>
                  </a:cubicBezTo>
                  <a:cubicBezTo>
                    <a:pt x="2593" y="115"/>
                    <a:pt x="2506" y="87"/>
                    <a:pt x="2425" y="60"/>
                  </a:cubicBezTo>
                  <a:cubicBezTo>
                    <a:pt x="2360" y="44"/>
                    <a:pt x="2300" y="33"/>
                    <a:pt x="2235" y="22"/>
                  </a:cubicBezTo>
                  <a:cubicBezTo>
                    <a:pt x="2217" y="18"/>
                    <a:pt x="2199" y="10"/>
                    <a:pt x="2185" y="10"/>
                  </a:cubicBezTo>
                  <a:cubicBezTo>
                    <a:pt x="2181" y="10"/>
                    <a:pt x="2178" y="10"/>
                    <a:pt x="2175" y="11"/>
                  </a:cubicBezTo>
                  <a:cubicBezTo>
                    <a:pt x="2159" y="20"/>
                    <a:pt x="2145" y="23"/>
                    <a:pt x="2131" y="23"/>
                  </a:cubicBezTo>
                  <a:cubicBezTo>
                    <a:pt x="2101" y="23"/>
                    <a:pt x="2074" y="8"/>
                    <a:pt x="20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79" name="Google Shape;6946;p123"/>
            <p:cNvSpPr/>
            <p:nvPr/>
          </p:nvSpPr>
          <p:spPr>
            <a:xfrm>
              <a:off x="2189630" y="3674839"/>
              <a:ext cx="563446" cy="349462"/>
            </a:xfrm>
            <a:custGeom>
              <a:avLst/>
              <a:gdLst/>
              <a:ahLst/>
              <a:cxnLst/>
              <a:rect l="l" t="t" r="r" b="b"/>
              <a:pathLst>
                <a:path w="4866" h="3018" extrusionOk="0">
                  <a:moveTo>
                    <a:pt x="87" y="0"/>
                  </a:moveTo>
                  <a:cubicBezTo>
                    <a:pt x="76" y="6"/>
                    <a:pt x="65" y="11"/>
                    <a:pt x="49" y="17"/>
                  </a:cubicBezTo>
                  <a:cubicBezTo>
                    <a:pt x="11" y="38"/>
                    <a:pt x="60" y="98"/>
                    <a:pt x="6" y="115"/>
                  </a:cubicBezTo>
                  <a:lnTo>
                    <a:pt x="6" y="131"/>
                  </a:lnTo>
                  <a:cubicBezTo>
                    <a:pt x="27" y="212"/>
                    <a:pt x="0" y="288"/>
                    <a:pt x="27" y="370"/>
                  </a:cubicBezTo>
                  <a:cubicBezTo>
                    <a:pt x="27" y="375"/>
                    <a:pt x="27" y="386"/>
                    <a:pt x="27" y="397"/>
                  </a:cubicBezTo>
                  <a:cubicBezTo>
                    <a:pt x="27" y="413"/>
                    <a:pt x="38" y="441"/>
                    <a:pt x="33" y="452"/>
                  </a:cubicBezTo>
                  <a:cubicBezTo>
                    <a:pt x="6" y="479"/>
                    <a:pt x="44" y="495"/>
                    <a:pt x="44" y="511"/>
                  </a:cubicBezTo>
                  <a:cubicBezTo>
                    <a:pt x="49" y="587"/>
                    <a:pt x="65" y="664"/>
                    <a:pt x="82" y="745"/>
                  </a:cubicBezTo>
                  <a:cubicBezTo>
                    <a:pt x="87" y="772"/>
                    <a:pt x="114" y="799"/>
                    <a:pt x="114" y="827"/>
                  </a:cubicBezTo>
                  <a:cubicBezTo>
                    <a:pt x="120" y="865"/>
                    <a:pt x="125" y="897"/>
                    <a:pt x="142" y="924"/>
                  </a:cubicBezTo>
                  <a:cubicBezTo>
                    <a:pt x="152" y="952"/>
                    <a:pt x="190" y="979"/>
                    <a:pt x="185" y="995"/>
                  </a:cubicBezTo>
                  <a:cubicBezTo>
                    <a:pt x="163" y="1055"/>
                    <a:pt x="228" y="1077"/>
                    <a:pt x="228" y="1131"/>
                  </a:cubicBezTo>
                  <a:lnTo>
                    <a:pt x="272" y="1098"/>
                  </a:lnTo>
                  <a:cubicBezTo>
                    <a:pt x="277" y="1115"/>
                    <a:pt x="283" y="1126"/>
                    <a:pt x="283" y="1142"/>
                  </a:cubicBezTo>
                  <a:cubicBezTo>
                    <a:pt x="288" y="1153"/>
                    <a:pt x="288" y="1169"/>
                    <a:pt x="283" y="1180"/>
                  </a:cubicBezTo>
                  <a:lnTo>
                    <a:pt x="364" y="1294"/>
                  </a:lnTo>
                  <a:cubicBezTo>
                    <a:pt x="402" y="1343"/>
                    <a:pt x="435" y="1403"/>
                    <a:pt x="500" y="1419"/>
                  </a:cubicBezTo>
                  <a:cubicBezTo>
                    <a:pt x="500" y="1419"/>
                    <a:pt x="500" y="1419"/>
                    <a:pt x="500" y="1425"/>
                  </a:cubicBezTo>
                  <a:cubicBezTo>
                    <a:pt x="506" y="1457"/>
                    <a:pt x="522" y="1468"/>
                    <a:pt x="555" y="1473"/>
                  </a:cubicBezTo>
                  <a:cubicBezTo>
                    <a:pt x="571" y="1473"/>
                    <a:pt x="587" y="1506"/>
                    <a:pt x="604" y="1528"/>
                  </a:cubicBezTo>
                  <a:cubicBezTo>
                    <a:pt x="604" y="1528"/>
                    <a:pt x="609" y="1528"/>
                    <a:pt x="609" y="1533"/>
                  </a:cubicBezTo>
                  <a:cubicBezTo>
                    <a:pt x="617" y="1530"/>
                    <a:pt x="625" y="1529"/>
                    <a:pt x="631" y="1529"/>
                  </a:cubicBezTo>
                  <a:cubicBezTo>
                    <a:pt x="671" y="1529"/>
                    <a:pt x="680" y="1579"/>
                    <a:pt x="712" y="1593"/>
                  </a:cubicBezTo>
                  <a:cubicBezTo>
                    <a:pt x="734" y="1609"/>
                    <a:pt x="750" y="1631"/>
                    <a:pt x="783" y="1631"/>
                  </a:cubicBezTo>
                  <a:cubicBezTo>
                    <a:pt x="788" y="1631"/>
                    <a:pt x="805" y="1653"/>
                    <a:pt x="805" y="1653"/>
                  </a:cubicBezTo>
                  <a:cubicBezTo>
                    <a:pt x="794" y="1685"/>
                    <a:pt x="821" y="1696"/>
                    <a:pt x="848" y="1696"/>
                  </a:cubicBezTo>
                  <a:cubicBezTo>
                    <a:pt x="908" y="1707"/>
                    <a:pt x="946" y="1762"/>
                    <a:pt x="1006" y="1767"/>
                  </a:cubicBezTo>
                  <a:cubicBezTo>
                    <a:pt x="1017" y="1772"/>
                    <a:pt x="1028" y="1794"/>
                    <a:pt x="1038" y="1805"/>
                  </a:cubicBezTo>
                  <a:cubicBezTo>
                    <a:pt x="1071" y="1805"/>
                    <a:pt x="1109" y="1816"/>
                    <a:pt x="1136" y="1843"/>
                  </a:cubicBezTo>
                  <a:cubicBezTo>
                    <a:pt x="1163" y="1870"/>
                    <a:pt x="1196" y="1887"/>
                    <a:pt x="1234" y="1892"/>
                  </a:cubicBezTo>
                  <a:cubicBezTo>
                    <a:pt x="1272" y="1892"/>
                    <a:pt x="1299" y="1892"/>
                    <a:pt x="1327" y="1925"/>
                  </a:cubicBezTo>
                  <a:cubicBezTo>
                    <a:pt x="1332" y="1930"/>
                    <a:pt x="1343" y="1941"/>
                    <a:pt x="1348" y="1941"/>
                  </a:cubicBezTo>
                  <a:cubicBezTo>
                    <a:pt x="1354" y="1940"/>
                    <a:pt x="1360" y="1939"/>
                    <a:pt x="1366" y="1939"/>
                  </a:cubicBezTo>
                  <a:cubicBezTo>
                    <a:pt x="1404" y="1939"/>
                    <a:pt x="1429" y="1968"/>
                    <a:pt x="1462" y="1968"/>
                  </a:cubicBezTo>
                  <a:lnTo>
                    <a:pt x="1506" y="1968"/>
                  </a:lnTo>
                  <a:cubicBezTo>
                    <a:pt x="1511" y="1993"/>
                    <a:pt x="1521" y="2000"/>
                    <a:pt x="1534" y="2000"/>
                  </a:cubicBezTo>
                  <a:cubicBezTo>
                    <a:pt x="1549" y="2000"/>
                    <a:pt x="1567" y="1990"/>
                    <a:pt x="1582" y="1990"/>
                  </a:cubicBezTo>
                  <a:cubicBezTo>
                    <a:pt x="1587" y="1993"/>
                    <a:pt x="1594" y="1994"/>
                    <a:pt x="1601" y="1994"/>
                  </a:cubicBezTo>
                  <a:cubicBezTo>
                    <a:pt x="1608" y="1994"/>
                    <a:pt x="1615" y="1993"/>
                    <a:pt x="1620" y="1990"/>
                  </a:cubicBezTo>
                  <a:lnTo>
                    <a:pt x="1620" y="2039"/>
                  </a:lnTo>
                  <a:cubicBezTo>
                    <a:pt x="1636" y="2037"/>
                    <a:pt x="1652" y="2037"/>
                    <a:pt x="1668" y="2037"/>
                  </a:cubicBezTo>
                  <a:cubicBezTo>
                    <a:pt x="1777" y="2037"/>
                    <a:pt x="1884" y="2068"/>
                    <a:pt x="1979" y="2120"/>
                  </a:cubicBezTo>
                  <a:lnTo>
                    <a:pt x="2022" y="2099"/>
                  </a:lnTo>
                  <a:cubicBezTo>
                    <a:pt x="2093" y="2131"/>
                    <a:pt x="2174" y="2147"/>
                    <a:pt x="2256" y="2153"/>
                  </a:cubicBezTo>
                  <a:cubicBezTo>
                    <a:pt x="2275" y="2147"/>
                    <a:pt x="2294" y="2145"/>
                    <a:pt x="2313" y="2145"/>
                  </a:cubicBezTo>
                  <a:cubicBezTo>
                    <a:pt x="2332" y="2145"/>
                    <a:pt x="2351" y="2147"/>
                    <a:pt x="2370" y="2153"/>
                  </a:cubicBezTo>
                  <a:cubicBezTo>
                    <a:pt x="2395" y="2162"/>
                    <a:pt x="2423" y="2168"/>
                    <a:pt x="2450" y="2168"/>
                  </a:cubicBezTo>
                  <a:cubicBezTo>
                    <a:pt x="2471" y="2168"/>
                    <a:pt x="2491" y="2165"/>
                    <a:pt x="2512" y="2158"/>
                  </a:cubicBezTo>
                  <a:cubicBezTo>
                    <a:pt x="2520" y="2156"/>
                    <a:pt x="2532" y="2154"/>
                    <a:pt x="2542" y="2154"/>
                  </a:cubicBezTo>
                  <a:cubicBezTo>
                    <a:pt x="2552" y="2154"/>
                    <a:pt x="2560" y="2156"/>
                    <a:pt x="2560" y="2158"/>
                  </a:cubicBezTo>
                  <a:cubicBezTo>
                    <a:pt x="2568" y="2176"/>
                    <a:pt x="2578" y="2181"/>
                    <a:pt x="2589" y="2181"/>
                  </a:cubicBezTo>
                  <a:cubicBezTo>
                    <a:pt x="2601" y="2181"/>
                    <a:pt x="2614" y="2175"/>
                    <a:pt x="2626" y="2175"/>
                  </a:cubicBezTo>
                  <a:cubicBezTo>
                    <a:pt x="2640" y="2175"/>
                    <a:pt x="2655" y="2172"/>
                    <a:pt x="2669" y="2172"/>
                  </a:cubicBezTo>
                  <a:cubicBezTo>
                    <a:pt x="2676" y="2172"/>
                    <a:pt x="2684" y="2173"/>
                    <a:pt x="2691" y="2175"/>
                  </a:cubicBezTo>
                  <a:cubicBezTo>
                    <a:pt x="2708" y="2181"/>
                    <a:pt x="2724" y="2186"/>
                    <a:pt x="2743" y="2186"/>
                  </a:cubicBezTo>
                  <a:cubicBezTo>
                    <a:pt x="2754" y="2186"/>
                    <a:pt x="2765" y="2184"/>
                    <a:pt x="2778" y="2180"/>
                  </a:cubicBezTo>
                  <a:cubicBezTo>
                    <a:pt x="2786" y="2176"/>
                    <a:pt x="2801" y="2172"/>
                    <a:pt x="2812" y="2172"/>
                  </a:cubicBezTo>
                  <a:cubicBezTo>
                    <a:pt x="2816" y="2172"/>
                    <a:pt x="2820" y="2173"/>
                    <a:pt x="2821" y="2175"/>
                  </a:cubicBezTo>
                  <a:cubicBezTo>
                    <a:pt x="2829" y="2181"/>
                    <a:pt x="2836" y="2184"/>
                    <a:pt x="2841" y="2184"/>
                  </a:cubicBezTo>
                  <a:cubicBezTo>
                    <a:pt x="2860" y="2184"/>
                    <a:pt x="2871" y="2158"/>
                    <a:pt x="2892" y="2158"/>
                  </a:cubicBezTo>
                  <a:cubicBezTo>
                    <a:pt x="2892" y="2175"/>
                    <a:pt x="2897" y="2186"/>
                    <a:pt x="2897" y="2213"/>
                  </a:cubicBezTo>
                  <a:lnTo>
                    <a:pt x="2919" y="2175"/>
                  </a:lnTo>
                  <a:cubicBezTo>
                    <a:pt x="2934" y="2172"/>
                    <a:pt x="2949" y="2171"/>
                    <a:pt x="2963" y="2171"/>
                  </a:cubicBezTo>
                  <a:cubicBezTo>
                    <a:pt x="3006" y="2171"/>
                    <a:pt x="3048" y="2180"/>
                    <a:pt x="3090" y="2180"/>
                  </a:cubicBezTo>
                  <a:cubicBezTo>
                    <a:pt x="3116" y="2180"/>
                    <a:pt x="3143" y="2176"/>
                    <a:pt x="3169" y="2164"/>
                  </a:cubicBezTo>
                  <a:cubicBezTo>
                    <a:pt x="3190" y="2167"/>
                    <a:pt x="3210" y="2168"/>
                    <a:pt x="3231" y="2168"/>
                  </a:cubicBezTo>
                  <a:cubicBezTo>
                    <a:pt x="3293" y="2168"/>
                    <a:pt x="3355" y="2156"/>
                    <a:pt x="3408" y="2131"/>
                  </a:cubicBezTo>
                  <a:lnTo>
                    <a:pt x="3446" y="2153"/>
                  </a:lnTo>
                  <a:cubicBezTo>
                    <a:pt x="3449" y="2135"/>
                    <a:pt x="3455" y="2130"/>
                    <a:pt x="3463" y="2130"/>
                  </a:cubicBezTo>
                  <a:cubicBezTo>
                    <a:pt x="3469" y="2130"/>
                    <a:pt x="3477" y="2134"/>
                    <a:pt x="3485" y="2137"/>
                  </a:cubicBezTo>
                  <a:cubicBezTo>
                    <a:pt x="3497" y="2140"/>
                    <a:pt x="3513" y="2143"/>
                    <a:pt x="3527" y="2143"/>
                  </a:cubicBezTo>
                  <a:cubicBezTo>
                    <a:pt x="3537" y="2143"/>
                    <a:pt x="3545" y="2141"/>
                    <a:pt x="3550" y="2137"/>
                  </a:cubicBezTo>
                  <a:cubicBezTo>
                    <a:pt x="3565" y="2119"/>
                    <a:pt x="3580" y="2114"/>
                    <a:pt x="3596" y="2114"/>
                  </a:cubicBezTo>
                  <a:cubicBezTo>
                    <a:pt x="3614" y="2114"/>
                    <a:pt x="3633" y="2120"/>
                    <a:pt x="3653" y="2120"/>
                  </a:cubicBezTo>
                  <a:cubicBezTo>
                    <a:pt x="3675" y="2120"/>
                    <a:pt x="3702" y="2120"/>
                    <a:pt x="3724" y="2109"/>
                  </a:cubicBezTo>
                  <a:cubicBezTo>
                    <a:pt x="3778" y="2077"/>
                    <a:pt x="3849" y="2099"/>
                    <a:pt x="3903" y="2061"/>
                  </a:cubicBezTo>
                  <a:lnTo>
                    <a:pt x="3919" y="2061"/>
                  </a:lnTo>
                  <a:cubicBezTo>
                    <a:pt x="3990" y="2055"/>
                    <a:pt x="4055" y="2044"/>
                    <a:pt x="4126" y="2028"/>
                  </a:cubicBezTo>
                  <a:cubicBezTo>
                    <a:pt x="4160" y="2020"/>
                    <a:pt x="4192" y="1994"/>
                    <a:pt x="4228" y="1994"/>
                  </a:cubicBezTo>
                  <a:cubicBezTo>
                    <a:pt x="4244" y="1994"/>
                    <a:pt x="4260" y="1999"/>
                    <a:pt x="4278" y="2012"/>
                  </a:cubicBezTo>
                  <a:cubicBezTo>
                    <a:pt x="4322" y="1946"/>
                    <a:pt x="4392" y="1968"/>
                    <a:pt x="4447" y="1946"/>
                  </a:cubicBezTo>
                  <a:lnTo>
                    <a:pt x="4447" y="1946"/>
                  </a:lnTo>
                  <a:cubicBezTo>
                    <a:pt x="4436" y="1979"/>
                    <a:pt x="4425" y="2017"/>
                    <a:pt x="4409" y="2022"/>
                  </a:cubicBezTo>
                  <a:cubicBezTo>
                    <a:pt x="4349" y="2039"/>
                    <a:pt x="4327" y="2115"/>
                    <a:pt x="4256" y="2115"/>
                  </a:cubicBezTo>
                  <a:cubicBezTo>
                    <a:pt x="4256" y="2115"/>
                    <a:pt x="4246" y="2126"/>
                    <a:pt x="4246" y="2131"/>
                  </a:cubicBezTo>
                  <a:cubicBezTo>
                    <a:pt x="4267" y="2175"/>
                    <a:pt x="4224" y="2186"/>
                    <a:pt x="4202" y="2191"/>
                  </a:cubicBezTo>
                  <a:cubicBezTo>
                    <a:pt x="4142" y="2224"/>
                    <a:pt x="4088" y="2273"/>
                    <a:pt x="4050" y="2327"/>
                  </a:cubicBezTo>
                  <a:cubicBezTo>
                    <a:pt x="4028" y="2359"/>
                    <a:pt x="4001" y="2387"/>
                    <a:pt x="3968" y="2408"/>
                  </a:cubicBezTo>
                  <a:cubicBezTo>
                    <a:pt x="3898" y="2452"/>
                    <a:pt x="3898" y="2452"/>
                    <a:pt x="3838" y="2550"/>
                  </a:cubicBezTo>
                  <a:cubicBezTo>
                    <a:pt x="3832" y="2555"/>
                    <a:pt x="3827" y="2566"/>
                    <a:pt x="3816" y="2571"/>
                  </a:cubicBezTo>
                  <a:cubicBezTo>
                    <a:pt x="3794" y="2577"/>
                    <a:pt x="3767" y="2588"/>
                    <a:pt x="3745" y="2604"/>
                  </a:cubicBezTo>
                  <a:cubicBezTo>
                    <a:pt x="3729" y="2615"/>
                    <a:pt x="3718" y="2631"/>
                    <a:pt x="3707" y="2653"/>
                  </a:cubicBezTo>
                  <a:cubicBezTo>
                    <a:pt x="3702" y="2680"/>
                    <a:pt x="3680" y="2702"/>
                    <a:pt x="3653" y="2713"/>
                  </a:cubicBezTo>
                  <a:cubicBezTo>
                    <a:pt x="3642" y="2718"/>
                    <a:pt x="3626" y="2713"/>
                    <a:pt x="3631" y="2735"/>
                  </a:cubicBezTo>
                  <a:cubicBezTo>
                    <a:pt x="3634" y="2758"/>
                    <a:pt x="3624" y="2762"/>
                    <a:pt x="3614" y="2762"/>
                  </a:cubicBezTo>
                  <a:cubicBezTo>
                    <a:pt x="3608" y="2762"/>
                    <a:pt x="3601" y="2761"/>
                    <a:pt x="3597" y="2761"/>
                  </a:cubicBezTo>
                  <a:cubicBezTo>
                    <a:pt x="3595" y="2761"/>
                    <a:pt x="3594" y="2761"/>
                    <a:pt x="3593" y="2762"/>
                  </a:cubicBezTo>
                  <a:cubicBezTo>
                    <a:pt x="3571" y="2805"/>
                    <a:pt x="3582" y="2854"/>
                    <a:pt x="3533" y="2865"/>
                  </a:cubicBezTo>
                  <a:cubicBezTo>
                    <a:pt x="3523" y="2870"/>
                    <a:pt x="3523" y="2887"/>
                    <a:pt x="3523" y="2898"/>
                  </a:cubicBezTo>
                  <a:lnTo>
                    <a:pt x="3495" y="2968"/>
                  </a:lnTo>
                  <a:lnTo>
                    <a:pt x="3539" y="3017"/>
                  </a:lnTo>
                  <a:cubicBezTo>
                    <a:pt x="3550" y="3006"/>
                    <a:pt x="3561" y="2995"/>
                    <a:pt x="3571" y="2990"/>
                  </a:cubicBezTo>
                  <a:cubicBezTo>
                    <a:pt x="3620" y="2974"/>
                    <a:pt x="3664" y="2941"/>
                    <a:pt x="3691" y="2892"/>
                  </a:cubicBezTo>
                  <a:cubicBezTo>
                    <a:pt x="3697" y="2876"/>
                    <a:pt x="3702" y="2870"/>
                    <a:pt x="3729" y="2870"/>
                  </a:cubicBezTo>
                  <a:cubicBezTo>
                    <a:pt x="3751" y="2870"/>
                    <a:pt x="3762" y="2854"/>
                    <a:pt x="3767" y="2822"/>
                  </a:cubicBezTo>
                  <a:cubicBezTo>
                    <a:pt x="3773" y="2800"/>
                    <a:pt x="3778" y="2789"/>
                    <a:pt x="3805" y="2789"/>
                  </a:cubicBezTo>
                  <a:lnTo>
                    <a:pt x="3843" y="2789"/>
                  </a:lnTo>
                  <a:cubicBezTo>
                    <a:pt x="3849" y="2778"/>
                    <a:pt x="3854" y="2762"/>
                    <a:pt x="3865" y="2756"/>
                  </a:cubicBezTo>
                  <a:cubicBezTo>
                    <a:pt x="3887" y="2745"/>
                    <a:pt x="3898" y="2724"/>
                    <a:pt x="3898" y="2697"/>
                  </a:cubicBezTo>
                  <a:cubicBezTo>
                    <a:pt x="3903" y="2664"/>
                    <a:pt x="3930" y="2664"/>
                    <a:pt x="3957" y="2664"/>
                  </a:cubicBezTo>
                  <a:cubicBezTo>
                    <a:pt x="3957" y="2664"/>
                    <a:pt x="3957" y="2658"/>
                    <a:pt x="3957" y="2658"/>
                  </a:cubicBezTo>
                  <a:cubicBezTo>
                    <a:pt x="3963" y="2620"/>
                    <a:pt x="3990" y="2599"/>
                    <a:pt x="4028" y="2588"/>
                  </a:cubicBezTo>
                  <a:cubicBezTo>
                    <a:pt x="4034" y="2588"/>
                    <a:pt x="4039" y="2571"/>
                    <a:pt x="4039" y="2571"/>
                  </a:cubicBezTo>
                  <a:cubicBezTo>
                    <a:pt x="4032" y="2547"/>
                    <a:pt x="4034" y="2536"/>
                    <a:pt x="4047" y="2536"/>
                  </a:cubicBezTo>
                  <a:cubicBezTo>
                    <a:pt x="4054" y="2536"/>
                    <a:pt x="4064" y="2539"/>
                    <a:pt x="4077" y="2544"/>
                  </a:cubicBezTo>
                  <a:cubicBezTo>
                    <a:pt x="4082" y="2544"/>
                    <a:pt x="4093" y="2533"/>
                    <a:pt x="4099" y="2528"/>
                  </a:cubicBezTo>
                  <a:lnTo>
                    <a:pt x="4082" y="2506"/>
                  </a:lnTo>
                  <a:cubicBezTo>
                    <a:pt x="4104" y="2490"/>
                    <a:pt x="4121" y="2474"/>
                    <a:pt x="4142" y="2457"/>
                  </a:cubicBezTo>
                  <a:cubicBezTo>
                    <a:pt x="4151" y="2439"/>
                    <a:pt x="4168" y="2429"/>
                    <a:pt x="4189" y="2429"/>
                  </a:cubicBezTo>
                  <a:cubicBezTo>
                    <a:pt x="4193" y="2429"/>
                    <a:pt x="4197" y="2429"/>
                    <a:pt x="4202" y="2430"/>
                  </a:cubicBezTo>
                  <a:cubicBezTo>
                    <a:pt x="4207" y="2430"/>
                    <a:pt x="4229" y="2392"/>
                    <a:pt x="4235" y="2381"/>
                  </a:cubicBezTo>
                  <a:cubicBezTo>
                    <a:pt x="4251" y="2343"/>
                    <a:pt x="4284" y="2316"/>
                    <a:pt x="4327" y="2316"/>
                  </a:cubicBezTo>
                  <a:cubicBezTo>
                    <a:pt x="4322" y="2305"/>
                    <a:pt x="4322" y="2294"/>
                    <a:pt x="4322" y="2289"/>
                  </a:cubicBezTo>
                  <a:cubicBezTo>
                    <a:pt x="4338" y="2262"/>
                    <a:pt x="4371" y="2273"/>
                    <a:pt x="4387" y="2245"/>
                  </a:cubicBezTo>
                  <a:cubicBezTo>
                    <a:pt x="4403" y="2224"/>
                    <a:pt x="4419" y="2196"/>
                    <a:pt x="4436" y="2175"/>
                  </a:cubicBezTo>
                  <a:cubicBezTo>
                    <a:pt x="4447" y="2164"/>
                    <a:pt x="4463" y="2164"/>
                    <a:pt x="4474" y="2164"/>
                  </a:cubicBezTo>
                  <a:lnTo>
                    <a:pt x="4517" y="2153"/>
                  </a:lnTo>
                  <a:cubicBezTo>
                    <a:pt x="4501" y="2131"/>
                    <a:pt x="4501" y="2115"/>
                    <a:pt x="4512" y="2109"/>
                  </a:cubicBezTo>
                  <a:cubicBezTo>
                    <a:pt x="4545" y="2093"/>
                    <a:pt x="4583" y="2082"/>
                    <a:pt x="4599" y="2039"/>
                  </a:cubicBezTo>
                  <a:cubicBezTo>
                    <a:pt x="4602" y="2039"/>
                    <a:pt x="4604" y="2039"/>
                    <a:pt x="4607" y="2039"/>
                  </a:cubicBezTo>
                  <a:cubicBezTo>
                    <a:pt x="4639" y="2039"/>
                    <a:pt x="4650" y="2010"/>
                    <a:pt x="4675" y="1984"/>
                  </a:cubicBezTo>
                  <a:cubicBezTo>
                    <a:pt x="4702" y="1952"/>
                    <a:pt x="4735" y="1925"/>
                    <a:pt x="4767" y="1892"/>
                  </a:cubicBezTo>
                  <a:cubicBezTo>
                    <a:pt x="4788" y="1902"/>
                    <a:pt x="4808" y="1917"/>
                    <a:pt x="4826" y="1917"/>
                  </a:cubicBezTo>
                  <a:cubicBezTo>
                    <a:pt x="4837" y="1917"/>
                    <a:pt x="4846" y="1912"/>
                    <a:pt x="4854" y="1897"/>
                  </a:cubicBezTo>
                  <a:cubicBezTo>
                    <a:pt x="4849" y="1870"/>
                    <a:pt x="4838" y="1843"/>
                    <a:pt x="4849" y="1827"/>
                  </a:cubicBezTo>
                  <a:cubicBezTo>
                    <a:pt x="4865" y="1789"/>
                    <a:pt x="4811" y="1783"/>
                    <a:pt x="4822" y="1756"/>
                  </a:cubicBezTo>
                  <a:cubicBezTo>
                    <a:pt x="4838" y="1718"/>
                    <a:pt x="4800" y="1729"/>
                    <a:pt x="4795" y="1713"/>
                  </a:cubicBezTo>
                  <a:lnTo>
                    <a:pt x="4767" y="1729"/>
                  </a:lnTo>
                  <a:cubicBezTo>
                    <a:pt x="4751" y="1713"/>
                    <a:pt x="4740" y="1691"/>
                    <a:pt x="4729" y="1691"/>
                  </a:cubicBezTo>
                  <a:cubicBezTo>
                    <a:pt x="4664" y="1675"/>
                    <a:pt x="4604" y="1647"/>
                    <a:pt x="4555" y="1604"/>
                  </a:cubicBezTo>
                  <a:cubicBezTo>
                    <a:pt x="4550" y="1598"/>
                    <a:pt x="4545" y="1598"/>
                    <a:pt x="4539" y="1593"/>
                  </a:cubicBezTo>
                  <a:cubicBezTo>
                    <a:pt x="4496" y="1577"/>
                    <a:pt x="4441" y="1582"/>
                    <a:pt x="4403" y="1539"/>
                  </a:cubicBezTo>
                  <a:cubicBezTo>
                    <a:pt x="4403" y="1533"/>
                    <a:pt x="4398" y="1533"/>
                    <a:pt x="4392" y="1533"/>
                  </a:cubicBezTo>
                  <a:cubicBezTo>
                    <a:pt x="4385" y="1535"/>
                    <a:pt x="4379" y="1536"/>
                    <a:pt x="4373" y="1536"/>
                  </a:cubicBezTo>
                  <a:cubicBezTo>
                    <a:pt x="4342" y="1536"/>
                    <a:pt x="4323" y="1514"/>
                    <a:pt x="4300" y="1495"/>
                  </a:cubicBezTo>
                  <a:cubicBezTo>
                    <a:pt x="4258" y="1472"/>
                    <a:pt x="4217" y="1437"/>
                    <a:pt x="4169" y="1437"/>
                  </a:cubicBezTo>
                  <a:cubicBezTo>
                    <a:pt x="4160" y="1437"/>
                    <a:pt x="4151" y="1438"/>
                    <a:pt x="4142" y="1441"/>
                  </a:cubicBezTo>
                  <a:cubicBezTo>
                    <a:pt x="4137" y="1430"/>
                    <a:pt x="4131" y="1419"/>
                    <a:pt x="4126" y="1408"/>
                  </a:cubicBezTo>
                  <a:cubicBezTo>
                    <a:pt x="4082" y="1365"/>
                    <a:pt x="4012" y="1376"/>
                    <a:pt x="3974" y="1321"/>
                  </a:cubicBezTo>
                  <a:cubicBezTo>
                    <a:pt x="3903" y="1316"/>
                    <a:pt x="3843" y="1256"/>
                    <a:pt x="3778" y="1240"/>
                  </a:cubicBezTo>
                  <a:cubicBezTo>
                    <a:pt x="3767" y="1240"/>
                    <a:pt x="3762" y="1218"/>
                    <a:pt x="3756" y="1202"/>
                  </a:cubicBezTo>
                  <a:lnTo>
                    <a:pt x="3713" y="1229"/>
                  </a:lnTo>
                  <a:lnTo>
                    <a:pt x="3691" y="1174"/>
                  </a:lnTo>
                  <a:lnTo>
                    <a:pt x="3479" y="1115"/>
                  </a:lnTo>
                  <a:cubicBezTo>
                    <a:pt x="3457" y="1126"/>
                    <a:pt x="3430" y="1147"/>
                    <a:pt x="3403" y="1169"/>
                  </a:cubicBezTo>
                  <a:cubicBezTo>
                    <a:pt x="3414" y="1191"/>
                    <a:pt x="3430" y="1207"/>
                    <a:pt x="3441" y="1223"/>
                  </a:cubicBezTo>
                  <a:cubicBezTo>
                    <a:pt x="3474" y="1256"/>
                    <a:pt x="3506" y="1283"/>
                    <a:pt x="3539" y="1310"/>
                  </a:cubicBezTo>
                  <a:cubicBezTo>
                    <a:pt x="3547" y="1308"/>
                    <a:pt x="3555" y="1307"/>
                    <a:pt x="3561" y="1307"/>
                  </a:cubicBezTo>
                  <a:cubicBezTo>
                    <a:pt x="3605" y="1307"/>
                    <a:pt x="3626" y="1347"/>
                    <a:pt x="3664" y="1376"/>
                  </a:cubicBezTo>
                  <a:cubicBezTo>
                    <a:pt x="3671" y="1357"/>
                    <a:pt x="3679" y="1351"/>
                    <a:pt x="3687" y="1351"/>
                  </a:cubicBezTo>
                  <a:cubicBezTo>
                    <a:pt x="3698" y="1351"/>
                    <a:pt x="3709" y="1362"/>
                    <a:pt x="3718" y="1365"/>
                  </a:cubicBezTo>
                  <a:cubicBezTo>
                    <a:pt x="3740" y="1386"/>
                    <a:pt x="3762" y="1408"/>
                    <a:pt x="3783" y="1435"/>
                  </a:cubicBezTo>
                  <a:cubicBezTo>
                    <a:pt x="3795" y="1429"/>
                    <a:pt x="3804" y="1426"/>
                    <a:pt x="3811" y="1426"/>
                  </a:cubicBezTo>
                  <a:cubicBezTo>
                    <a:pt x="3837" y="1426"/>
                    <a:pt x="3838" y="1466"/>
                    <a:pt x="3860" y="1479"/>
                  </a:cubicBezTo>
                  <a:cubicBezTo>
                    <a:pt x="3865" y="1490"/>
                    <a:pt x="3881" y="1484"/>
                    <a:pt x="3898" y="1490"/>
                  </a:cubicBezTo>
                  <a:cubicBezTo>
                    <a:pt x="3919" y="1506"/>
                    <a:pt x="3947" y="1501"/>
                    <a:pt x="3968" y="1533"/>
                  </a:cubicBezTo>
                  <a:cubicBezTo>
                    <a:pt x="4001" y="1566"/>
                    <a:pt x="4039" y="1588"/>
                    <a:pt x="4082" y="1593"/>
                  </a:cubicBezTo>
                  <a:cubicBezTo>
                    <a:pt x="4086" y="1593"/>
                    <a:pt x="4090" y="1593"/>
                    <a:pt x="4094" y="1593"/>
                  </a:cubicBezTo>
                  <a:cubicBezTo>
                    <a:pt x="4164" y="1593"/>
                    <a:pt x="4210" y="1638"/>
                    <a:pt x="4262" y="1669"/>
                  </a:cubicBezTo>
                  <a:cubicBezTo>
                    <a:pt x="4300" y="1685"/>
                    <a:pt x="4349" y="1691"/>
                    <a:pt x="4365" y="1734"/>
                  </a:cubicBezTo>
                  <a:cubicBezTo>
                    <a:pt x="4371" y="1740"/>
                    <a:pt x="4371" y="1740"/>
                    <a:pt x="4376" y="1740"/>
                  </a:cubicBezTo>
                  <a:cubicBezTo>
                    <a:pt x="4384" y="1737"/>
                    <a:pt x="4391" y="1736"/>
                    <a:pt x="4398" y="1736"/>
                  </a:cubicBezTo>
                  <a:cubicBezTo>
                    <a:pt x="4440" y="1736"/>
                    <a:pt x="4469" y="1772"/>
                    <a:pt x="4506" y="1772"/>
                  </a:cubicBezTo>
                  <a:cubicBezTo>
                    <a:pt x="4512" y="1772"/>
                    <a:pt x="4512" y="1778"/>
                    <a:pt x="4512" y="1783"/>
                  </a:cubicBezTo>
                  <a:lnTo>
                    <a:pt x="4490" y="1789"/>
                  </a:lnTo>
                  <a:cubicBezTo>
                    <a:pt x="4498" y="1805"/>
                    <a:pt x="4511" y="1810"/>
                    <a:pt x="4525" y="1810"/>
                  </a:cubicBezTo>
                  <a:cubicBezTo>
                    <a:pt x="4539" y="1810"/>
                    <a:pt x="4555" y="1805"/>
                    <a:pt x="4572" y="1800"/>
                  </a:cubicBezTo>
                  <a:lnTo>
                    <a:pt x="4572" y="1800"/>
                  </a:lnTo>
                  <a:lnTo>
                    <a:pt x="4555" y="1838"/>
                  </a:lnTo>
                  <a:lnTo>
                    <a:pt x="4436" y="1838"/>
                  </a:lnTo>
                  <a:cubicBezTo>
                    <a:pt x="4300" y="1854"/>
                    <a:pt x="4169" y="1876"/>
                    <a:pt x="4034" y="1892"/>
                  </a:cubicBezTo>
                  <a:cubicBezTo>
                    <a:pt x="4023" y="1892"/>
                    <a:pt x="4012" y="1890"/>
                    <a:pt x="4001" y="1890"/>
                  </a:cubicBezTo>
                  <a:cubicBezTo>
                    <a:pt x="3995" y="1890"/>
                    <a:pt x="3990" y="1890"/>
                    <a:pt x="3985" y="1892"/>
                  </a:cubicBezTo>
                  <a:cubicBezTo>
                    <a:pt x="3941" y="1908"/>
                    <a:pt x="3898" y="1919"/>
                    <a:pt x="3854" y="1925"/>
                  </a:cubicBezTo>
                  <a:cubicBezTo>
                    <a:pt x="3843" y="1925"/>
                    <a:pt x="3838" y="1946"/>
                    <a:pt x="3827" y="1952"/>
                  </a:cubicBezTo>
                  <a:cubicBezTo>
                    <a:pt x="3818" y="1947"/>
                    <a:pt x="3800" y="1934"/>
                    <a:pt x="3789" y="1934"/>
                  </a:cubicBezTo>
                  <a:cubicBezTo>
                    <a:pt x="3787" y="1934"/>
                    <a:pt x="3785" y="1935"/>
                    <a:pt x="3783" y="1935"/>
                  </a:cubicBezTo>
                  <a:cubicBezTo>
                    <a:pt x="3773" y="1943"/>
                    <a:pt x="3761" y="1945"/>
                    <a:pt x="3750" y="1945"/>
                  </a:cubicBezTo>
                  <a:cubicBezTo>
                    <a:pt x="3735" y="1945"/>
                    <a:pt x="3721" y="1942"/>
                    <a:pt x="3707" y="1942"/>
                  </a:cubicBezTo>
                  <a:cubicBezTo>
                    <a:pt x="3691" y="1942"/>
                    <a:pt x="3676" y="1946"/>
                    <a:pt x="3664" y="1963"/>
                  </a:cubicBezTo>
                  <a:cubicBezTo>
                    <a:pt x="3654" y="1969"/>
                    <a:pt x="3644" y="1974"/>
                    <a:pt x="3634" y="1974"/>
                  </a:cubicBezTo>
                  <a:cubicBezTo>
                    <a:pt x="3627" y="1974"/>
                    <a:pt x="3621" y="1972"/>
                    <a:pt x="3615" y="1968"/>
                  </a:cubicBezTo>
                  <a:cubicBezTo>
                    <a:pt x="3602" y="1959"/>
                    <a:pt x="3590" y="1956"/>
                    <a:pt x="3579" y="1956"/>
                  </a:cubicBezTo>
                  <a:cubicBezTo>
                    <a:pt x="3555" y="1956"/>
                    <a:pt x="3533" y="1968"/>
                    <a:pt x="3512" y="1968"/>
                  </a:cubicBezTo>
                  <a:cubicBezTo>
                    <a:pt x="3464" y="1972"/>
                    <a:pt x="3420" y="1999"/>
                    <a:pt x="3376" y="1999"/>
                  </a:cubicBezTo>
                  <a:cubicBezTo>
                    <a:pt x="3360" y="1999"/>
                    <a:pt x="3343" y="1995"/>
                    <a:pt x="3327" y="1984"/>
                  </a:cubicBezTo>
                  <a:lnTo>
                    <a:pt x="3311" y="1984"/>
                  </a:lnTo>
                  <a:cubicBezTo>
                    <a:pt x="3295" y="1994"/>
                    <a:pt x="3275" y="2000"/>
                    <a:pt x="3256" y="2000"/>
                  </a:cubicBezTo>
                  <a:cubicBezTo>
                    <a:pt x="3243" y="2000"/>
                    <a:pt x="3230" y="1997"/>
                    <a:pt x="3218" y="1990"/>
                  </a:cubicBezTo>
                  <a:cubicBezTo>
                    <a:pt x="3207" y="2001"/>
                    <a:pt x="3193" y="2005"/>
                    <a:pt x="3179" y="2005"/>
                  </a:cubicBezTo>
                  <a:cubicBezTo>
                    <a:pt x="3160" y="2005"/>
                    <a:pt x="3139" y="1998"/>
                    <a:pt x="3120" y="1995"/>
                  </a:cubicBezTo>
                  <a:cubicBezTo>
                    <a:pt x="3104" y="1995"/>
                    <a:pt x="3088" y="1995"/>
                    <a:pt x="3071" y="2001"/>
                  </a:cubicBezTo>
                  <a:cubicBezTo>
                    <a:pt x="3036" y="2004"/>
                    <a:pt x="2999" y="2019"/>
                    <a:pt x="2961" y="2019"/>
                  </a:cubicBezTo>
                  <a:cubicBezTo>
                    <a:pt x="2940" y="2019"/>
                    <a:pt x="2919" y="2014"/>
                    <a:pt x="2897" y="2001"/>
                  </a:cubicBezTo>
                  <a:cubicBezTo>
                    <a:pt x="2890" y="1997"/>
                    <a:pt x="2882" y="1996"/>
                    <a:pt x="2873" y="1996"/>
                  </a:cubicBezTo>
                  <a:cubicBezTo>
                    <a:pt x="2855" y="1996"/>
                    <a:pt x="2836" y="2001"/>
                    <a:pt x="2821" y="2001"/>
                  </a:cubicBezTo>
                  <a:lnTo>
                    <a:pt x="2827" y="2033"/>
                  </a:lnTo>
                  <a:cubicBezTo>
                    <a:pt x="2767" y="2022"/>
                    <a:pt x="2707" y="2012"/>
                    <a:pt x="2642" y="2012"/>
                  </a:cubicBezTo>
                  <a:cubicBezTo>
                    <a:pt x="2609" y="2003"/>
                    <a:pt x="2576" y="2002"/>
                    <a:pt x="2543" y="2002"/>
                  </a:cubicBezTo>
                  <a:cubicBezTo>
                    <a:pt x="2534" y="2002"/>
                    <a:pt x="2526" y="2002"/>
                    <a:pt x="2518" y="2002"/>
                  </a:cubicBezTo>
                  <a:cubicBezTo>
                    <a:pt x="2476" y="2002"/>
                    <a:pt x="2435" y="2001"/>
                    <a:pt x="2397" y="1984"/>
                  </a:cubicBezTo>
                  <a:cubicBezTo>
                    <a:pt x="2395" y="1982"/>
                    <a:pt x="2392" y="1980"/>
                    <a:pt x="2389" y="1980"/>
                  </a:cubicBezTo>
                  <a:cubicBezTo>
                    <a:pt x="2386" y="1980"/>
                    <a:pt x="2384" y="1982"/>
                    <a:pt x="2381" y="1984"/>
                  </a:cubicBezTo>
                  <a:cubicBezTo>
                    <a:pt x="2370" y="1988"/>
                    <a:pt x="2359" y="1990"/>
                    <a:pt x="2347" y="1990"/>
                  </a:cubicBezTo>
                  <a:cubicBezTo>
                    <a:pt x="2308" y="1990"/>
                    <a:pt x="2268" y="1970"/>
                    <a:pt x="2228" y="1970"/>
                  </a:cubicBezTo>
                  <a:cubicBezTo>
                    <a:pt x="2219" y="1970"/>
                    <a:pt x="2211" y="1971"/>
                    <a:pt x="2202" y="1974"/>
                  </a:cubicBezTo>
                  <a:cubicBezTo>
                    <a:pt x="2196" y="1974"/>
                    <a:pt x="2185" y="1974"/>
                    <a:pt x="2180" y="1968"/>
                  </a:cubicBezTo>
                  <a:cubicBezTo>
                    <a:pt x="2172" y="1949"/>
                    <a:pt x="2160" y="1944"/>
                    <a:pt x="2144" y="1944"/>
                  </a:cubicBezTo>
                  <a:cubicBezTo>
                    <a:pt x="2136" y="1944"/>
                    <a:pt x="2129" y="1945"/>
                    <a:pt x="2120" y="1946"/>
                  </a:cubicBezTo>
                  <a:cubicBezTo>
                    <a:pt x="2098" y="1946"/>
                    <a:pt x="2077" y="1946"/>
                    <a:pt x="2055" y="1941"/>
                  </a:cubicBezTo>
                  <a:cubicBezTo>
                    <a:pt x="1973" y="1919"/>
                    <a:pt x="1892" y="1903"/>
                    <a:pt x="1810" y="1897"/>
                  </a:cubicBezTo>
                  <a:cubicBezTo>
                    <a:pt x="1778" y="1897"/>
                    <a:pt x="1745" y="1876"/>
                    <a:pt x="1712" y="1876"/>
                  </a:cubicBezTo>
                  <a:cubicBezTo>
                    <a:pt x="1669" y="1832"/>
                    <a:pt x="1593" y="1854"/>
                    <a:pt x="1549" y="1810"/>
                  </a:cubicBezTo>
                  <a:cubicBezTo>
                    <a:pt x="1541" y="1805"/>
                    <a:pt x="1529" y="1805"/>
                    <a:pt x="1516" y="1805"/>
                  </a:cubicBezTo>
                  <a:cubicBezTo>
                    <a:pt x="1503" y="1805"/>
                    <a:pt x="1490" y="1805"/>
                    <a:pt x="1479" y="1800"/>
                  </a:cubicBezTo>
                  <a:cubicBezTo>
                    <a:pt x="1430" y="1783"/>
                    <a:pt x="1381" y="1756"/>
                    <a:pt x="1337" y="1734"/>
                  </a:cubicBezTo>
                  <a:cubicBezTo>
                    <a:pt x="1305" y="1718"/>
                    <a:pt x="1278" y="1702"/>
                    <a:pt x="1245" y="1691"/>
                  </a:cubicBezTo>
                  <a:cubicBezTo>
                    <a:pt x="1223" y="1691"/>
                    <a:pt x="1196" y="1685"/>
                    <a:pt x="1180" y="1669"/>
                  </a:cubicBezTo>
                  <a:cubicBezTo>
                    <a:pt x="1136" y="1647"/>
                    <a:pt x="1098" y="1620"/>
                    <a:pt x="1055" y="1593"/>
                  </a:cubicBezTo>
                  <a:cubicBezTo>
                    <a:pt x="1044" y="1588"/>
                    <a:pt x="1028" y="1577"/>
                    <a:pt x="1011" y="1577"/>
                  </a:cubicBezTo>
                  <a:cubicBezTo>
                    <a:pt x="973" y="1571"/>
                    <a:pt x="941" y="1555"/>
                    <a:pt x="913" y="1522"/>
                  </a:cubicBezTo>
                  <a:cubicBezTo>
                    <a:pt x="859" y="1484"/>
                    <a:pt x="810" y="1452"/>
                    <a:pt x="761" y="1408"/>
                  </a:cubicBezTo>
                  <a:cubicBezTo>
                    <a:pt x="739" y="1392"/>
                    <a:pt x="723" y="1376"/>
                    <a:pt x="701" y="1365"/>
                  </a:cubicBezTo>
                  <a:cubicBezTo>
                    <a:pt x="658" y="1338"/>
                    <a:pt x="625" y="1300"/>
                    <a:pt x="598" y="1256"/>
                  </a:cubicBezTo>
                  <a:cubicBezTo>
                    <a:pt x="591" y="1269"/>
                    <a:pt x="584" y="1274"/>
                    <a:pt x="577" y="1274"/>
                  </a:cubicBezTo>
                  <a:cubicBezTo>
                    <a:pt x="568" y="1274"/>
                    <a:pt x="560" y="1263"/>
                    <a:pt x="560" y="1251"/>
                  </a:cubicBezTo>
                  <a:cubicBezTo>
                    <a:pt x="555" y="1207"/>
                    <a:pt x="527" y="1169"/>
                    <a:pt x="489" y="1147"/>
                  </a:cubicBezTo>
                  <a:cubicBezTo>
                    <a:pt x="479" y="1142"/>
                    <a:pt x="473" y="1131"/>
                    <a:pt x="468" y="1120"/>
                  </a:cubicBezTo>
                  <a:cubicBezTo>
                    <a:pt x="408" y="1044"/>
                    <a:pt x="364" y="957"/>
                    <a:pt x="326" y="870"/>
                  </a:cubicBezTo>
                  <a:cubicBezTo>
                    <a:pt x="321" y="837"/>
                    <a:pt x="310" y="810"/>
                    <a:pt x="294" y="783"/>
                  </a:cubicBezTo>
                  <a:cubicBezTo>
                    <a:pt x="272" y="767"/>
                    <a:pt x="310" y="756"/>
                    <a:pt x="294" y="740"/>
                  </a:cubicBezTo>
                  <a:cubicBezTo>
                    <a:pt x="283" y="729"/>
                    <a:pt x="288" y="707"/>
                    <a:pt x="283" y="691"/>
                  </a:cubicBezTo>
                  <a:cubicBezTo>
                    <a:pt x="277" y="674"/>
                    <a:pt x="261" y="664"/>
                    <a:pt x="250" y="653"/>
                  </a:cubicBezTo>
                  <a:cubicBezTo>
                    <a:pt x="245" y="642"/>
                    <a:pt x="245" y="636"/>
                    <a:pt x="245" y="631"/>
                  </a:cubicBezTo>
                  <a:cubicBezTo>
                    <a:pt x="239" y="571"/>
                    <a:pt x="256" y="506"/>
                    <a:pt x="207" y="457"/>
                  </a:cubicBezTo>
                  <a:lnTo>
                    <a:pt x="207" y="452"/>
                  </a:lnTo>
                  <a:cubicBezTo>
                    <a:pt x="239" y="435"/>
                    <a:pt x="207" y="408"/>
                    <a:pt x="207" y="386"/>
                  </a:cubicBezTo>
                  <a:cubicBezTo>
                    <a:pt x="207" y="348"/>
                    <a:pt x="207" y="294"/>
                    <a:pt x="158" y="283"/>
                  </a:cubicBezTo>
                  <a:lnTo>
                    <a:pt x="207" y="207"/>
                  </a:lnTo>
                  <a:lnTo>
                    <a:pt x="163" y="207"/>
                  </a:lnTo>
                  <a:cubicBezTo>
                    <a:pt x="169" y="196"/>
                    <a:pt x="169" y="180"/>
                    <a:pt x="174" y="180"/>
                  </a:cubicBezTo>
                  <a:cubicBezTo>
                    <a:pt x="196" y="174"/>
                    <a:pt x="212" y="153"/>
                    <a:pt x="196" y="136"/>
                  </a:cubicBezTo>
                  <a:cubicBezTo>
                    <a:pt x="163" y="109"/>
                    <a:pt x="190" y="82"/>
                    <a:pt x="185" y="71"/>
                  </a:cubicBezTo>
                  <a:cubicBezTo>
                    <a:pt x="158" y="17"/>
                    <a:pt x="98" y="55"/>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80" name="Google Shape;6947;p123"/>
            <p:cNvSpPr/>
            <p:nvPr/>
          </p:nvSpPr>
          <p:spPr>
            <a:xfrm>
              <a:off x="3046840" y="2738206"/>
              <a:ext cx="219195" cy="566804"/>
            </a:xfrm>
            <a:custGeom>
              <a:avLst/>
              <a:gdLst/>
              <a:ahLst/>
              <a:cxnLst/>
              <a:rect l="l" t="t" r="r" b="b"/>
              <a:pathLst>
                <a:path w="1893" h="4895" extrusionOk="0">
                  <a:moveTo>
                    <a:pt x="1458" y="1"/>
                  </a:moveTo>
                  <a:cubicBezTo>
                    <a:pt x="1419" y="12"/>
                    <a:pt x="1398" y="23"/>
                    <a:pt x="1398" y="66"/>
                  </a:cubicBezTo>
                  <a:cubicBezTo>
                    <a:pt x="1398" y="72"/>
                    <a:pt x="1376" y="77"/>
                    <a:pt x="1365" y="88"/>
                  </a:cubicBezTo>
                  <a:lnTo>
                    <a:pt x="1354" y="72"/>
                  </a:lnTo>
                  <a:lnTo>
                    <a:pt x="1392" y="39"/>
                  </a:lnTo>
                  <a:lnTo>
                    <a:pt x="1349" y="23"/>
                  </a:lnTo>
                  <a:cubicBezTo>
                    <a:pt x="1332" y="50"/>
                    <a:pt x="1322" y="82"/>
                    <a:pt x="1311" y="110"/>
                  </a:cubicBezTo>
                  <a:lnTo>
                    <a:pt x="1284" y="88"/>
                  </a:lnTo>
                  <a:cubicBezTo>
                    <a:pt x="1218" y="99"/>
                    <a:pt x="1202" y="153"/>
                    <a:pt x="1186" y="197"/>
                  </a:cubicBezTo>
                  <a:cubicBezTo>
                    <a:pt x="1172" y="197"/>
                    <a:pt x="1158" y="185"/>
                    <a:pt x="1144" y="185"/>
                  </a:cubicBezTo>
                  <a:cubicBezTo>
                    <a:pt x="1141" y="185"/>
                    <a:pt x="1139" y="185"/>
                    <a:pt x="1137" y="186"/>
                  </a:cubicBezTo>
                  <a:cubicBezTo>
                    <a:pt x="1126" y="197"/>
                    <a:pt x="1121" y="224"/>
                    <a:pt x="1115" y="235"/>
                  </a:cubicBezTo>
                  <a:cubicBezTo>
                    <a:pt x="1110" y="240"/>
                    <a:pt x="1121" y="240"/>
                    <a:pt x="1110" y="256"/>
                  </a:cubicBezTo>
                  <a:cubicBezTo>
                    <a:pt x="1095" y="266"/>
                    <a:pt x="1081" y="284"/>
                    <a:pt x="1070" y="284"/>
                  </a:cubicBezTo>
                  <a:cubicBezTo>
                    <a:pt x="1069" y="284"/>
                    <a:pt x="1067" y="284"/>
                    <a:pt x="1066" y="284"/>
                  </a:cubicBezTo>
                  <a:cubicBezTo>
                    <a:pt x="1061" y="282"/>
                    <a:pt x="1056" y="282"/>
                    <a:pt x="1051" y="282"/>
                  </a:cubicBezTo>
                  <a:cubicBezTo>
                    <a:pt x="1018" y="282"/>
                    <a:pt x="1003" y="312"/>
                    <a:pt x="979" y="322"/>
                  </a:cubicBezTo>
                  <a:lnTo>
                    <a:pt x="1006" y="376"/>
                  </a:lnTo>
                  <a:cubicBezTo>
                    <a:pt x="989" y="376"/>
                    <a:pt x="972" y="371"/>
                    <a:pt x="958" y="371"/>
                  </a:cubicBezTo>
                  <a:cubicBezTo>
                    <a:pt x="946" y="371"/>
                    <a:pt x="935" y="374"/>
                    <a:pt x="925" y="387"/>
                  </a:cubicBezTo>
                  <a:cubicBezTo>
                    <a:pt x="903" y="430"/>
                    <a:pt x="843" y="441"/>
                    <a:pt x="832" y="501"/>
                  </a:cubicBezTo>
                  <a:cubicBezTo>
                    <a:pt x="832" y="512"/>
                    <a:pt x="805" y="523"/>
                    <a:pt x="794" y="534"/>
                  </a:cubicBezTo>
                  <a:cubicBezTo>
                    <a:pt x="789" y="544"/>
                    <a:pt x="822" y="561"/>
                    <a:pt x="800" y="577"/>
                  </a:cubicBezTo>
                  <a:lnTo>
                    <a:pt x="778" y="599"/>
                  </a:lnTo>
                  <a:cubicBezTo>
                    <a:pt x="767" y="577"/>
                    <a:pt x="767" y="561"/>
                    <a:pt x="762" y="544"/>
                  </a:cubicBezTo>
                  <a:lnTo>
                    <a:pt x="762" y="544"/>
                  </a:lnTo>
                  <a:cubicBezTo>
                    <a:pt x="767" y="610"/>
                    <a:pt x="713" y="631"/>
                    <a:pt x="664" y="664"/>
                  </a:cubicBezTo>
                  <a:lnTo>
                    <a:pt x="707" y="686"/>
                  </a:lnTo>
                  <a:cubicBezTo>
                    <a:pt x="693" y="696"/>
                    <a:pt x="678" y="719"/>
                    <a:pt x="667" y="719"/>
                  </a:cubicBezTo>
                  <a:cubicBezTo>
                    <a:pt x="666" y="719"/>
                    <a:pt x="665" y="719"/>
                    <a:pt x="664" y="718"/>
                  </a:cubicBezTo>
                  <a:cubicBezTo>
                    <a:pt x="660" y="718"/>
                    <a:pt x="656" y="717"/>
                    <a:pt x="652" y="717"/>
                  </a:cubicBezTo>
                  <a:cubicBezTo>
                    <a:pt x="628" y="717"/>
                    <a:pt x="619" y="731"/>
                    <a:pt x="610" y="746"/>
                  </a:cubicBezTo>
                  <a:cubicBezTo>
                    <a:pt x="604" y="767"/>
                    <a:pt x="588" y="795"/>
                    <a:pt x="582" y="805"/>
                  </a:cubicBezTo>
                  <a:cubicBezTo>
                    <a:pt x="577" y="816"/>
                    <a:pt x="561" y="827"/>
                    <a:pt x="561" y="838"/>
                  </a:cubicBezTo>
                  <a:cubicBezTo>
                    <a:pt x="539" y="892"/>
                    <a:pt x="457" y="920"/>
                    <a:pt x="506" y="1001"/>
                  </a:cubicBezTo>
                  <a:lnTo>
                    <a:pt x="436" y="1039"/>
                  </a:lnTo>
                  <a:lnTo>
                    <a:pt x="414" y="1028"/>
                  </a:lnTo>
                  <a:cubicBezTo>
                    <a:pt x="414" y="1055"/>
                    <a:pt x="408" y="1083"/>
                    <a:pt x="398" y="1104"/>
                  </a:cubicBezTo>
                  <a:cubicBezTo>
                    <a:pt x="387" y="1126"/>
                    <a:pt x="370" y="1148"/>
                    <a:pt x="349" y="1164"/>
                  </a:cubicBezTo>
                  <a:cubicBezTo>
                    <a:pt x="338" y="1180"/>
                    <a:pt x="381" y="1197"/>
                    <a:pt x="349" y="1197"/>
                  </a:cubicBezTo>
                  <a:cubicBezTo>
                    <a:pt x="311" y="1197"/>
                    <a:pt x="311" y="1224"/>
                    <a:pt x="305" y="1246"/>
                  </a:cubicBezTo>
                  <a:cubicBezTo>
                    <a:pt x="305" y="1267"/>
                    <a:pt x="300" y="1289"/>
                    <a:pt x="294" y="1311"/>
                  </a:cubicBezTo>
                  <a:cubicBezTo>
                    <a:pt x="283" y="1333"/>
                    <a:pt x="273" y="1344"/>
                    <a:pt x="262" y="1360"/>
                  </a:cubicBezTo>
                  <a:cubicBezTo>
                    <a:pt x="229" y="1403"/>
                    <a:pt x="207" y="1452"/>
                    <a:pt x="196" y="1501"/>
                  </a:cubicBezTo>
                  <a:cubicBezTo>
                    <a:pt x="191" y="1539"/>
                    <a:pt x="169" y="1572"/>
                    <a:pt x="158" y="1604"/>
                  </a:cubicBezTo>
                  <a:cubicBezTo>
                    <a:pt x="142" y="1642"/>
                    <a:pt x="131" y="1681"/>
                    <a:pt x="131" y="1719"/>
                  </a:cubicBezTo>
                  <a:cubicBezTo>
                    <a:pt x="126" y="1751"/>
                    <a:pt x="99" y="1778"/>
                    <a:pt x="99" y="1811"/>
                  </a:cubicBezTo>
                  <a:cubicBezTo>
                    <a:pt x="82" y="1882"/>
                    <a:pt x="71" y="1952"/>
                    <a:pt x="50" y="2018"/>
                  </a:cubicBezTo>
                  <a:cubicBezTo>
                    <a:pt x="33" y="2083"/>
                    <a:pt x="28" y="2148"/>
                    <a:pt x="17" y="2219"/>
                  </a:cubicBezTo>
                  <a:cubicBezTo>
                    <a:pt x="6" y="2289"/>
                    <a:pt x="1" y="2365"/>
                    <a:pt x="1" y="2442"/>
                  </a:cubicBezTo>
                  <a:cubicBezTo>
                    <a:pt x="1" y="2490"/>
                    <a:pt x="17" y="2539"/>
                    <a:pt x="12" y="2588"/>
                  </a:cubicBezTo>
                  <a:cubicBezTo>
                    <a:pt x="12" y="2632"/>
                    <a:pt x="28" y="2681"/>
                    <a:pt x="1" y="2724"/>
                  </a:cubicBezTo>
                  <a:cubicBezTo>
                    <a:pt x="1" y="2730"/>
                    <a:pt x="6" y="2746"/>
                    <a:pt x="12" y="2751"/>
                  </a:cubicBezTo>
                  <a:cubicBezTo>
                    <a:pt x="33" y="2762"/>
                    <a:pt x="22" y="2784"/>
                    <a:pt x="22" y="2800"/>
                  </a:cubicBezTo>
                  <a:cubicBezTo>
                    <a:pt x="28" y="2871"/>
                    <a:pt x="44" y="2942"/>
                    <a:pt x="66" y="3012"/>
                  </a:cubicBezTo>
                  <a:cubicBezTo>
                    <a:pt x="82" y="3061"/>
                    <a:pt x="99" y="3110"/>
                    <a:pt x="104" y="3159"/>
                  </a:cubicBezTo>
                  <a:cubicBezTo>
                    <a:pt x="115" y="3208"/>
                    <a:pt x="153" y="3241"/>
                    <a:pt x="153" y="3284"/>
                  </a:cubicBezTo>
                  <a:cubicBezTo>
                    <a:pt x="191" y="3300"/>
                    <a:pt x="180" y="3338"/>
                    <a:pt x="202" y="3366"/>
                  </a:cubicBezTo>
                  <a:cubicBezTo>
                    <a:pt x="207" y="3377"/>
                    <a:pt x="207" y="3398"/>
                    <a:pt x="218" y="3409"/>
                  </a:cubicBezTo>
                  <a:cubicBezTo>
                    <a:pt x="245" y="3458"/>
                    <a:pt x="283" y="3502"/>
                    <a:pt x="311" y="3545"/>
                  </a:cubicBezTo>
                  <a:cubicBezTo>
                    <a:pt x="332" y="3594"/>
                    <a:pt x="398" y="3616"/>
                    <a:pt x="408" y="3675"/>
                  </a:cubicBezTo>
                  <a:cubicBezTo>
                    <a:pt x="408" y="3675"/>
                    <a:pt x="408" y="3674"/>
                    <a:pt x="410" y="3674"/>
                  </a:cubicBezTo>
                  <a:cubicBezTo>
                    <a:pt x="412" y="3674"/>
                    <a:pt x="417" y="3675"/>
                    <a:pt x="425" y="3681"/>
                  </a:cubicBezTo>
                  <a:cubicBezTo>
                    <a:pt x="436" y="3686"/>
                    <a:pt x="457" y="3692"/>
                    <a:pt x="463" y="3703"/>
                  </a:cubicBezTo>
                  <a:cubicBezTo>
                    <a:pt x="490" y="3752"/>
                    <a:pt x="517" y="3801"/>
                    <a:pt x="588" y="3801"/>
                  </a:cubicBezTo>
                  <a:cubicBezTo>
                    <a:pt x="593" y="3801"/>
                    <a:pt x="599" y="3811"/>
                    <a:pt x="599" y="3817"/>
                  </a:cubicBezTo>
                  <a:cubicBezTo>
                    <a:pt x="599" y="3844"/>
                    <a:pt x="610" y="3849"/>
                    <a:pt x="631" y="3855"/>
                  </a:cubicBezTo>
                  <a:cubicBezTo>
                    <a:pt x="664" y="3866"/>
                    <a:pt x="691" y="3893"/>
                    <a:pt x="718" y="3909"/>
                  </a:cubicBezTo>
                  <a:cubicBezTo>
                    <a:pt x="751" y="3920"/>
                    <a:pt x="778" y="3931"/>
                    <a:pt x="805" y="3936"/>
                  </a:cubicBezTo>
                  <a:cubicBezTo>
                    <a:pt x="811" y="3942"/>
                    <a:pt x="816" y="3942"/>
                    <a:pt x="822" y="3947"/>
                  </a:cubicBezTo>
                  <a:lnTo>
                    <a:pt x="822" y="3964"/>
                  </a:lnTo>
                  <a:cubicBezTo>
                    <a:pt x="849" y="3974"/>
                    <a:pt x="881" y="3985"/>
                    <a:pt x="914" y="3996"/>
                  </a:cubicBezTo>
                  <a:cubicBezTo>
                    <a:pt x="957" y="4018"/>
                    <a:pt x="1012" y="4018"/>
                    <a:pt x="1061" y="4045"/>
                  </a:cubicBezTo>
                  <a:cubicBezTo>
                    <a:pt x="1088" y="4061"/>
                    <a:pt x="1126" y="4056"/>
                    <a:pt x="1153" y="4072"/>
                  </a:cubicBezTo>
                  <a:cubicBezTo>
                    <a:pt x="1165" y="4065"/>
                    <a:pt x="1175" y="4063"/>
                    <a:pt x="1186" y="4063"/>
                  </a:cubicBezTo>
                  <a:cubicBezTo>
                    <a:pt x="1215" y="4063"/>
                    <a:pt x="1241" y="4083"/>
                    <a:pt x="1273" y="4083"/>
                  </a:cubicBezTo>
                  <a:cubicBezTo>
                    <a:pt x="1311" y="4083"/>
                    <a:pt x="1349" y="4089"/>
                    <a:pt x="1387" y="4099"/>
                  </a:cubicBezTo>
                  <a:cubicBezTo>
                    <a:pt x="1392" y="4102"/>
                    <a:pt x="1397" y="4103"/>
                    <a:pt x="1401" y="4103"/>
                  </a:cubicBezTo>
                  <a:cubicBezTo>
                    <a:pt x="1417" y="4103"/>
                    <a:pt x="1424" y="4089"/>
                    <a:pt x="1441" y="4089"/>
                  </a:cubicBezTo>
                  <a:cubicBezTo>
                    <a:pt x="1453" y="4089"/>
                    <a:pt x="1467" y="4105"/>
                    <a:pt x="1482" y="4105"/>
                  </a:cubicBezTo>
                  <a:cubicBezTo>
                    <a:pt x="1488" y="4105"/>
                    <a:pt x="1495" y="4102"/>
                    <a:pt x="1501" y="4094"/>
                  </a:cubicBezTo>
                  <a:cubicBezTo>
                    <a:pt x="1509" y="4090"/>
                    <a:pt x="1519" y="4086"/>
                    <a:pt x="1528" y="4086"/>
                  </a:cubicBezTo>
                  <a:cubicBezTo>
                    <a:pt x="1532" y="4086"/>
                    <a:pt x="1536" y="4087"/>
                    <a:pt x="1539" y="4089"/>
                  </a:cubicBezTo>
                  <a:cubicBezTo>
                    <a:pt x="1544" y="4101"/>
                    <a:pt x="1548" y="4105"/>
                    <a:pt x="1553" y="4105"/>
                  </a:cubicBezTo>
                  <a:cubicBezTo>
                    <a:pt x="1562" y="4105"/>
                    <a:pt x="1572" y="4089"/>
                    <a:pt x="1583" y="4089"/>
                  </a:cubicBezTo>
                  <a:cubicBezTo>
                    <a:pt x="1586" y="4089"/>
                    <a:pt x="1590" y="4090"/>
                    <a:pt x="1593" y="4094"/>
                  </a:cubicBezTo>
                  <a:cubicBezTo>
                    <a:pt x="1583" y="4110"/>
                    <a:pt x="1583" y="4127"/>
                    <a:pt x="1555" y="4143"/>
                  </a:cubicBezTo>
                  <a:cubicBezTo>
                    <a:pt x="1544" y="4148"/>
                    <a:pt x="1544" y="4186"/>
                    <a:pt x="1534" y="4203"/>
                  </a:cubicBezTo>
                  <a:cubicBezTo>
                    <a:pt x="1517" y="4219"/>
                    <a:pt x="1501" y="4235"/>
                    <a:pt x="1479" y="4241"/>
                  </a:cubicBezTo>
                  <a:cubicBezTo>
                    <a:pt x="1447" y="4246"/>
                    <a:pt x="1419" y="4273"/>
                    <a:pt x="1419" y="4306"/>
                  </a:cubicBezTo>
                  <a:cubicBezTo>
                    <a:pt x="1419" y="4317"/>
                    <a:pt x="1414" y="4328"/>
                    <a:pt x="1414" y="4339"/>
                  </a:cubicBezTo>
                  <a:lnTo>
                    <a:pt x="1376" y="4322"/>
                  </a:lnTo>
                  <a:cubicBezTo>
                    <a:pt x="1354" y="4355"/>
                    <a:pt x="1343" y="4398"/>
                    <a:pt x="1354" y="4442"/>
                  </a:cubicBezTo>
                  <a:lnTo>
                    <a:pt x="1311" y="4420"/>
                  </a:lnTo>
                  <a:cubicBezTo>
                    <a:pt x="1305" y="4431"/>
                    <a:pt x="1300" y="4442"/>
                    <a:pt x="1300" y="4458"/>
                  </a:cubicBezTo>
                  <a:lnTo>
                    <a:pt x="1262" y="4436"/>
                  </a:lnTo>
                  <a:lnTo>
                    <a:pt x="1262" y="4436"/>
                  </a:lnTo>
                  <a:cubicBezTo>
                    <a:pt x="1267" y="4469"/>
                    <a:pt x="1256" y="4502"/>
                    <a:pt x="1224" y="4507"/>
                  </a:cubicBezTo>
                  <a:cubicBezTo>
                    <a:pt x="1240" y="4551"/>
                    <a:pt x="1207" y="4556"/>
                    <a:pt x="1180" y="4562"/>
                  </a:cubicBezTo>
                  <a:cubicBezTo>
                    <a:pt x="1148" y="4567"/>
                    <a:pt x="1131" y="4600"/>
                    <a:pt x="1126" y="4638"/>
                  </a:cubicBezTo>
                  <a:cubicBezTo>
                    <a:pt x="1121" y="4648"/>
                    <a:pt x="1115" y="4676"/>
                    <a:pt x="1104" y="4676"/>
                  </a:cubicBezTo>
                  <a:cubicBezTo>
                    <a:pt x="1066" y="4692"/>
                    <a:pt x="1066" y="4725"/>
                    <a:pt x="1050" y="4752"/>
                  </a:cubicBezTo>
                  <a:cubicBezTo>
                    <a:pt x="1034" y="4790"/>
                    <a:pt x="1034" y="4833"/>
                    <a:pt x="1061" y="4866"/>
                  </a:cubicBezTo>
                  <a:cubicBezTo>
                    <a:pt x="1079" y="4884"/>
                    <a:pt x="1104" y="4894"/>
                    <a:pt x="1131" y="4894"/>
                  </a:cubicBezTo>
                  <a:cubicBezTo>
                    <a:pt x="1136" y="4894"/>
                    <a:pt x="1142" y="4894"/>
                    <a:pt x="1148" y="4893"/>
                  </a:cubicBezTo>
                  <a:lnTo>
                    <a:pt x="1148" y="4855"/>
                  </a:lnTo>
                  <a:cubicBezTo>
                    <a:pt x="1191" y="4855"/>
                    <a:pt x="1213" y="4817"/>
                    <a:pt x="1240" y="4790"/>
                  </a:cubicBezTo>
                  <a:cubicBezTo>
                    <a:pt x="1284" y="4730"/>
                    <a:pt x="1332" y="4676"/>
                    <a:pt x="1381" y="4627"/>
                  </a:cubicBezTo>
                  <a:cubicBezTo>
                    <a:pt x="1409" y="4610"/>
                    <a:pt x="1409" y="4567"/>
                    <a:pt x="1447" y="4562"/>
                  </a:cubicBezTo>
                  <a:cubicBezTo>
                    <a:pt x="1447" y="4502"/>
                    <a:pt x="1512" y="4496"/>
                    <a:pt x="1528" y="4447"/>
                  </a:cubicBezTo>
                  <a:cubicBezTo>
                    <a:pt x="1539" y="4415"/>
                    <a:pt x="1588" y="4393"/>
                    <a:pt x="1610" y="4360"/>
                  </a:cubicBezTo>
                  <a:cubicBezTo>
                    <a:pt x="1631" y="4333"/>
                    <a:pt x="1680" y="4328"/>
                    <a:pt x="1680" y="4279"/>
                  </a:cubicBezTo>
                  <a:cubicBezTo>
                    <a:pt x="1680" y="4273"/>
                    <a:pt x="1691" y="4268"/>
                    <a:pt x="1697" y="4263"/>
                  </a:cubicBezTo>
                  <a:cubicBezTo>
                    <a:pt x="1751" y="4241"/>
                    <a:pt x="1784" y="4192"/>
                    <a:pt x="1827" y="4165"/>
                  </a:cubicBezTo>
                  <a:cubicBezTo>
                    <a:pt x="1892" y="4121"/>
                    <a:pt x="1892" y="4072"/>
                    <a:pt x="1876" y="4007"/>
                  </a:cubicBezTo>
                  <a:cubicBezTo>
                    <a:pt x="1871" y="3996"/>
                    <a:pt x="1871" y="3985"/>
                    <a:pt x="1871" y="3974"/>
                  </a:cubicBezTo>
                  <a:cubicBezTo>
                    <a:pt x="1849" y="3969"/>
                    <a:pt x="1827" y="3964"/>
                    <a:pt x="1816" y="3953"/>
                  </a:cubicBezTo>
                  <a:cubicBezTo>
                    <a:pt x="1800" y="3926"/>
                    <a:pt x="1773" y="3898"/>
                    <a:pt x="1746" y="3882"/>
                  </a:cubicBezTo>
                  <a:cubicBezTo>
                    <a:pt x="1697" y="3855"/>
                    <a:pt x="1675" y="3801"/>
                    <a:pt x="1631" y="3768"/>
                  </a:cubicBezTo>
                  <a:cubicBezTo>
                    <a:pt x="1572" y="3719"/>
                    <a:pt x="1523" y="3665"/>
                    <a:pt x="1485" y="3594"/>
                  </a:cubicBezTo>
                  <a:cubicBezTo>
                    <a:pt x="1479" y="3572"/>
                    <a:pt x="1463" y="3550"/>
                    <a:pt x="1447" y="3540"/>
                  </a:cubicBezTo>
                  <a:cubicBezTo>
                    <a:pt x="1414" y="3518"/>
                    <a:pt x="1387" y="3491"/>
                    <a:pt x="1371" y="3458"/>
                  </a:cubicBezTo>
                  <a:cubicBezTo>
                    <a:pt x="1322" y="3387"/>
                    <a:pt x="1294" y="3295"/>
                    <a:pt x="1180" y="3279"/>
                  </a:cubicBezTo>
                  <a:cubicBezTo>
                    <a:pt x="1175" y="3295"/>
                    <a:pt x="1148" y="3322"/>
                    <a:pt x="1153" y="3338"/>
                  </a:cubicBezTo>
                  <a:cubicBezTo>
                    <a:pt x="1169" y="3382"/>
                    <a:pt x="1159" y="3431"/>
                    <a:pt x="1197" y="3463"/>
                  </a:cubicBezTo>
                  <a:cubicBezTo>
                    <a:pt x="1213" y="3469"/>
                    <a:pt x="1235" y="3491"/>
                    <a:pt x="1235" y="3502"/>
                  </a:cubicBezTo>
                  <a:cubicBezTo>
                    <a:pt x="1224" y="3550"/>
                    <a:pt x="1273" y="3567"/>
                    <a:pt x="1289" y="3599"/>
                  </a:cubicBezTo>
                  <a:cubicBezTo>
                    <a:pt x="1300" y="3610"/>
                    <a:pt x="1316" y="3616"/>
                    <a:pt x="1316" y="3627"/>
                  </a:cubicBezTo>
                  <a:cubicBezTo>
                    <a:pt x="1332" y="3665"/>
                    <a:pt x="1354" y="3692"/>
                    <a:pt x="1387" y="3714"/>
                  </a:cubicBezTo>
                  <a:cubicBezTo>
                    <a:pt x="1398" y="3719"/>
                    <a:pt x="1414" y="3730"/>
                    <a:pt x="1414" y="3735"/>
                  </a:cubicBezTo>
                  <a:cubicBezTo>
                    <a:pt x="1409" y="3773"/>
                    <a:pt x="1447" y="3779"/>
                    <a:pt x="1463" y="3806"/>
                  </a:cubicBezTo>
                  <a:cubicBezTo>
                    <a:pt x="1496" y="3844"/>
                    <a:pt x="1550" y="3866"/>
                    <a:pt x="1550" y="3931"/>
                  </a:cubicBezTo>
                  <a:cubicBezTo>
                    <a:pt x="1534" y="3936"/>
                    <a:pt x="1517" y="3942"/>
                    <a:pt x="1501" y="3942"/>
                  </a:cubicBezTo>
                  <a:cubicBezTo>
                    <a:pt x="1479" y="3936"/>
                    <a:pt x="1463" y="3926"/>
                    <a:pt x="1447" y="3909"/>
                  </a:cubicBezTo>
                  <a:cubicBezTo>
                    <a:pt x="1441" y="3920"/>
                    <a:pt x="1419" y="3931"/>
                    <a:pt x="1419" y="3931"/>
                  </a:cubicBezTo>
                  <a:cubicBezTo>
                    <a:pt x="1404" y="3920"/>
                    <a:pt x="1386" y="3918"/>
                    <a:pt x="1367" y="3918"/>
                  </a:cubicBezTo>
                  <a:cubicBezTo>
                    <a:pt x="1356" y="3918"/>
                    <a:pt x="1345" y="3919"/>
                    <a:pt x="1334" y="3919"/>
                  </a:cubicBezTo>
                  <a:cubicBezTo>
                    <a:pt x="1318" y="3919"/>
                    <a:pt x="1303" y="3917"/>
                    <a:pt x="1289" y="3909"/>
                  </a:cubicBezTo>
                  <a:cubicBezTo>
                    <a:pt x="1278" y="3898"/>
                    <a:pt x="1256" y="3893"/>
                    <a:pt x="1251" y="3893"/>
                  </a:cubicBezTo>
                  <a:cubicBezTo>
                    <a:pt x="1239" y="3902"/>
                    <a:pt x="1229" y="3905"/>
                    <a:pt x="1221" y="3905"/>
                  </a:cubicBezTo>
                  <a:cubicBezTo>
                    <a:pt x="1199" y="3905"/>
                    <a:pt x="1188" y="3880"/>
                    <a:pt x="1180" y="3860"/>
                  </a:cubicBezTo>
                  <a:cubicBezTo>
                    <a:pt x="1169" y="3871"/>
                    <a:pt x="1169" y="3882"/>
                    <a:pt x="1153" y="3887"/>
                  </a:cubicBezTo>
                  <a:cubicBezTo>
                    <a:pt x="1142" y="3887"/>
                    <a:pt x="1137" y="3871"/>
                    <a:pt x="1115" y="3866"/>
                  </a:cubicBezTo>
                  <a:cubicBezTo>
                    <a:pt x="1061" y="3849"/>
                    <a:pt x="995" y="3871"/>
                    <a:pt x="947" y="3817"/>
                  </a:cubicBezTo>
                  <a:cubicBezTo>
                    <a:pt x="941" y="3811"/>
                    <a:pt x="925" y="3811"/>
                    <a:pt x="909" y="3811"/>
                  </a:cubicBezTo>
                  <a:cubicBezTo>
                    <a:pt x="887" y="3806"/>
                    <a:pt x="860" y="3795"/>
                    <a:pt x="838" y="3790"/>
                  </a:cubicBezTo>
                  <a:lnTo>
                    <a:pt x="838" y="3768"/>
                  </a:lnTo>
                  <a:lnTo>
                    <a:pt x="838" y="3741"/>
                  </a:lnTo>
                  <a:cubicBezTo>
                    <a:pt x="820" y="3745"/>
                    <a:pt x="803" y="3753"/>
                    <a:pt x="791" y="3753"/>
                  </a:cubicBezTo>
                  <a:cubicBezTo>
                    <a:pt x="788" y="3753"/>
                    <a:pt x="786" y="3753"/>
                    <a:pt x="783" y="3752"/>
                  </a:cubicBezTo>
                  <a:cubicBezTo>
                    <a:pt x="751" y="3735"/>
                    <a:pt x="724" y="3714"/>
                    <a:pt x="697" y="3692"/>
                  </a:cubicBezTo>
                  <a:cubicBezTo>
                    <a:pt x="653" y="3659"/>
                    <a:pt x="615" y="3610"/>
                    <a:pt x="571" y="3572"/>
                  </a:cubicBezTo>
                  <a:cubicBezTo>
                    <a:pt x="501" y="3523"/>
                    <a:pt x="446" y="3458"/>
                    <a:pt x="403" y="3387"/>
                  </a:cubicBezTo>
                  <a:lnTo>
                    <a:pt x="376" y="3387"/>
                  </a:lnTo>
                  <a:cubicBezTo>
                    <a:pt x="370" y="3366"/>
                    <a:pt x="370" y="3328"/>
                    <a:pt x="365" y="3328"/>
                  </a:cubicBezTo>
                  <a:cubicBezTo>
                    <a:pt x="338" y="3322"/>
                    <a:pt x="365" y="3295"/>
                    <a:pt x="338" y="3284"/>
                  </a:cubicBezTo>
                  <a:cubicBezTo>
                    <a:pt x="311" y="3268"/>
                    <a:pt x="316" y="3246"/>
                    <a:pt x="316" y="3224"/>
                  </a:cubicBezTo>
                  <a:cubicBezTo>
                    <a:pt x="316" y="3219"/>
                    <a:pt x="300" y="3208"/>
                    <a:pt x="289" y="3208"/>
                  </a:cubicBezTo>
                  <a:cubicBezTo>
                    <a:pt x="267" y="3208"/>
                    <a:pt x="267" y="3203"/>
                    <a:pt x="267" y="3175"/>
                  </a:cubicBezTo>
                  <a:cubicBezTo>
                    <a:pt x="262" y="3154"/>
                    <a:pt x="256" y="3132"/>
                    <a:pt x="251" y="3110"/>
                  </a:cubicBezTo>
                  <a:cubicBezTo>
                    <a:pt x="245" y="3067"/>
                    <a:pt x="224" y="3023"/>
                    <a:pt x="213" y="2980"/>
                  </a:cubicBezTo>
                  <a:cubicBezTo>
                    <a:pt x="213" y="2947"/>
                    <a:pt x="207" y="2914"/>
                    <a:pt x="196" y="2882"/>
                  </a:cubicBezTo>
                  <a:cubicBezTo>
                    <a:pt x="180" y="2855"/>
                    <a:pt x="207" y="2811"/>
                    <a:pt x="169" y="2789"/>
                  </a:cubicBezTo>
                  <a:cubicBezTo>
                    <a:pt x="169" y="2784"/>
                    <a:pt x="169" y="2768"/>
                    <a:pt x="175" y="2768"/>
                  </a:cubicBezTo>
                  <a:cubicBezTo>
                    <a:pt x="218" y="2751"/>
                    <a:pt x="180" y="2724"/>
                    <a:pt x="180" y="2719"/>
                  </a:cubicBezTo>
                  <a:cubicBezTo>
                    <a:pt x="175" y="2708"/>
                    <a:pt x="164" y="2697"/>
                    <a:pt x="164" y="2697"/>
                  </a:cubicBezTo>
                  <a:cubicBezTo>
                    <a:pt x="191" y="2670"/>
                    <a:pt x="158" y="2637"/>
                    <a:pt x="169" y="2621"/>
                  </a:cubicBezTo>
                  <a:cubicBezTo>
                    <a:pt x="191" y="2583"/>
                    <a:pt x="169" y="2567"/>
                    <a:pt x="164" y="2539"/>
                  </a:cubicBezTo>
                  <a:cubicBezTo>
                    <a:pt x="164" y="2529"/>
                    <a:pt x="169" y="2512"/>
                    <a:pt x="175" y="2507"/>
                  </a:cubicBezTo>
                  <a:cubicBezTo>
                    <a:pt x="180" y="2501"/>
                    <a:pt x="180" y="2496"/>
                    <a:pt x="180" y="2490"/>
                  </a:cubicBezTo>
                  <a:cubicBezTo>
                    <a:pt x="175" y="2474"/>
                    <a:pt x="164" y="2458"/>
                    <a:pt x="158" y="2442"/>
                  </a:cubicBezTo>
                  <a:cubicBezTo>
                    <a:pt x="142" y="2414"/>
                    <a:pt x="180" y="2420"/>
                    <a:pt x="191" y="2404"/>
                  </a:cubicBezTo>
                  <a:lnTo>
                    <a:pt x="158" y="2360"/>
                  </a:lnTo>
                  <a:cubicBezTo>
                    <a:pt x="196" y="2278"/>
                    <a:pt x="202" y="2186"/>
                    <a:pt x="186" y="2099"/>
                  </a:cubicBezTo>
                  <a:lnTo>
                    <a:pt x="218" y="2088"/>
                  </a:lnTo>
                  <a:cubicBezTo>
                    <a:pt x="191" y="2028"/>
                    <a:pt x="207" y="1958"/>
                    <a:pt x="256" y="1914"/>
                  </a:cubicBezTo>
                  <a:lnTo>
                    <a:pt x="224" y="1893"/>
                  </a:lnTo>
                  <a:cubicBezTo>
                    <a:pt x="240" y="1876"/>
                    <a:pt x="251" y="1860"/>
                    <a:pt x="262" y="1838"/>
                  </a:cubicBezTo>
                  <a:cubicBezTo>
                    <a:pt x="267" y="1822"/>
                    <a:pt x="262" y="1811"/>
                    <a:pt x="267" y="1789"/>
                  </a:cubicBezTo>
                  <a:cubicBezTo>
                    <a:pt x="278" y="1762"/>
                    <a:pt x="294" y="1740"/>
                    <a:pt x="300" y="1713"/>
                  </a:cubicBezTo>
                  <a:cubicBezTo>
                    <a:pt x="316" y="1686"/>
                    <a:pt x="321" y="1659"/>
                    <a:pt x="311" y="1632"/>
                  </a:cubicBezTo>
                  <a:cubicBezTo>
                    <a:pt x="305" y="1610"/>
                    <a:pt x="365" y="1615"/>
                    <a:pt x="338" y="1577"/>
                  </a:cubicBezTo>
                  <a:cubicBezTo>
                    <a:pt x="387" y="1545"/>
                    <a:pt x="365" y="1474"/>
                    <a:pt x="419" y="1441"/>
                  </a:cubicBezTo>
                  <a:cubicBezTo>
                    <a:pt x="441" y="1425"/>
                    <a:pt x="446" y="1382"/>
                    <a:pt x="457" y="1349"/>
                  </a:cubicBezTo>
                  <a:lnTo>
                    <a:pt x="430" y="1338"/>
                  </a:lnTo>
                  <a:cubicBezTo>
                    <a:pt x="523" y="1262"/>
                    <a:pt x="523" y="1262"/>
                    <a:pt x="512" y="1175"/>
                  </a:cubicBezTo>
                  <a:lnTo>
                    <a:pt x="512" y="1175"/>
                  </a:lnTo>
                  <a:lnTo>
                    <a:pt x="550" y="1191"/>
                  </a:lnTo>
                  <a:cubicBezTo>
                    <a:pt x="566" y="1153"/>
                    <a:pt x="582" y="1115"/>
                    <a:pt x="604" y="1072"/>
                  </a:cubicBezTo>
                  <a:cubicBezTo>
                    <a:pt x="631" y="1034"/>
                    <a:pt x="653" y="996"/>
                    <a:pt x="680" y="947"/>
                  </a:cubicBezTo>
                  <a:cubicBezTo>
                    <a:pt x="702" y="947"/>
                    <a:pt x="724" y="930"/>
                    <a:pt x="735" y="898"/>
                  </a:cubicBezTo>
                  <a:cubicBezTo>
                    <a:pt x="745" y="871"/>
                    <a:pt x="767" y="843"/>
                    <a:pt x="789" y="822"/>
                  </a:cubicBezTo>
                  <a:cubicBezTo>
                    <a:pt x="811" y="805"/>
                    <a:pt x="822" y="773"/>
                    <a:pt x="805" y="746"/>
                  </a:cubicBezTo>
                  <a:lnTo>
                    <a:pt x="805" y="746"/>
                  </a:lnTo>
                  <a:cubicBezTo>
                    <a:pt x="822" y="749"/>
                    <a:pt x="834" y="751"/>
                    <a:pt x="844" y="751"/>
                  </a:cubicBezTo>
                  <a:cubicBezTo>
                    <a:pt x="864" y="751"/>
                    <a:pt x="872" y="744"/>
                    <a:pt x="876" y="729"/>
                  </a:cubicBezTo>
                  <a:cubicBezTo>
                    <a:pt x="881" y="691"/>
                    <a:pt x="909" y="653"/>
                    <a:pt x="947" y="631"/>
                  </a:cubicBezTo>
                  <a:cubicBezTo>
                    <a:pt x="963" y="621"/>
                    <a:pt x="979" y="604"/>
                    <a:pt x="990" y="588"/>
                  </a:cubicBezTo>
                  <a:cubicBezTo>
                    <a:pt x="1017" y="539"/>
                    <a:pt x="1055" y="501"/>
                    <a:pt x="1099" y="474"/>
                  </a:cubicBezTo>
                  <a:cubicBezTo>
                    <a:pt x="1137" y="447"/>
                    <a:pt x="1169" y="414"/>
                    <a:pt x="1191" y="371"/>
                  </a:cubicBezTo>
                  <a:cubicBezTo>
                    <a:pt x="1191" y="360"/>
                    <a:pt x="1207" y="354"/>
                    <a:pt x="1218" y="349"/>
                  </a:cubicBezTo>
                  <a:cubicBezTo>
                    <a:pt x="1229" y="343"/>
                    <a:pt x="1240" y="338"/>
                    <a:pt x="1251" y="332"/>
                  </a:cubicBezTo>
                  <a:cubicBezTo>
                    <a:pt x="1316" y="278"/>
                    <a:pt x="1381" y="224"/>
                    <a:pt x="1452" y="169"/>
                  </a:cubicBezTo>
                  <a:lnTo>
                    <a:pt x="1474" y="169"/>
                  </a:lnTo>
                  <a:lnTo>
                    <a:pt x="1593" y="110"/>
                  </a:lnTo>
                  <a:cubicBezTo>
                    <a:pt x="1583" y="23"/>
                    <a:pt x="1506" y="33"/>
                    <a:pt x="145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81" name="Google Shape;6948;p123"/>
            <p:cNvSpPr/>
            <p:nvPr/>
          </p:nvSpPr>
          <p:spPr>
            <a:xfrm>
              <a:off x="2518827" y="1441000"/>
              <a:ext cx="438159" cy="774073"/>
            </a:xfrm>
            <a:custGeom>
              <a:avLst/>
              <a:gdLst/>
              <a:ahLst/>
              <a:cxnLst/>
              <a:rect l="l" t="t" r="r" b="b"/>
              <a:pathLst>
                <a:path w="3784" h="6685" extrusionOk="0">
                  <a:moveTo>
                    <a:pt x="2653" y="1"/>
                  </a:moveTo>
                  <a:lnTo>
                    <a:pt x="2631" y="44"/>
                  </a:lnTo>
                  <a:cubicBezTo>
                    <a:pt x="2669" y="120"/>
                    <a:pt x="2707" y="191"/>
                    <a:pt x="2794" y="213"/>
                  </a:cubicBezTo>
                  <a:cubicBezTo>
                    <a:pt x="2800" y="218"/>
                    <a:pt x="2805" y="229"/>
                    <a:pt x="2810" y="234"/>
                  </a:cubicBezTo>
                  <a:cubicBezTo>
                    <a:pt x="2843" y="251"/>
                    <a:pt x="2870" y="272"/>
                    <a:pt x="2897" y="294"/>
                  </a:cubicBezTo>
                  <a:cubicBezTo>
                    <a:pt x="2914" y="311"/>
                    <a:pt x="2946" y="294"/>
                    <a:pt x="2952" y="332"/>
                  </a:cubicBezTo>
                  <a:cubicBezTo>
                    <a:pt x="2952" y="349"/>
                    <a:pt x="3001" y="349"/>
                    <a:pt x="3028" y="365"/>
                  </a:cubicBezTo>
                  <a:cubicBezTo>
                    <a:pt x="3088" y="403"/>
                    <a:pt x="3137" y="457"/>
                    <a:pt x="3213" y="468"/>
                  </a:cubicBezTo>
                  <a:cubicBezTo>
                    <a:pt x="3229" y="474"/>
                    <a:pt x="3240" y="479"/>
                    <a:pt x="3251" y="484"/>
                  </a:cubicBezTo>
                  <a:lnTo>
                    <a:pt x="3338" y="539"/>
                  </a:lnTo>
                  <a:lnTo>
                    <a:pt x="3283" y="561"/>
                  </a:lnTo>
                  <a:lnTo>
                    <a:pt x="3251" y="533"/>
                  </a:lnTo>
                  <a:cubicBezTo>
                    <a:pt x="3218" y="550"/>
                    <a:pt x="3169" y="555"/>
                    <a:pt x="3153" y="577"/>
                  </a:cubicBezTo>
                  <a:cubicBezTo>
                    <a:pt x="3133" y="609"/>
                    <a:pt x="3100" y="627"/>
                    <a:pt x="3065" y="627"/>
                  </a:cubicBezTo>
                  <a:cubicBezTo>
                    <a:pt x="3053" y="627"/>
                    <a:pt x="3040" y="625"/>
                    <a:pt x="3028" y="620"/>
                  </a:cubicBezTo>
                  <a:cubicBezTo>
                    <a:pt x="3023" y="620"/>
                    <a:pt x="3018" y="619"/>
                    <a:pt x="3014" y="619"/>
                  </a:cubicBezTo>
                  <a:cubicBezTo>
                    <a:pt x="2981" y="619"/>
                    <a:pt x="2949" y="636"/>
                    <a:pt x="2930" y="669"/>
                  </a:cubicBezTo>
                  <a:cubicBezTo>
                    <a:pt x="2906" y="650"/>
                    <a:pt x="2889" y="640"/>
                    <a:pt x="2873" y="640"/>
                  </a:cubicBezTo>
                  <a:cubicBezTo>
                    <a:pt x="2850" y="640"/>
                    <a:pt x="2831" y="663"/>
                    <a:pt x="2805" y="713"/>
                  </a:cubicBezTo>
                  <a:cubicBezTo>
                    <a:pt x="2774" y="691"/>
                    <a:pt x="2757" y="679"/>
                    <a:pt x="2744" y="679"/>
                  </a:cubicBezTo>
                  <a:cubicBezTo>
                    <a:pt x="2727" y="679"/>
                    <a:pt x="2718" y="699"/>
                    <a:pt x="2696" y="745"/>
                  </a:cubicBezTo>
                  <a:cubicBezTo>
                    <a:pt x="2691" y="756"/>
                    <a:pt x="2680" y="762"/>
                    <a:pt x="2675" y="773"/>
                  </a:cubicBezTo>
                  <a:lnTo>
                    <a:pt x="2636" y="735"/>
                  </a:lnTo>
                  <a:cubicBezTo>
                    <a:pt x="2568" y="735"/>
                    <a:pt x="2531" y="809"/>
                    <a:pt x="2469" y="809"/>
                  </a:cubicBezTo>
                  <a:cubicBezTo>
                    <a:pt x="2462" y="809"/>
                    <a:pt x="2454" y="807"/>
                    <a:pt x="2446" y="805"/>
                  </a:cubicBezTo>
                  <a:lnTo>
                    <a:pt x="2424" y="854"/>
                  </a:lnTo>
                  <a:cubicBezTo>
                    <a:pt x="2410" y="850"/>
                    <a:pt x="2396" y="848"/>
                    <a:pt x="2382" y="848"/>
                  </a:cubicBezTo>
                  <a:cubicBezTo>
                    <a:pt x="2343" y="848"/>
                    <a:pt x="2306" y="864"/>
                    <a:pt x="2278" y="892"/>
                  </a:cubicBezTo>
                  <a:cubicBezTo>
                    <a:pt x="2256" y="914"/>
                    <a:pt x="2229" y="930"/>
                    <a:pt x="2196" y="936"/>
                  </a:cubicBezTo>
                  <a:cubicBezTo>
                    <a:pt x="2153" y="947"/>
                    <a:pt x="2109" y="963"/>
                    <a:pt x="2071" y="990"/>
                  </a:cubicBezTo>
                  <a:lnTo>
                    <a:pt x="2120" y="1034"/>
                  </a:lnTo>
                  <a:cubicBezTo>
                    <a:pt x="2077" y="1044"/>
                    <a:pt x="2033" y="1055"/>
                    <a:pt x="1990" y="1061"/>
                  </a:cubicBezTo>
                  <a:cubicBezTo>
                    <a:pt x="1987" y="1060"/>
                    <a:pt x="1985" y="1060"/>
                    <a:pt x="1983" y="1060"/>
                  </a:cubicBezTo>
                  <a:cubicBezTo>
                    <a:pt x="1936" y="1060"/>
                    <a:pt x="1939" y="1120"/>
                    <a:pt x="1892" y="1120"/>
                  </a:cubicBezTo>
                  <a:cubicBezTo>
                    <a:pt x="1881" y="1120"/>
                    <a:pt x="1870" y="1131"/>
                    <a:pt x="1859" y="1142"/>
                  </a:cubicBezTo>
                  <a:cubicBezTo>
                    <a:pt x="1821" y="1169"/>
                    <a:pt x="1767" y="1191"/>
                    <a:pt x="1756" y="1224"/>
                  </a:cubicBezTo>
                  <a:cubicBezTo>
                    <a:pt x="1740" y="1256"/>
                    <a:pt x="1718" y="1278"/>
                    <a:pt x="1691" y="1294"/>
                  </a:cubicBezTo>
                  <a:cubicBezTo>
                    <a:pt x="1647" y="1322"/>
                    <a:pt x="1609" y="1354"/>
                    <a:pt x="1576" y="1392"/>
                  </a:cubicBezTo>
                  <a:cubicBezTo>
                    <a:pt x="1522" y="1468"/>
                    <a:pt x="1424" y="1517"/>
                    <a:pt x="1375" y="1604"/>
                  </a:cubicBezTo>
                  <a:cubicBezTo>
                    <a:pt x="1316" y="1621"/>
                    <a:pt x="1299" y="1686"/>
                    <a:pt x="1256" y="1724"/>
                  </a:cubicBezTo>
                  <a:cubicBezTo>
                    <a:pt x="1223" y="1756"/>
                    <a:pt x="1191" y="1795"/>
                    <a:pt x="1163" y="1838"/>
                  </a:cubicBezTo>
                  <a:cubicBezTo>
                    <a:pt x="1136" y="1876"/>
                    <a:pt x="1109" y="1920"/>
                    <a:pt x="1082" y="1952"/>
                  </a:cubicBezTo>
                  <a:cubicBezTo>
                    <a:pt x="1060" y="1990"/>
                    <a:pt x="1022" y="2017"/>
                    <a:pt x="1011" y="2072"/>
                  </a:cubicBezTo>
                  <a:cubicBezTo>
                    <a:pt x="1006" y="2093"/>
                    <a:pt x="962" y="2104"/>
                    <a:pt x="946" y="2132"/>
                  </a:cubicBezTo>
                  <a:cubicBezTo>
                    <a:pt x="930" y="2159"/>
                    <a:pt x="930" y="2202"/>
                    <a:pt x="913" y="2224"/>
                  </a:cubicBezTo>
                  <a:cubicBezTo>
                    <a:pt x="870" y="2267"/>
                    <a:pt x="843" y="2311"/>
                    <a:pt x="815" y="2365"/>
                  </a:cubicBezTo>
                  <a:cubicBezTo>
                    <a:pt x="799" y="2409"/>
                    <a:pt x="761" y="2452"/>
                    <a:pt x="745" y="2501"/>
                  </a:cubicBezTo>
                  <a:cubicBezTo>
                    <a:pt x="718" y="2577"/>
                    <a:pt x="652" y="2632"/>
                    <a:pt x="652" y="2713"/>
                  </a:cubicBezTo>
                  <a:cubicBezTo>
                    <a:pt x="576" y="2806"/>
                    <a:pt x="560" y="2920"/>
                    <a:pt x="506" y="3018"/>
                  </a:cubicBezTo>
                  <a:cubicBezTo>
                    <a:pt x="527" y="3066"/>
                    <a:pt x="473" y="3077"/>
                    <a:pt x="462" y="3110"/>
                  </a:cubicBezTo>
                  <a:cubicBezTo>
                    <a:pt x="446" y="3175"/>
                    <a:pt x="430" y="3235"/>
                    <a:pt x="408" y="3295"/>
                  </a:cubicBezTo>
                  <a:cubicBezTo>
                    <a:pt x="381" y="3360"/>
                    <a:pt x="353" y="3431"/>
                    <a:pt x="332" y="3496"/>
                  </a:cubicBezTo>
                  <a:cubicBezTo>
                    <a:pt x="315" y="3550"/>
                    <a:pt x="299" y="3605"/>
                    <a:pt x="288" y="3659"/>
                  </a:cubicBezTo>
                  <a:cubicBezTo>
                    <a:pt x="277" y="3708"/>
                    <a:pt x="266" y="3762"/>
                    <a:pt x="250" y="3811"/>
                  </a:cubicBezTo>
                  <a:cubicBezTo>
                    <a:pt x="223" y="3866"/>
                    <a:pt x="239" y="3925"/>
                    <a:pt x="201" y="3969"/>
                  </a:cubicBezTo>
                  <a:cubicBezTo>
                    <a:pt x="190" y="4067"/>
                    <a:pt x="174" y="4159"/>
                    <a:pt x="152" y="4257"/>
                  </a:cubicBezTo>
                  <a:cubicBezTo>
                    <a:pt x="141" y="4322"/>
                    <a:pt x="93" y="4387"/>
                    <a:pt x="131" y="4458"/>
                  </a:cubicBezTo>
                  <a:cubicBezTo>
                    <a:pt x="103" y="4502"/>
                    <a:pt x="98" y="4550"/>
                    <a:pt x="109" y="4594"/>
                  </a:cubicBezTo>
                  <a:cubicBezTo>
                    <a:pt x="109" y="4659"/>
                    <a:pt x="87" y="4724"/>
                    <a:pt x="82" y="4784"/>
                  </a:cubicBezTo>
                  <a:cubicBezTo>
                    <a:pt x="65" y="4849"/>
                    <a:pt x="60" y="4920"/>
                    <a:pt x="65" y="4985"/>
                  </a:cubicBezTo>
                  <a:cubicBezTo>
                    <a:pt x="65" y="4991"/>
                    <a:pt x="65" y="4991"/>
                    <a:pt x="65" y="4996"/>
                  </a:cubicBezTo>
                  <a:cubicBezTo>
                    <a:pt x="54" y="5116"/>
                    <a:pt x="38" y="5241"/>
                    <a:pt x="38" y="5360"/>
                  </a:cubicBezTo>
                  <a:cubicBezTo>
                    <a:pt x="38" y="5480"/>
                    <a:pt x="6" y="5594"/>
                    <a:pt x="27" y="5714"/>
                  </a:cubicBezTo>
                  <a:cubicBezTo>
                    <a:pt x="38" y="5763"/>
                    <a:pt x="38" y="5812"/>
                    <a:pt x="27" y="5860"/>
                  </a:cubicBezTo>
                  <a:cubicBezTo>
                    <a:pt x="22" y="5909"/>
                    <a:pt x="0" y="5953"/>
                    <a:pt x="33" y="6002"/>
                  </a:cubicBezTo>
                  <a:cubicBezTo>
                    <a:pt x="22" y="6062"/>
                    <a:pt x="22" y="6127"/>
                    <a:pt x="33" y="6192"/>
                  </a:cubicBezTo>
                  <a:cubicBezTo>
                    <a:pt x="38" y="6252"/>
                    <a:pt x="6" y="6312"/>
                    <a:pt x="49" y="6371"/>
                  </a:cubicBezTo>
                  <a:cubicBezTo>
                    <a:pt x="49" y="6377"/>
                    <a:pt x="38" y="6382"/>
                    <a:pt x="38" y="6393"/>
                  </a:cubicBezTo>
                  <a:cubicBezTo>
                    <a:pt x="38" y="6404"/>
                    <a:pt x="33" y="6420"/>
                    <a:pt x="38" y="6426"/>
                  </a:cubicBezTo>
                  <a:cubicBezTo>
                    <a:pt x="60" y="6442"/>
                    <a:pt x="49" y="6464"/>
                    <a:pt x="49" y="6486"/>
                  </a:cubicBezTo>
                  <a:cubicBezTo>
                    <a:pt x="44" y="6529"/>
                    <a:pt x="44" y="6567"/>
                    <a:pt x="44" y="6605"/>
                  </a:cubicBezTo>
                  <a:cubicBezTo>
                    <a:pt x="44" y="6638"/>
                    <a:pt x="65" y="6665"/>
                    <a:pt x="93" y="6670"/>
                  </a:cubicBezTo>
                  <a:cubicBezTo>
                    <a:pt x="111" y="6679"/>
                    <a:pt x="125" y="6684"/>
                    <a:pt x="134" y="6684"/>
                  </a:cubicBezTo>
                  <a:cubicBezTo>
                    <a:pt x="150" y="6684"/>
                    <a:pt x="157" y="6671"/>
                    <a:pt x="163" y="6638"/>
                  </a:cubicBezTo>
                  <a:cubicBezTo>
                    <a:pt x="179" y="6589"/>
                    <a:pt x="185" y="6529"/>
                    <a:pt x="179" y="6480"/>
                  </a:cubicBezTo>
                  <a:cubicBezTo>
                    <a:pt x="158" y="6420"/>
                    <a:pt x="185" y="6371"/>
                    <a:pt x="174" y="6317"/>
                  </a:cubicBezTo>
                  <a:cubicBezTo>
                    <a:pt x="152" y="6241"/>
                    <a:pt x="152" y="6159"/>
                    <a:pt x="174" y="6089"/>
                  </a:cubicBezTo>
                  <a:cubicBezTo>
                    <a:pt x="179" y="6067"/>
                    <a:pt x="185" y="6045"/>
                    <a:pt x="174" y="6034"/>
                  </a:cubicBezTo>
                  <a:cubicBezTo>
                    <a:pt x="163" y="6029"/>
                    <a:pt x="174" y="6007"/>
                    <a:pt x="174" y="5991"/>
                  </a:cubicBezTo>
                  <a:cubicBezTo>
                    <a:pt x="174" y="5975"/>
                    <a:pt x="169" y="5958"/>
                    <a:pt x="169" y="5937"/>
                  </a:cubicBezTo>
                  <a:cubicBezTo>
                    <a:pt x="169" y="5926"/>
                    <a:pt x="163" y="5909"/>
                    <a:pt x="158" y="5899"/>
                  </a:cubicBezTo>
                  <a:cubicBezTo>
                    <a:pt x="141" y="5866"/>
                    <a:pt x="179" y="5877"/>
                    <a:pt x="179" y="5860"/>
                  </a:cubicBezTo>
                  <a:cubicBezTo>
                    <a:pt x="179" y="5850"/>
                    <a:pt x="158" y="5828"/>
                    <a:pt x="152" y="5822"/>
                  </a:cubicBezTo>
                  <a:cubicBezTo>
                    <a:pt x="152" y="5822"/>
                    <a:pt x="163" y="5812"/>
                    <a:pt x="163" y="5806"/>
                  </a:cubicBezTo>
                  <a:cubicBezTo>
                    <a:pt x="169" y="5774"/>
                    <a:pt x="174" y="5735"/>
                    <a:pt x="169" y="5697"/>
                  </a:cubicBezTo>
                  <a:cubicBezTo>
                    <a:pt x="163" y="5648"/>
                    <a:pt x="136" y="5594"/>
                    <a:pt x="185" y="5556"/>
                  </a:cubicBezTo>
                  <a:cubicBezTo>
                    <a:pt x="179" y="5513"/>
                    <a:pt x="136" y="5480"/>
                    <a:pt x="169" y="5442"/>
                  </a:cubicBezTo>
                  <a:lnTo>
                    <a:pt x="169" y="5442"/>
                  </a:lnTo>
                  <a:lnTo>
                    <a:pt x="196" y="5475"/>
                  </a:lnTo>
                  <a:cubicBezTo>
                    <a:pt x="190" y="5431"/>
                    <a:pt x="185" y="5404"/>
                    <a:pt x="179" y="5377"/>
                  </a:cubicBezTo>
                  <a:cubicBezTo>
                    <a:pt x="174" y="5360"/>
                    <a:pt x="169" y="5344"/>
                    <a:pt x="174" y="5333"/>
                  </a:cubicBezTo>
                  <a:cubicBezTo>
                    <a:pt x="190" y="5284"/>
                    <a:pt x="190" y="5235"/>
                    <a:pt x="179" y="5186"/>
                  </a:cubicBezTo>
                  <a:cubicBezTo>
                    <a:pt x="179" y="5143"/>
                    <a:pt x="163" y="5094"/>
                    <a:pt x="207" y="5056"/>
                  </a:cubicBezTo>
                  <a:cubicBezTo>
                    <a:pt x="212" y="5051"/>
                    <a:pt x="212" y="5040"/>
                    <a:pt x="212" y="5034"/>
                  </a:cubicBezTo>
                  <a:cubicBezTo>
                    <a:pt x="179" y="4996"/>
                    <a:pt x="228" y="4969"/>
                    <a:pt x="223" y="4936"/>
                  </a:cubicBezTo>
                  <a:lnTo>
                    <a:pt x="185" y="4926"/>
                  </a:lnTo>
                  <a:cubicBezTo>
                    <a:pt x="190" y="4898"/>
                    <a:pt x="190" y="4866"/>
                    <a:pt x="196" y="4855"/>
                  </a:cubicBezTo>
                  <a:cubicBezTo>
                    <a:pt x="245" y="4822"/>
                    <a:pt x="234" y="4784"/>
                    <a:pt x="228" y="4735"/>
                  </a:cubicBezTo>
                  <a:cubicBezTo>
                    <a:pt x="223" y="4670"/>
                    <a:pt x="228" y="4610"/>
                    <a:pt x="239" y="4550"/>
                  </a:cubicBezTo>
                  <a:cubicBezTo>
                    <a:pt x="245" y="4502"/>
                    <a:pt x="256" y="4463"/>
                    <a:pt x="261" y="4415"/>
                  </a:cubicBezTo>
                  <a:cubicBezTo>
                    <a:pt x="261" y="4393"/>
                    <a:pt x="250" y="4366"/>
                    <a:pt x="261" y="4349"/>
                  </a:cubicBezTo>
                  <a:cubicBezTo>
                    <a:pt x="305" y="4290"/>
                    <a:pt x="294" y="4224"/>
                    <a:pt x="305" y="4154"/>
                  </a:cubicBezTo>
                  <a:cubicBezTo>
                    <a:pt x="305" y="4126"/>
                    <a:pt x="315" y="4099"/>
                    <a:pt x="332" y="4072"/>
                  </a:cubicBezTo>
                  <a:cubicBezTo>
                    <a:pt x="359" y="4045"/>
                    <a:pt x="343" y="3985"/>
                    <a:pt x="353" y="3947"/>
                  </a:cubicBezTo>
                  <a:cubicBezTo>
                    <a:pt x="370" y="3909"/>
                    <a:pt x="348" y="3855"/>
                    <a:pt x="397" y="3828"/>
                  </a:cubicBezTo>
                  <a:cubicBezTo>
                    <a:pt x="375" y="3779"/>
                    <a:pt x="419" y="3741"/>
                    <a:pt x="430" y="3702"/>
                  </a:cubicBezTo>
                  <a:cubicBezTo>
                    <a:pt x="446" y="3626"/>
                    <a:pt x="473" y="3550"/>
                    <a:pt x="489" y="3474"/>
                  </a:cubicBezTo>
                  <a:cubicBezTo>
                    <a:pt x="495" y="3414"/>
                    <a:pt x="527" y="3355"/>
                    <a:pt x="582" y="3317"/>
                  </a:cubicBezTo>
                  <a:lnTo>
                    <a:pt x="544" y="3284"/>
                  </a:lnTo>
                  <a:cubicBezTo>
                    <a:pt x="555" y="3262"/>
                    <a:pt x="593" y="3273"/>
                    <a:pt x="593" y="3230"/>
                  </a:cubicBezTo>
                  <a:cubicBezTo>
                    <a:pt x="593" y="3164"/>
                    <a:pt x="652" y="3105"/>
                    <a:pt x="658" y="3028"/>
                  </a:cubicBezTo>
                  <a:cubicBezTo>
                    <a:pt x="663" y="3007"/>
                    <a:pt x="690" y="2985"/>
                    <a:pt x="707" y="2969"/>
                  </a:cubicBezTo>
                  <a:cubicBezTo>
                    <a:pt x="701" y="2952"/>
                    <a:pt x="690" y="2936"/>
                    <a:pt x="696" y="2931"/>
                  </a:cubicBezTo>
                  <a:cubicBezTo>
                    <a:pt x="783" y="2838"/>
                    <a:pt x="777" y="2697"/>
                    <a:pt x="870" y="2610"/>
                  </a:cubicBezTo>
                  <a:cubicBezTo>
                    <a:pt x="875" y="2604"/>
                    <a:pt x="870" y="2583"/>
                    <a:pt x="875" y="2572"/>
                  </a:cubicBezTo>
                  <a:cubicBezTo>
                    <a:pt x="886" y="2545"/>
                    <a:pt x="881" y="2512"/>
                    <a:pt x="924" y="2485"/>
                  </a:cubicBezTo>
                  <a:cubicBezTo>
                    <a:pt x="968" y="2458"/>
                    <a:pt x="940" y="2398"/>
                    <a:pt x="989" y="2365"/>
                  </a:cubicBezTo>
                  <a:cubicBezTo>
                    <a:pt x="1027" y="2344"/>
                    <a:pt x="1038" y="2284"/>
                    <a:pt x="1060" y="2246"/>
                  </a:cubicBezTo>
                  <a:cubicBezTo>
                    <a:pt x="1066" y="2235"/>
                    <a:pt x="1066" y="2219"/>
                    <a:pt x="1066" y="2219"/>
                  </a:cubicBezTo>
                  <a:cubicBezTo>
                    <a:pt x="1125" y="2213"/>
                    <a:pt x="1125" y="2159"/>
                    <a:pt x="1142" y="2121"/>
                  </a:cubicBezTo>
                  <a:cubicBezTo>
                    <a:pt x="1158" y="2099"/>
                    <a:pt x="1163" y="2077"/>
                    <a:pt x="1196" y="2066"/>
                  </a:cubicBezTo>
                  <a:cubicBezTo>
                    <a:pt x="1212" y="2066"/>
                    <a:pt x="1239" y="2028"/>
                    <a:pt x="1234" y="2023"/>
                  </a:cubicBezTo>
                  <a:cubicBezTo>
                    <a:pt x="1212" y="1979"/>
                    <a:pt x="1250" y="1974"/>
                    <a:pt x="1267" y="1952"/>
                  </a:cubicBezTo>
                  <a:cubicBezTo>
                    <a:pt x="1288" y="1920"/>
                    <a:pt x="1321" y="1892"/>
                    <a:pt x="1343" y="1860"/>
                  </a:cubicBezTo>
                  <a:cubicBezTo>
                    <a:pt x="1364" y="1838"/>
                    <a:pt x="1364" y="1805"/>
                    <a:pt x="1403" y="1800"/>
                  </a:cubicBezTo>
                  <a:cubicBezTo>
                    <a:pt x="1413" y="1800"/>
                    <a:pt x="1430" y="1784"/>
                    <a:pt x="1430" y="1778"/>
                  </a:cubicBezTo>
                  <a:cubicBezTo>
                    <a:pt x="1424" y="1735"/>
                    <a:pt x="1457" y="1729"/>
                    <a:pt x="1479" y="1729"/>
                  </a:cubicBezTo>
                  <a:cubicBezTo>
                    <a:pt x="1533" y="1724"/>
                    <a:pt x="1468" y="1680"/>
                    <a:pt x="1506" y="1664"/>
                  </a:cubicBezTo>
                  <a:cubicBezTo>
                    <a:pt x="1538" y="1653"/>
                    <a:pt x="1571" y="1631"/>
                    <a:pt x="1593" y="1610"/>
                  </a:cubicBezTo>
                  <a:cubicBezTo>
                    <a:pt x="1615" y="1593"/>
                    <a:pt x="1642" y="1566"/>
                    <a:pt x="1642" y="1550"/>
                  </a:cubicBezTo>
                  <a:cubicBezTo>
                    <a:pt x="1636" y="1506"/>
                    <a:pt x="1658" y="1490"/>
                    <a:pt x="1685" y="1468"/>
                  </a:cubicBezTo>
                  <a:lnTo>
                    <a:pt x="1712" y="1501"/>
                  </a:lnTo>
                  <a:cubicBezTo>
                    <a:pt x="1778" y="1457"/>
                    <a:pt x="1843" y="1403"/>
                    <a:pt x="1897" y="1349"/>
                  </a:cubicBezTo>
                  <a:cubicBezTo>
                    <a:pt x="1935" y="1305"/>
                    <a:pt x="1984" y="1289"/>
                    <a:pt x="2022" y="1245"/>
                  </a:cubicBezTo>
                  <a:cubicBezTo>
                    <a:pt x="2066" y="1213"/>
                    <a:pt x="2120" y="1186"/>
                    <a:pt x="2169" y="1164"/>
                  </a:cubicBezTo>
                  <a:cubicBezTo>
                    <a:pt x="2223" y="1137"/>
                    <a:pt x="2294" y="1126"/>
                    <a:pt x="2316" y="1050"/>
                  </a:cubicBezTo>
                  <a:cubicBezTo>
                    <a:pt x="2316" y="1050"/>
                    <a:pt x="2327" y="1044"/>
                    <a:pt x="2332" y="1044"/>
                  </a:cubicBezTo>
                  <a:cubicBezTo>
                    <a:pt x="2452" y="1039"/>
                    <a:pt x="2446" y="1039"/>
                    <a:pt x="2506" y="1006"/>
                  </a:cubicBezTo>
                  <a:cubicBezTo>
                    <a:pt x="2549" y="985"/>
                    <a:pt x="2598" y="963"/>
                    <a:pt x="2642" y="947"/>
                  </a:cubicBezTo>
                  <a:cubicBezTo>
                    <a:pt x="2723" y="919"/>
                    <a:pt x="2805" y="887"/>
                    <a:pt x="2892" y="860"/>
                  </a:cubicBezTo>
                  <a:cubicBezTo>
                    <a:pt x="2952" y="838"/>
                    <a:pt x="3012" y="822"/>
                    <a:pt x="3071" y="816"/>
                  </a:cubicBezTo>
                  <a:cubicBezTo>
                    <a:pt x="3104" y="811"/>
                    <a:pt x="3142" y="800"/>
                    <a:pt x="3169" y="783"/>
                  </a:cubicBezTo>
                  <a:cubicBezTo>
                    <a:pt x="3202" y="773"/>
                    <a:pt x="3234" y="767"/>
                    <a:pt x="3267" y="762"/>
                  </a:cubicBezTo>
                  <a:lnTo>
                    <a:pt x="3397" y="729"/>
                  </a:lnTo>
                  <a:lnTo>
                    <a:pt x="3517" y="702"/>
                  </a:lnTo>
                  <a:cubicBezTo>
                    <a:pt x="3522" y="713"/>
                    <a:pt x="3522" y="718"/>
                    <a:pt x="3522" y="718"/>
                  </a:cubicBezTo>
                  <a:cubicBezTo>
                    <a:pt x="3495" y="751"/>
                    <a:pt x="3463" y="783"/>
                    <a:pt x="3430" y="805"/>
                  </a:cubicBezTo>
                  <a:cubicBezTo>
                    <a:pt x="3381" y="832"/>
                    <a:pt x="3392" y="881"/>
                    <a:pt x="3365" y="919"/>
                  </a:cubicBezTo>
                  <a:cubicBezTo>
                    <a:pt x="3338" y="957"/>
                    <a:pt x="3283" y="974"/>
                    <a:pt x="3278" y="1028"/>
                  </a:cubicBezTo>
                  <a:cubicBezTo>
                    <a:pt x="3240" y="1039"/>
                    <a:pt x="3213" y="1077"/>
                    <a:pt x="3207" y="1115"/>
                  </a:cubicBezTo>
                  <a:cubicBezTo>
                    <a:pt x="3202" y="1137"/>
                    <a:pt x="3169" y="1148"/>
                    <a:pt x="3153" y="1164"/>
                  </a:cubicBezTo>
                  <a:cubicBezTo>
                    <a:pt x="3088" y="1240"/>
                    <a:pt x="3033" y="1332"/>
                    <a:pt x="2963" y="1403"/>
                  </a:cubicBezTo>
                  <a:cubicBezTo>
                    <a:pt x="2946" y="1419"/>
                    <a:pt x="2925" y="1441"/>
                    <a:pt x="2925" y="1457"/>
                  </a:cubicBezTo>
                  <a:cubicBezTo>
                    <a:pt x="2930" y="1490"/>
                    <a:pt x="2908" y="1501"/>
                    <a:pt x="2897" y="1523"/>
                  </a:cubicBezTo>
                  <a:cubicBezTo>
                    <a:pt x="2892" y="1550"/>
                    <a:pt x="2881" y="1577"/>
                    <a:pt x="2876" y="1604"/>
                  </a:cubicBezTo>
                  <a:cubicBezTo>
                    <a:pt x="2865" y="1626"/>
                    <a:pt x="2854" y="1642"/>
                    <a:pt x="2843" y="1669"/>
                  </a:cubicBezTo>
                  <a:cubicBezTo>
                    <a:pt x="2870" y="1669"/>
                    <a:pt x="2897" y="1664"/>
                    <a:pt x="2925" y="1659"/>
                  </a:cubicBezTo>
                  <a:cubicBezTo>
                    <a:pt x="2946" y="1653"/>
                    <a:pt x="2963" y="1642"/>
                    <a:pt x="2984" y="1631"/>
                  </a:cubicBezTo>
                  <a:cubicBezTo>
                    <a:pt x="3006" y="1621"/>
                    <a:pt x="3028" y="1615"/>
                    <a:pt x="3039" y="1583"/>
                  </a:cubicBezTo>
                  <a:cubicBezTo>
                    <a:pt x="3044" y="1566"/>
                    <a:pt x="3088" y="1555"/>
                    <a:pt x="3088" y="1550"/>
                  </a:cubicBezTo>
                  <a:cubicBezTo>
                    <a:pt x="3077" y="1501"/>
                    <a:pt x="3137" y="1512"/>
                    <a:pt x="3131" y="1490"/>
                  </a:cubicBezTo>
                  <a:cubicBezTo>
                    <a:pt x="3120" y="1447"/>
                    <a:pt x="3158" y="1447"/>
                    <a:pt x="3175" y="1425"/>
                  </a:cubicBezTo>
                  <a:cubicBezTo>
                    <a:pt x="3185" y="1414"/>
                    <a:pt x="3196" y="1398"/>
                    <a:pt x="3207" y="1381"/>
                  </a:cubicBezTo>
                  <a:cubicBezTo>
                    <a:pt x="3240" y="1332"/>
                    <a:pt x="3272" y="1289"/>
                    <a:pt x="3310" y="1245"/>
                  </a:cubicBezTo>
                  <a:cubicBezTo>
                    <a:pt x="3332" y="1213"/>
                    <a:pt x="3359" y="1186"/>
                    <a:pt x="3392" y="1159"/>
                  </a:cubicBezTo>
                  <a:cubicBezTo>
                    <a:pt x="3403" y="1142"/>
                    <a:pt x="3430" y="1131"/>
                    <a:pt x="3430" y="1126"/>
                  </a:cubicBezTo>
                  <a:cubicBezTo>
                    <a:pt x="3425" y="1104"/>
                    <a:pt x="3430" y="1082"/>
                    <a:pt x="3446" y="1082"/>
                  </a:cubicBezTo>
                  <a:cubicBezTo>
                    <a:pt x="3463" y="1077"/>
                    <a:pt x="3468" y="1082"/>
                    <a:pt x="3479" y="1061"/>
                  </a:cubicBezTo>
                  <a:cubicBezTo>
                    <a:pt x="3506" y="1006"/>
                    <a:pt x="3544" y="952"/>
                    <a:pt x="3582" y="908"/>
                  </a:cubicBezTo>
                  <a:cubicBezTo>
                    <a:pt x="3615" y="870"/>
                    <a:pt x="3642" y="838"/>
                    <a:pt x="3664" y="800"/>
                  </a:cubicBezTo>
                  <a:cubicBezTo>
                    <a:pt x="3691" y="762"/>
                    <a:pt x="3729" y="729"/>
                    <a:pt x="3762" y="702"/>
                  </a:cubicBezTo>
                  <a:cubicBezTo>
                    <a:pt x="3773" y="696"/>
                    <a:pt x="3778" y="686"/>
                    <a:pt x="3783" y="675"/>
                  </a:cubicBezTo>
                  <a:cubicBezTo>
                    <a:pt x="3756" y="626"/>
                    <a:pt x="3756" y="566"/>
                    <a:pt x="3691" y="561"/>
                  </a:cubicBezTo>
                  <a:cubicBezTo>
                    <a:pt x="3686" y="561"/>
                    <a:pt x="3680" y="544"/>
                    <a:pt x="3669" y="533"/>
                  </a:cubicBezTo>
                  <a:cubicBezTo>
                    <a:pt x="3652" y="521"/>
                    <a:pt x="3638" y="494"/>
                    <a:pt x="3615" y="494"/>
                  </a:cubicBezTo>
                  <a:cubicBezTo>
                    <a:pt x="3608" y="494"/>
                    <a:pt x="3601" y="496"/>
                    <a:pt x="3593" y="501"/>
                  </a:cubicBezTo>
                  <a:cubicBezTo>
                    <a:pt x="3588" y="501"/>
                    <a:pt x="3577" y="495"/>
                    <a:pt x="3577" y="495"/>
                  </a:cubicBezTo>
                  <a:cubicBezTo>
                    <a:pt x="3582" y="452"/>
                    <a:pt x="3544" y="457"/>
                    <a:pt x="3522" y="446"/>
                  </a:cubicBezTo>
                  <a:cubicBezTo>
                    <a:pt x="3495" y="436"/>
                    <a:pt x="3468" y="436"/>
                    <a:pt x="3441" y="425"/>
                  </a:cubicBezTo>
                  <a:cubicBezTo>
                    <a:pt x="3430" y="419"/>
                    <a:pt x="3408" y="408"/>
                    <a:pt x="3408" y="398"/>
                  </a:cubicBezTo>
                  <a:cubicBezTo>
                    <a:pt x="3408" y="365"/>
                    <a:pt x="3381" y="341"/>
                    <a:pt x="3353" y="341"/>
                  </a:cubicBezTo>
                  <a:cubicBezTo>
                    <a:pt x="3348" y="341"/>
                    <a:pt x="3343" y="342"/>
                    <a:pt x="3338" y="343"/>
                  </a:cubicBezTo>
                  <a:cubicBezTo>
                    <a:pt x="3316" y="343"/>
                    <a:pt x="3300" y="338"/>
                    <a:pt x="3289" y="327"/>
                  </a:cubicBezTo>
                  <a:cubicBezTo>
                    <a:pt x="3262" y="311"/>
                    <a:pt x="3234" y="305"/>
                    <a:pt x="3213" y="289"/>
                  </a:cubicBezTo>
                  <a:cubicBezTo>
                    <a:pt x="3175" y="278"/>
                    <a:pt x="3142" y="256"/>
                    <a:pt x="3115" y="234"/>
                  </a:cubicBezTo>
                  <a:cubicBezTo>
                    <a:pt x="3082" y="196"/>
                    <a:pt x="3044" y="169"/>
                    <a:pt x="2995" y="158"/>
                  </a:cubicBezTo>
                  <a:cubicBezTo>
                    <a:pt x="2984" y="153"/>
                    <a:pt x="2968" y="147"/>
                    <a:pt x="2957" y="142"/>
                  </a:cubicBezTo>
                  <a:cubicBezTo>
                    <a:pt x="2943" y="132"/>
                    <a:pt x="2954" y="97"/>
                    <a:pt x="2922" y="97"/>
                  </a:cubicBezTo>
                  <a:cubicBezTo>
                    <a:pt x="2918" y="97"/>
                    <a:pt x="2914" y="97"/>
                    <a:pt x="2908" y="99"/>
                  </a:cubicBezTo>
                  <a:cubicBezTo>
                    <a:pt x="2908" y="99"/>
                    <a:pt x="2907" y="99"/>
                    <a:pt x="2906" y="99"/>
                  </a:cubicBezTo>
                  <a:cubicBezTo>
                    <a:pt x="2896" y="99"/>
                    <a:pt x="2880" y="54"/>
                    <a:pt x="2859" y="44"/>
                  </a:cubicBezTo>
                  <a:cubicBezTo>
                    <a:pt x="2827" y="28"/>
                    <a:pt x="2794" y="17"/>
                    <a:pt x="2761" y="12"/>
                  </a:cubicBezTo>
                  <a:cubicBezTo>
                    <a:pt x="2734" y="6"/>
                    <a:pt x="2702" y="1"/>
                    <a:pt x="267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82" name="Google Shape;6949;p123"/>
            <p:cNvSpPr/>
            <p:nvPr/>
          </p:nvSpPr>
          <p:spPr>
            <a:xfrm>
              <a:off x="1240366" y="1457905"/>
              <a:ext cx="518866" cy="418127"/>
            </a:xfrm>
            <a:custGeom>
              <a:avLst/>
              <a:gdLst/>
              <a:ahLst/>
              <a:cxnLst/>
              <a:rect l="l" t="t" r="r" b="b"/>
              <a:pathLst>
                <a:path w="4481" h="3611" extrusionOk="0">
                  <a:moveTo>
                    <a:pt x="2364" y="1"/>
                  </a:moveTo>
                  <a:cubicBezTo>
                    <a:pt x="2336" y="1"/>
                    <a:pt x="2308" y="3"/>
                    <a:pt x="2279" y="7"/>
                  </a:cubicBezTo>
                  <a:cubicBezTo>
                    <a:pt x="2202" y="12"/>
                    <a:pt x="2126" y="23"/>
                    <a:pt x="2050" y="40"/>
                  </a:cubicBezTo>
                  <a:cubicBezTo>
                    <a:pt x="2007" y="50"/>
                    <a:pt x="1969" y="56"/>
                    <a:pt x="1925" y="61"/>
                  </a:cubicBezTo>
                  <a:cubicBezTo>
                    <a:pt x="1901" y="66"/>
                    <a:pt x="1871" y="89"/>
                    <a:pt x="1850" y="89"/>
                  </a:cubicBezTo>
                  <a:cubicBezTo>
                    <a:pt x="1848" y="89"/>
                    <a:pt x="1846" y="89"/>
                    <a:pt x="1844" y="88"/>
                  </a:cubicBezTo>
                  <a:cubicBezTo>
                    <a:pt x="1841" y="87"/>
                    <a:pt x="1838" y="87"/>
                    <a:pt x="1835" y="87"/>
                  </a:cubicBezTo>
                  <a:cubicBezTo>
                    <a:pt x="1815" y="87"/>
                    <a:pt x="1801" y="110"/>
                    <a:pt x="1783" y="110"/>
                  </a:cubicBezTo>
                  <a:cubicBezTo>
                    <a:pt x="1777" y="110"/>
                    <a:pt x="1770" y="107"/>
                    <a:pt x="1762" y="99"/>
                  </a:cubicBezTo>
                  <a:cubicBezTo>
                    <a:pt x="1749" y="122"/>
                    <a:pt x="1727" y="133"/>
                    <a:pt x="1705" y="133"/>
                  </a:cubicBezTo>
                  <a:cubicBezTo>
                    <a:pt x="1701" y="133"/>
                    <a:pt x="1696" y="133"/>
                    <a:pt x="1692" y="132"/>
                  </a:cubicBezTo>
                  <a:cubicBezTo>
                    <a:pt x="1657" y="132"/>
                    <a:pt x="1649" y="172"/>
                    <a:pt x="1620" y="172"/>
                  </a:cubicBezTo>
                  <a:cubicBezTo>
                    <a:pt x="1617" y="172"/>
                    <a:pt x="1614" y="171"/>
                    <a:pt x="1610" y="170"/>
                  </a:cubicBezTo>
                  <a:cubicBezTo>
                    <a:pt x="1605" y="169"/>
                    <a:pt x="1601" y="169"/>
                    <a:pt x="1596" y="169"/>
                  </a:cubicBezTo>
                  <a:cubicBezTo>
                    <a:pt x="1572" y="169"/>
                    <a:pt x="1546" y="179"/>
                    <a:pt x="1528" y="197"/>
                  </a:cubicBezTo>
                  <a:cubicBezTo>
                    <a:pt x="1501" y="224"/>
                    <a:pt x="1469" y="246"/>
                    <a:pt x="1436" y="257"/>
                  </a:cubicBezTo>
                  <a:cubicBezTo>
                    <a:pt x="1403" y="268"/>
                    <a:pt x="1376" y="279"/>
                    <a:pt x="1349" y="300"/>
                  </a:cubicBezTo>
                  <a:cubicBezTo>
                    <a:pt x="1311" y="344"/>
                    <a:pt x="1262" y="377"/>
                    <a:pt x="1208" y="398"/>
                  </a:cubicBezTo>
                  <a:cubicBezTo>
                    <a:pt x="1208" y="398"/>
                    <a:pt x="1202" y="398"/>
                    <a:pt x="1202" y="404"/>
                  </a:cubicBezTo>
                  <a:cubicBezTo>
                    <a:pt x="1170" y="464"/>
                    <a:pt x="1104" y="474"/>
                    <a:pt x="1056" y="512"/>
                  </a:cubicBezTo>
                  <a:cubicBezTo>
                    <a:pt x="1039" y="523"/>
                    <a:pt x="1017" y="529"/>
                    <a:pt x="1017" y="561"/>
                  </a:cubicBezTo>
                  <a:cubicBezTo>
                    <a:pt x="1017" y="572"/>
                    <a:pt x="1013" y="575"/>
                    <a:pt x="1008" y="575"/>
                  </a:cubicBezTo>
                  <a:cubicBezTo>
                    <a:pt x="998" y="575"/>
                    <a:pt x="984" y="567"/>
                    <a:pt x="974" y="567"/>
                  </a:cubicBezTo>
                  <a:cubicBezTo>
                    <a:pt x="969" y="589"/>
                    <a:pt x="963" y="616"/>
                    <a:pt x="947" y="621"/>
                  </a:cubicBezTo>
                  <a:cubicBezTo>
                    <a:pt x="871" y="659"/>
                    <a:pt x="838" y="752"/>
                    <a:pt x="757" y="779"/>
                  </a:cubicBezTo>
                  <a:lnTo>
                    <a:pt x="762" y="822"/>
                  </a:lnTo>
                  <a:lnTo>
                    <a:pt x="697" y="828"/>
                  </a:lnTo>
                  <a:cubicBezTo>
                    <a:pt x="680" y="877"/>
                    <a:pt x="642" y="909"/>
                    <a:pt x="648" y="958"/>
                  </a:cubicBezTo>
                  <a:cubicBezTo>
                    <a:pt x="648" y="964"/>
                    <a:pt x="637" y="974"/>
                    <a:pt x="632" y="974"/>
                  </a:cubicBezTo>
                  <a:cubicBezTo>
                    <a:pt x="577" y="991"/>
                    <a:pt x="539" y="1034"/>
                    <a:pt x="523" y="1083"/>
                  </a:cubicBezTo>
                  <a:cubicBezTo>
                    <a:pt x="517" y="1105"/>
                    <a:pt x="490" y="1110"/>
                    <a:pt x="496" y="1143"/>
                  </a:cubicBezTo>
                  <a:cubicBezTo>
                    <a:pt x="496" y="1147"/>
                    <a:pt x="494" y="1148"/>
                    <a:pt x="491" y="1148"/>
                  </a:cubicBezTo>
                  <a:cubicBezTo>
                    <a:pt x="486" y="1148"/>
                    <a:pt x="478" y="1144"/>
                    <a:pt x="470" y="1144"/>
                  </a:cubicBezTo>
                  <a:cubicBezTo>
                    <a:pt x="463" y="1144"/>
                    <a:pt x="456" y="1147"/>
                    <a:pt x="452" y="1159"/>
                  </a:cubicBezTo>
                  <a:cubicBezTo>
                    <a:pt x="447" y="1176"/>
                    <a:pt x="441" y="1186"/>
                    <a:pt x="430" y="1203"/>
                  </a:cubicBezTo>
                  <a:cubicBezTo>
                    <a:pt x="420" y="1219"/>
                    <a:pt x="403" y="1230"/>
                    <a:pt x="392" y="1246"/>
                  </a:cubicBezTo>
                  <a:cubicBezTo>
                    <a:pt x="387" y="1252"/>
                    <a:pt x="398" y="1263"/>
                    <a:pt x="403" y="1279"/>
                  </a:cubicBezTo>
                  <a:cubicBezTo>
                    <a:pt x="365" y="1290"/>
                    <a:pt x="333" y="1328"/>
                    <a:pt x="333" y="1371"/>
                  </a:cubicBezTo>
                  <a:cubicBezTo>
                    <a:pt x="310" y="1380"/>
                    <a:pt x="298" y="1413"/>
                    <a:pt x="266" y="1413"/>
                  </a:cubicBezTo>
                  <a:cubicBezTo>
                    <a:pt x="260" y="1413"/>
                    <a:pt x="253" y="1412"/>
                    <a:pt x="246" y="1409"/>
                  </a:cubicBezTo>
                  <a:cubicBezTo>
                    <a:pt x="235" y="1371"/>
                    <a:pt x="224" y="1333"/>
                    <a:pt x="218" y="1295"/>
                  </a:cubicBezTo>
                  <a:cubicBezTo>
                    <a:pt x="202" y="1257"/>
                    <a:pt x="197" y="1214"/>
                    <a:pt x="197" y="1176"/>
                  </a:cubicBezTo>
                  <a:cubicBezTo>
                    <a:pt x="202" y="1138"/>
                    <a:pt x="197" y="1099"/>
                    <a:pt x="186" y="1067"/>
                  </a:cubicBezTo>
                  <a:cubicBezTo>
                    <a:pt x="186" y="1061"/>
                    <a:pt x="191" y="1056"/>
                    <a:pt x="191" y="1051"/>
                  </a:cubicBezTo>
                  <a:cubicBezTo>
                    <a:pt x="213" y="1034"/>
                    <a:pt x="202" y="1018"/>
                    <a:pt x="197" y="996"/>
                  </a:cubicBezTo>
                  <a:cubicBezTo>
                    <a:pt x="186" y="947"/>
                    <a:pt x="164" y="893"/>
                    <a:pt x="170" y="860"/>
                  </a:cubicBezTo>
                  <a:cubicBezTo>
                    <a:pt x="175" y="828"/>
                    <a:pt x="159" y="790"/>
                    <a:pt x="164" y="757"/>
                  </a:cubicBezTo>
                  <a:cubicBezTo>
                    <a:pt x="180" y="724"/>
                    <a:pt x="175" y="686"/>
                    <a:pt x="153" y="654"/>
                  </a:cubicBezTo>
                  <a:cubicBezTo>
                    <a:pt x="142" y="643"/>
                    <a:pt x="153" y="621"/>
                    <a:pt x="153" y="599"/>
                  </a:cubicBezTo>
                  <a:cubicBezTo>
                    <a:pt x="159" y="589"/>
                    <a:pt x="159" y="578"/>
                    <a:pt x="164" y="561"/>
                  </a:cubicBezTo>
                  <a:cubicBezTo>
                    <a:pt x="159" y="491"/>
                    <a:pt x="153" y="415"/>
                    <a:pt x="148" y="344"/>
                  </a:cubicBezTo>
                  <a:cubicBezTo>
                    <a:pt x="131" y="349"/>
                    <a:pt x="115" y="360"/>
                    <a:pt x="99" y="366"/>
                  </a:cubicBezTo>
                  <a:cubicBezTo>
                    <a:pt x="77" y="366"/>
                    <a:pt x="61" y="371"/>
                    <a:pt x="44" y="371"/>
                  </a:cubicBezTo>
                  <a:cubicBezTo>
                    <a:pt x="44" y="387"/>
                    <a:pt x="44" y="404"/>
                    <a:pt x="39" y="409"/>
                  </a:cubicBezTo>
                  <a:cubicBezTo>
                    <a:pt x="17" y="431"/>
                    <a:pt x="12" y="458"/>
                    <a:pt x="17" y="485"/>
                  </a:cubicBezTo>
                  <a:cubicBezTo>
                    <a:pt x="17" y="507"/>
                    <a:pt x="23" y="529"/>
                    <a:pt x="23" y="550"/>
                  </a:cubicBezTo>
                  <a:cubicBezTo>
                    <a:pt x="17" y="572"/>
                    <a:pt x="1" y="610"/>
                    <a:pt x="12" y="621"/>
                  </a:cubicBezTo>
                  <a:cubicBezTo>
                    <a:pt x="28" y="637"/>
                    <a:pt x="34" y="665"/>
                    <a:pt x="17" y="681"/>
                  </a:cubicBezTo>
                  <a:cubicBezTo>
                    <a:pt x="17" y="692"/>
                    <a:pt x="12" y="703"/>
                    <a:pt x="12" y="703"/>
                  </a:cubicBezTo>
                  <a:cubicBezTo>
                    <a:pt x="44" y="724"/>
                    <a:pt x="28" y="746"/>
                    <a:pt x="23" y="784"/>
                  </a:cubicBezTo>
                  <a:cubicBezTo>
                    <a:pt x="17" y="822"/>
                    <a:pt x="50" y="855"/>
                    <a:pt x="28" y="898"/>
                  </a:cubicBezTo>
                  <a:cubicBezTo>
                    <a:pt x="28" y="898"/>
                    <a:pt x="44" y="904"/>
                    <a:pt x="44" y="909"/>
                  </a:cubicBezTo>
                  <a:cubicBezTo>
                    <a:pt x="50" y="942"/>
                    <a:pt x="50" y="969"/>
                    <a:pt x="44" y="996"/>
                  </a:cubicBezTo>
                  <a:cubicBezTo>
                    <a:pt x="28" y="1040"/>
                    <a:pt x="61" y="1089"/>
                    <a:pt x="34" y="1127"/>
                  </a:cubicBezTo>
                  <a:cubicBezTo>
                    <a:pt x="83" y="1143"/>
                    <a:pt x="39" y="1192"/>
                    <a:pt x="61" y="1219"/>
                  </a:cubicBezTo>
                  <a:cubicBezTo>
                    <a:pt x="34" y="1268"/>
                    <a:pt x="77" y="1301"/>
                    <a:pt x="88" y="1333"/>
                  </a:cubicBezTo>
                  <a:cubicBezTo>
                    <a:pt x="83" y="1371"/>
                    <a:pt x="77" y="1415"/>
                    <a:pt x="77" y="1453"/>
                  </a:cubicBezTo>
                  <a:cubicBezTo>
                    <a:pt x="77" y="1475"/>
                    <a:pt x="88" y="1513"/>
                    <a:pt x="93" y="1513"/>
                  </a:cubicBezTo>
                  <a:cubicBezTo>
                    <a:pt x="131" y="1518"/>
                    <a:pt x="121" y="1540"/>
                    <a:pt x="121" y="1562"/>
                  </a:cubicBezTo>
                  <a:cubicBezTo>
                    <a:pt x="121" y="1578"/>
                    <a:pt x="121" y="1600"/>
                    <a:pt x="121" y="1616"/>
                  </a:cubicBezTo>
                  <a:cubicBezTo>
                    <a:pt x="142" y="1643"/>
                    <a:pt x="164" y="1665"/>
                    <a:pt x="186" y="1692"/>
                  </a:cubicBezTo>
                  <a:cubicBezTo>
                    <a:pt x="197" y="1687"/>
                    <a:pt x="213" y="1681"/>
                    <a:pt x="218" y="1681"/>
                  </a:cubicBezTo>
                  <a:cubicBezTo>
                    <a:pt x="236" y="1690"/>
                    <a:pt x="252" y="1693"/>
                    <a:pt x="267" y="1693"/>
                  </a:cubicBezTo>
                  <a:cubicBezTo>
                    <a:pt x="300" y="1693"/>
                    <a:pt x="328" y="1678"/>
                    <a:pt x="354" y="1670"/>
                  </a:cubicBezTo>
                  <a:cubicBezTo>
                    <a:pt x="384" y="1666"/>
                    <a:pt x="410" y="1642"/>
                    <a:pt x="441" y="1642"/>
                  </a:cubicBezTo>
                  <a:cubicBezTo>
                    <a:pt x="450" y="1642"/>
                    <a:pt x="459" y="1644"/>
                    <a:pt x="468" y="1649"/>
                  </a:cubicBezTo>
                  <a:cubicBezTo>
                    <a:pt x="474" y="1649"/>
                    <a:pt x="485" y="1638"/>
                    <a:pt x="496" y="1632"/>
                  </a:cubicBezTo>
                  <a:cubicBezTo>
                    <a:pt x="507" y="1621"/>
                    <a:pt x="523" y="1616"/>
                    <a:pt x="534" y="1616"/>
                  </a:cubicBezTo>
                  <a:cubicBezTo>
                    <a:pt x="604" y="1600"/>
                    <a:pt x="675" y="1589"/>
                    <a:pt x="746" y="1572"/>
                  </a:cubicBezTo>
                  <a:cubicBezTo>
                    <a:pt x="773" y="1572"/>
                    <a:pt x="800" y="1567"/>
                    <a:pt x="827" y="1556"/>
                  </a:cubicBezTo>
                  <a:cubicBezTo>
                    <a:pt x="854" y="1545"/>
                    <a:pt x="887" y="1556"/>
                    <a:pt x="909" y="1523"/>
                  </a:cubicBezTo>
                  <a:cubicBezTo>
                    <a:pt x="914" y="1516"/>
                    <a:pt x="920" y="1514"/>
                    <a:pt x="925" y="1514"/>
                  </a:cubicBezTo>
                  <a:cubicBezTo>
                    <a:pt x="935" y="1514"/>
                    <a:pt x="945" y="1522"/>
                    <a:pt x="959" y="1522"/>
                  </a:cubicBezTo>
                  <a:cubicBezTo>
                    <a:pt x="967" y="1522"/>
                    <a:pt x="975" y="1520"/>
                    <a:pt x="985" y="1513"/>
                  </a:cubicBezTo>
                  <a:cubicBezTo>
                    <a:pt x="1017" y="1491"/>
                    <a:pt x="1066" y="1502"/>
                    <a:pt x="1099" y="1469"/>
                  </a:cubicBezTo>
                  <a:cubicBezTo>
                    <a:pt x="1103" y="1469"/>
                    <a:pt x="1106" y="1470"/>
                    <a:pt x="1110" y="1470"/>
                  </a:cubicBezTo>
                  <a:cubicBezTo>
                    <a:pt x="1175" y="1470"/>
                    <a:pt x="1227" y="1425"/>
                    <a:pt x="1289" y="1415"/>
                  </a:cubicBezTo>
                  <a:cubicBezTo>
                    <a:pt x="1311" y="1409"/>
                    <a:pt x="1327" y="1388"/>
                    <a:pt x="1349" y="1371"/>
                  </a:cubicBezTo>
                  <a:cubicBezTo>
                    <a:pt x="1360" y="1366"/>
                    <a:pt x="1360" y="1344"/>
                    <a:pt x="1365" y="1333"/>
                  </a:cubicBezTo>
                  <a:lnTo>
                    <a:pt x="1322" y="1279"/>
                  </a:lnTo>
                  <a:lnTo>
                    <a:pt x="1170" y="1317"/>
                  </a:lnTo>
                  <a:cubicBezTo>
                    <a:pt x="1153" y="1317"/>
                    <a:pt x="1137" y="1322"/>
                    <a:pt x="1121" y="1322"/>
                  </a:cubicBezTo>
                  <a:cubicBezTo>
                    <a:pt x="1104" y="1328"/>
                    <a:pt x="1088" y="1322"/>
                    <a:pt x="1077" y="1333"/>
                  </a:cubicBezTo>
                  <a:cubicBezTo>
                    <a:pt x="1063" y="1348"/>
                    <a:pt x="1043" y="1357"/>
                    <a:pt x="1023" y="1357"/>
                  </a:cubicBezTo>
                  <a:cubicBezTo>
                    <a:pt x="1012" y="1357"/>
                    <a:pt x="1001" y="1355"/>
                    <a:pt x="990" y="1350"/>
                  </a:cubicBezTo>
                  <a:cubicBezTo>
                    <a:pt x="985" y="1348"/>
                    <a:pt x="978" y="1348"/>
                    <a:pt x="970" y="1348"/>
                  </a:cubicBezTo>
                  <a:cubicBezTo>
                    <a:pt x="946" y="1348"/>
                    <a:pt x="917" y="1354"/>
                    <a:pt x="909" y="1366"/>
                  </a:cubicBezTo>
                  <a:cubicBezTo>
                    <a:pt x="887" y="1406"/>
                    <a:pt x="853" y="1410"/>
                    <a:pt x="824" y="1410"/>
                  </a:cubicBezTo>
                  <a:cubicBezTo>
                    <a:pt x="818" y="1410"/>
                    <a:pt x="811" y="1409"/>
                    <a:pt x="805" y="1409"/>
                  </a:cubicBezTo>
                  <a:cubicBezTo>
                    <a:pt x="768" y="1413"/>
                    <a:pt x="734" y="1440"/>
                    <a:pt x="693" y="1440"/>
                  </a:cubicBezTo>
                  <a:cubicBezTo>
                    <a:pt x="680" y="1440"/>
                    <a:pt x="667" y="1437"/>
                    <a:pt x="653" y="1431"/>
                  </a:cubicBezTo>
                  <a:cubicBezTo>
                    <a:pt x="650" y="1430"/>
                    <a:pt x="647" y="1429"/>
                    <a:pt x="643" y="1429"/>
                  </a:cubicBezTo>
                  <a:cubicBezTo>
                    <a:pt x="619" y="1429"/>
                    <a:pt x="595" y="1459"/>
                    <a:pt x="566" y="1464"/>
                  </a:cubicBezTo>
                  <a:cubicBezTo>
                    <a:pt x="561" y="1465"/>
                    <a:pt x="555" y="1465"/>
                    <a:pt x="549" y="1465"/>
                  </a:cubicBezTo>
                  <a:cubicBezTo>
                    <a:pt x="541" y="1465"/>
                    <a:pt x="532" y="1464"/>
                    <a:pt x="524" y="1464"/>
                  </a:cubicBezTo>
                  <a:cubicBezTo>
                    <a:pt x="506" y="1464"/>
                    <a:pt x="489" y="1467"/>
                    <a:pt x="474" y="1485"/>
                  </a:cubicBezTo>
                  <a:cubicBezTo>
                    <a:pt x="463" y="1496"/>
                    <a:pt x="447" y="1496"/>
                    <a:pt x="436" y="1496"/>
                  </a:cubicBezTo>
                  <a:cubicBezTo>
                    <a:pt x="490" y="1442"/>
                    <a:pt x="490" y="1350"/>
                    <a:pt x="572" y="1328"/>
                  </a:cubicBezTo>
                  <a:lnTo>
                    <a:pt x="555" y="1301"/>
                  </a:lnTo>
                  <a:cubicBezTo>
                    <a:pt x="577" y="1284"/>
                    <a:pt x="604" y="1284"/>
                    <a:pt x="604" y="1246"/>
                  </a:cubicBezTo>
                  <a:cubicBezTo>
                    <a:pt x="610" y="1219"/>
                    <a:pt x="626" y="1192"/>
                    <a:pt x="648" y="1176"/>
                  </a:cubicBezTo>
                  <a:cubicBezTo>
                    <a:pt x="680" y="1159"/>
                    <a:pt x="702" y="1132"/>
                    <a:pt x="713" y="1099"/>
                  </a:cubicBezTo>
                  <a:cubicBezTo>
                    <a:pt x="719" y="1056"/>
                    <a:pt x="767" y="1056"/>
                    <a:pt x="784" y="1029"/>
                  </a:cubicBezTo>
                  <a:cubicBezTo>
                    <a:pt x="789" y="1018"/>
                    <a:pt x="795" y="1013"/>
                    <a:pt x="795" y="1007"/>
                  </a:cubicBezTo>
                  <a:cubicBezTo>
                    <a:pt x="795" y="964"/>
                    <a:pt x="827" y="947"/>
                    <a:pt x="865" y="920"/>
                  </a:cubicBezTo>
                  <a:cubicBezTo>
                    <a:pt x="903" y="898"/>
                    <a:pt x="920" y="855"/>
                    <a:pt x="958" y="828"/>
                  </a:cubicBezTo>
                  <a:cubicBezTo>
                    <a:pt x="979" y="806"/>
                    <a:pt x="990" y="773"/>
                    <a:pt x="1012" y="762"/>
                  </a:cubicBezTo>
                  <a:cubicBezTo>
                    <a:pt x="1099" y="714"/>
                    <a:pt x="1143" y="621"/>
                    <a:pt x="1235" y="589"/>
                  </a:cubicBezTo>
                  <a:cubicBezTo>
                    <a:pt x="1273" y="507"/>
                    <a:pt x="1371" y="502"/>
                    <a:pt x="1420" y="431"/>
                  </a:cubicBezTo>
                  <a:lnTo>
                    <a:pt x="1431" y="431"/>
                  </a:lnTo>
                  <a:cubicBezTo>
                    <a:pt x="1440" y="435"/>
                    <a:pt x="1448" y="438"/>
                    <a:pt x="1455" y="438"/>
                  </a:cubicBezTo>
                  <a:cubicBezTo>
                    <a:pt x="1465" y="438"/>
                    <a:pt x="1473" y="433"/>
                    <a:pt x="1480" y="420"/>
                  </a:cubicBezTo>
                  <a:cubicBezTo>
                    <a:pt x="1481" y="420"/>
                    <a:pt x="1482" y="420"/>
                    <a:pt x="1483" y="420"/>
                  </a:cubicBezTo>
                  <a:cubicBezTo>
                    <a:pt x="1526" y="420"/>
                    <a:pt x="1538" y="347"/>
                    <a:pt x="1579" y="347"/>
                  </a:cubicBezTo>
                  <a:cubicBezTo>
                    <a:pt x="1586" y="347"/>
                    <a:pt x="1595" y="349"/>
                    <a:pt x="1605" y="355"/>
                  </a:cubicBezTo>
                  <a:cubicBezTo>
                    <a:pt x="1610" y="355"/>
                    <a:pt x="1615" y="344"/>
                    <a:pt x="1615" y="344"/>
                  </a:cubicBezTo>
                  <a:cubicBezTo>
                    <a:pt x="1612" y="323"/>
                    <a:pt x="1617" y="319"/>
                    <a:pt x="1626" y="319"/>
                  </a:cubicBezTo>
                  <a:cubicBezTo>
                    <a:pt x="1633" y="319"/>
                    <a:pt x="1643" y="322"/>
                    <a:pt x="1653" y="322"/>
                  </a:cubicBezTo>
                  <a:cubicBezTo>
                    <a:pt x="1658" y="323"/>
                    <a:pt x="1662" y="323"/>
                    <a:pt x="1666" y="323"/>
                  </a:cubicBezTo>
                  <a:cubicBezTo>
                    <a:pt x="1694" y="323"/>
                    <a:pt x="1722" y="308"/>
                    <a:pt x="1740" y="290"/>
                  </a:cubicBezTo>
                  <a:cubicBezTo>
                    <a:pt x="1755" y="271"/>
                    <a:pt x="1770" y="255"/>
                    <a:pt x="1788" y="255"/>
                  </a:cubicBezTo>
                  <a:cubicBezTo>
                    <a:pt x="1797" y="255"/>
                    <a:pt x="1806" y="259"/>
                    <a:pt x="1817" y="268"/>
                  </a:cubicBezTo>
                  <a:cubicBezTo>
                    <a:pt x="1864" y="239"/>
                    <a:pt x="1916" y="223"/>
                    <a:pt x="1971" y="223"/>
                  </a:cubicBezTo>
                  <a:cubicBezTo>
                    <a:pt x="1979" y="223"/>
                    <a:pt x="1988" y="224"/>
                    <a:pt x="1996" y="224"/>
                  </a:cubicBezTo>
                  <a:cubicBezTo>
                    <a:pt x="2001" y="224"/>
                    <a:pt x="2007" y="219"/>
                    <a:pt x="2007" y="219"/>
                  </a:cubicBezTo>
                  <a:cubicBezTo>
                    <a:pt x="2004" y="198"/>
                    <a:pt x="2010" y="194"/>
                    <a:pt x="2019" y="194"/>
                  </a:cubicBezTo>
                  <a:cubicBezTo>
                    <a:pt x="2026" y="194"/>
                    <a:pt x="2034" y="197"/>
                    <a:pt x="2039" y="197"/>
                  </a:cubicBezTo>
                  <a:cubicBezTo>
                    <a:pt x="2056" y="200"/>
                    <a:pt x="2082" y="202"/>
                    <a:pt x="2106" y="202"/>
                  </a:cubicBezTo>
                  <a:cubicBezTo>
                    <a:pt x="2136" y="202"/>
                    <a:pt x="2164" y="198"/>
                    <a:pt x="2170" y="186"/>
                  </a:cubicBezTo>
                  <a:cubicBezTo>
                    <a:pt x="2175" y="170"/>
                    <a:pt x="2186" y="165"/>
                    <a:pt x="2202" y="165"/>
                  </a:cubicBezTo>
                  <a:cubicBezTo>
                    <a:pt x="2208" y="163"/>
                    <a:pt x="2214" y="162"/>
                    <a:pt x="2220" y="162"/>
                  </a:cubicBezTo>
                  <a:cubicBezTo>
                    <a:pt x="2242" y="162"/>
                    <a:pt x="2264" y="172"/>
                    <a:pt x="2287" y="172"/>
                  </a:cubicBezTo>
                  <a:cubicBezTo>
                    <a:pt x="2297" y="172"/>
                    <a:pt x="2307" y="170"/>
                    <a:pt x="2317" y="165"/>
                  </a:cubicBezTo>
                  <a:cubicBezTo>
                    <a:pt x="2317" y="164"/>
                    <a:pt x="2318" y="164"/>
                    <a:pt x="2319" y="164"/>
                  </a:cubicBezTo>
                  <a:cubicBezTo>
                    <a:pt x="2328" y="164"/>
                    <a:pt x="2355" y="186"/>
                    <a:pt x="2355" y="186"/>
                  </a:cubicBezTo>
                  <a:cubicBezTo>
                    <a:pt x="2368" y="173"/>
                    <a:pt x="2381" y="169"/>
                    <a:pt x="2393" y="169"/>
                  </a:cubicBezTo>
                  <a:cubicBezTo>
                    <a:pt x="2411" y="169"/>
                    <a:pt x="2428" y="177"/>
                    <a:pt x="2445" y="177"/>
                  </a:cubicBezTo>
                  <a:cubicBezTo>
                    <a:pt x="2449" y="177"/>
                    <a:pt x="2454" y="177"/>
                    <a:pt x="2458" y="175"/>
                  </a:cubicBezTo>
                  <a:cubicBezTo>
                    <a:pt x="2463" y="174"/>
                    <a:pt x="2468" y="173"/>
                    <a:pt x="2473" y="173"/>
                  </a:cubicBezTo>
                  <a:cubicBezTo>
                    <a:pt x="2493" y="173"/>
                    <a:pt x="2514" y="183"/>
                    <a:pt x="2535" y="183"/>
                  </a:cubicBezTo>
                  <a:cubicBezTo>
                    <a:pt x="2544" y="183"/>
                    <a:pt x="2553" y="181"/>
                    <a:pt x="2561" y="175"/>
                  </a:cubicBezTo>
                  <a:cubicBezTo>
                    <a:pt x="2599" y="208"/>
                    <a:pt x="2659" y="186"/>
                    <a:pt x="2697" y="219"/>
                  </a:cubicBezTo>
                  <a:cubicBezTo>
                    <a:pt x="2701" y="221"/>
                    <a:pt x="2705" y="221"/>
                    <a:pt x="2710" y="221"/>
                  </a:cubicBezTo>
                  <a:cubicBezTo>
                    <a:pt x="2719" y="221"/>
                    <a:pt x="2730" y="219"/>
                    <a:pt x="2741" y="219"/>
                  </a:cubicBezTo>
                  <a:cubicBezTo>
                    <a:pt x="2779" y="224"/>
                    <a:pt x="2828" y="213"/>
                    <a:pt x="2855" y="241"/>
                  </a:cubicBezTo>
                  <a:cubicBezTo>
                    <a:pt x="2877" y="268"/>
                    <a:pt x="2904" y="284"/>
                    <a:pt x="2936" y="290"/>
                  </a:cubicBezTo>
                  <a:cubicBezTo>
                    <a:pt x="2969" y="300"/>
                    <a:pt x="3002" y="328"/>
                    <a:pt x="3034" y="328"/>
                  </a:cubicBezTo>
                  <a:cubicBezTo>
                    <a:pt x="3078" y="328"/>
                    <a:pt x="3083" y="377"/>
                    <a:pt x="3116" y="387"/>
                  </a:cubicBezTo>
                  <a:cubicBezTo>
                    <a:pt x="3154" y="398"/>
                    <a:pt x="3186" y="415"/>
                    <a:pt x="3219" y="436"/>
                  </a:cubicBezTo>
                  <a:cubicBezTo>
                    <a:pt x="3279" y="485"/>
                    <a:pt x="3339" y="540"/>
                    <a:pt x="3398" y="589"/>
                  </a:cubicBezTo>
                  <a:cubicBezTo>
                    <a:pt x="3469" y="648"/>
                    <a:pt x="3534" y="719"/>
                    <a:pt x="3589" y="795"/>
                  </a:cubicBezTo>
                  <a:cubicBezTo>
                    <a:pt x="3605" y="817"/>
                    <a:pt x="3621" y="833"/>
                    <a:pt x="3643" y="849"/>
                  </a:cubicBezTo>
                  <a:cubicBezTo>
                    <a:pt x="3654" y="860"/>
                    <a:pt x="3676" y="866"/>
                    <a:pt x="3681" y="866"/>
                  </a:cubicBezTo>
                  <a:cubicBezTo>
                    <a:pt x="3686" y="871"/>
                    <a:pt x="3676" y="893"/>
                    <a:pt x="3681" y="898"/>
                  </a:cubicBezTo>
                  <a:cubicBezTo>
                    <a:pt x="3697" y="920"/>
                    <a:pt x="3714" y="947"/>
                    <a:pt x="3730" y="969"/>
                  </a:cubicBezTo>
                  <a:cubicBezTo>
                    <a:pt x="3746" y="996"/>
                    <a:pt x="3752" y="1023"/>
                    <a:pt x="3784" y="1034"/>
                  </a:cubicBezTo>
                  <a:cubicBezTo>
                    <a:pt x="3768" y="1067"/>
                    <a:pt x="3806" y="1083"/>
                    <a:pt x="3811" y="1110"/>
                  </a:cubicBezTo>
                  <a:cubicBezTo>
                    <a:pt x="3817" y="1127"/>
                    <a:pt x="3828" y="1143"/>
                    <a:pt x="3844" y="1154"/>
                  </a:cubicBezTo>
                  <a:cubicBezTo>
                    <a:pt x="3866" y="1170"/>
                    <a:pt x="3888" y="1197"/>
                    <a:pt x="3893" y="1225"/>
                  </a:cubicBezTo>
                  <a:cubicBezTo>
                    <a:pt x="3909" y="1268"/>
                    <a:pt x="3926" y="1311"/>
                    <a:pt x="3947" y="1355"/>
                  </a:cubicBezTo>
                  <a:cubicBezTo>
                    <a:pt x="3969" y="1382"/>
                    <a:pt x="3985" y="1415"/>
                    <a:pt x="3996" y="1453"/>
                  </a:cubicBezTo>
                  <a:cubicBezTo>
                    <a:pt x="4029" y="1529"/>
                    <a:pt x="4034" y="1616"/>
                    <a:pt x="4083" y="1687"/>
                  </a:cubicBezTo>
                  <a:cubicBezTo>
                    <a:pt x="4083" y="1692"/>
                    <a:pt x="4083" y="1703"/>
                    <a:pt x="4083" y="1708"/>
                  </a:cubicBezTo>
                  <a:cubicBezTo>
                    <a:pt x="4094" y="1763"/>
                    <a:pt x="4132" y="1812"/>
                    <a:pt x="4110" y="1871"/>
                  </a:cubicBezTo>
                  <a:cubicBezTo>
                    <a:pt x="4110" y="1877"/>
                    <a:pt x="4116" y="1888"/>
                    <a:pt x="4121" y="1893"/>
                  </a:cubicBezTo>
                  <a:cubicBezTo>
                    <a:pt x="4143" y="1909"/>
                    <a:pt x="4149" y="1942"/>
                    <a:pt x="4143" y="1969"/>
                  </a:cubicBezTo>
                  <a:cubicBezTo>
                    <a:pt x="4143" y="1980"/>
                    <a:pt x="4149" y="1991"/>
                    <a:pt x="4154" y="2002"/>
                  </a:cubicBezTo>
                  <a:cubicBezTo>
                    <a:pt x="4165" y="2056"/>
                    <a:pt x="4176" y="2111"/>
                    <a:pt x="4187" y="2159"/>
                  </a:cubicBezTo>
                  <a:cubicBezTo>
                    <a:pt x="4208" y="2236"/>
                    <a:pt x="4219" y="2312"/>
                    <a:pt x="4219" y="2382"/>
                  </a:cubicBezTo>
                  <a:cubicBezTo>
                    <a:pt x="4219" y="2393"/>
                    <a:pt x="4230" y="2404"/>
                    <a:pt x="4230" y="2415"/>
                  </a:cubicBezTo>
                  <a:cubicBezTo>
                    <a:pt x="4241" y="2458"/>
                    <a:pt x="4268" y="2502"/>
                    <a:pt x="4252" y="2545"/>
                  </a:cubicBezTo>
                  <a:cubicBezTo>
                    <a:pt x="4235" y="2583"/>
                    <a:pt x="4257" y="2616"/>
                    <a:pt x="4257" y="2654"/>
                  </a:cubicBezTo>
                  <a:cubicBezTo>
                    <a:pt x="4257" y="2747"/>
                    <a:pt x="4290" y="2834"/>
                    <a:pt x="4274" y="2926"/>
                  </a:cubicBezTo>
                  <a:cubicBezTo>
                    <a:pt x="4295" y="2948"/>
                    <a:pt x="4268" y="2986"/>
                    <a:pt x="4279" y="2997"/>
                  </a:cubicBezTo>
                  <a:cubicBezTo>
                    <a:pt x="4301" y="3029"/>
                    <a:pt x="4306" y="3067"/>
                    <a:pt x="4295" y="3100"/>
                  </a:cubicBezTo>
                  <a:cubicBezTo>
                    <a:pt x="4279" y="3143"/>
                    <a:pt x="4295" y="3192"/>
                    <a:pt x="4284" y="3236"/>
                  </a:cubicBezTo>
                  <a:cubicBezTo>
                    <a:pt x="4279" y="3268"/>
                    <a:pt x="4295" y="3306"/>
                    <a:pt x="4284" y="3339"/>
                  </a:cubicBezTo>
                  <a:cubicBezTo>
                    <a:pt x="4274" y="3366"/>
                    <a:pt x="4290" y="3410"/>
                    <a:pt x="4290" y="3442"/>
                  </a:cubicBezTo>
                  <a:cubicBezTo>
                    <a:pt x="4290" y="3470"/>
                    <a:pt x="4284" y="3497"/>
                    <a:pt x="4274" y="3524"/>
                  </a:cubicBezTo>
                  <a:lnTo>
                    <a:pt x="4333" y="3611"/>
                  </a:lnTo>
                  <a:cubicBezTo>
                    <a:pt x="4333" y="3605"/>
                    <a:pt x="4339" y="3595"/>
                    <a:pt x="4344" y="3595"/>
                  </a:cubicBezTo>
                  <a:cubicBezTo>
                    <a:pt x="4399" y="3573"/>
                    <a:pt x="4437" y="3524"/>
                    <a:pt x="4442" y="3464"/>
                  </a:cubicBezTo>
                  <a:cubicBezTo>
                    <a:pt x="4453" y="3426"/>
                    <a:pt x="4458" y="3383"/>
                    <a:pt x="4458" y="3339"/>
                  </a:cubicBezTo>
                  <a:cubicBezTo>
                    <a:pt x="4458" y="3317"/>
                    <a:pt x="4442" y="3274"/>
                    <a:pt x="4453" y="3268"/>
                  </a:cubicBezTo>
                  <a:cubicBezTo>
                    <a:pt x="4480" y="3241"/>
                    <a:pt x="4442" y="3225"/>
                    <a:pt x="4453" y="3203"/>
                  </a:cubicBezTo>
                  <a:cubicBezTo>
                    <a:pt x="4458" y="3187"/>
                    <a:pt x="4447" y="3160"/>
                    <a:pt x="4469" y="3138"/>
                  </a:cubicBezTo>
                  <a:cubicBezTo>
                    <a:pt x="4431" y="3078"/>
                    <a:pt x="4480" y="3007"/>
                    <a:pt x="4431" y="2948"/>
                  </a:cubicBezTo>
                  <a:cubicBezTo>
                    <a:pt x="4431" y="2942"/>
                    <a:pt x="4431" y="2920"/>
                    <a:pt x="4431" y="2910"/>
                  </a:cubicBezTo>
                  <a:cubicBezTo>
                    <a:pt x="4475" y="2910"/>
                    <a:pt x="4453" y="2882"/>
                    <a:pt x="4453" y="2866"/>
                  </a:cubicBezTo>
                  <a:cubicBezTo>
                    <a:pt x="4447" y="2850"/>
                    <a:pt x="4431" y="2834"/>
                    <a:pt x="4420" y="2812"/>
                  </a:cubicBezTo>
                  <a:cubicBezTo>
                    <a:pt x="4469" y="2795"/>
                    <a:pt x="4447" y="2752"/>
                    <a:pt x="4447" y="2719"/>
                  </a:cubicBezTo>
                  <a:cubicBezTo>
                    <a:pt x="4447" y="2692"/>
                    <a:pt x="4442" y="2665"/>
                    <a:pt x="4437" y="2638"/>
                  </a:cubicBezTo>
                  <a:cubicBezTo>
                    <a:pt x="4431" y="2611"/>
                    <a:pt x="4431" y="2578"/>
                    <a:pt x="4437" y="2545"/>
                  </a:cubicBezTo>
                  <a:cubicBezTo>
                    <a:pt x="4442" y="2518"/>
                    <a:pt x="4442" y="2486"/>
                    <a:pt x="4399" y="2486"/>
                  </a:cubicBezTo>
                  <a:lnTo>
                    <a:pt x="4426" y="2420"/>
                  </a:lnTo>
                  <a:lnTo>
                    <a:pt x="4377" y="2366"/>
                  </a:lnTo>
                  <a:cubicBezTo>
                    <a:pt x="4388" y="2333"/>
                    <a:pt x="4388" y="2301"/>
                    <a:pt x="4377" y="2274"/>
                  </a:cubicBezTo>
                  <a:cubicBezTo>
                    <a:pt x="4371" y="2257"/>
                    <a:pt x="4361" y="2241"/>
                    <a:pt x="4355" y="2225"/>
                  </a:cubicBezTo>
                  <a:cubicBezTo>
                    <a:pt x="4361" y="2214"/>
                    <a:pt x="4377" y="2203"/>
                    <a:pt x="4388" y="2187"/>
                  </a:cubicBezTo>
                  <a:lnTo>
                    <a:pt x="4322" y="2083"/>
                  </a:lnTo>
                  <a:lnTo>
                    <a:pt x="4339" y="2024"/>
                  </a:lnTo>
                  <a:lnTo>
                    <a:pt x="4312" y="2024"/>
                  </a:lnTo>
                  <a:lnTo>
                    <a:pt x="4284" y="1980"/>
                  </a:lnTo>
                  <a:lnTo>
                    <a:pt x="4322" y="1958"/>
                  </a:lnTo>
                  <a:cubicBezTo>
                    <a:pt x="4355" y="1915"/>
                    <a:pt x="4301" y="1882"/>
                    <a:pt x="4312" y="1839"/>
                  </a:cubicBezTo>
                  <a:lnTo>
                    <a:pt x="4246" y="1817"/>
                  </a:lnTo>
                  <a:lnTo>
                    <a:pt x="4301" y="1768"/>
                  </a:lnTo>
                  <a:lnTo>
                    <a:pt x="4241" y="1687"/>
                  </a:lnTo>
                  <a:lnTo>
                    <a:pt x="4274" y="1649"/>
                  </a:lnTo>
                  <a:cubicBezTo>
                    <a:pt x="4246" y="1605"/>
                    <a:pt x="4219" y="1572"/>
                    <a:pt x="4230" y="1523"/>
                  </a:cubicBezTo>
                  <a:lnTo>
                    <a:pt x="4230" y="1523"/>
                  </a:lnTo>
                  <a:lnTo>
                    <a:pt x="4192" y="1529"/>
                  </a:lnTo>
                  <a:lnTo>
                    <a:pt x="4203" y="1464"/>
                  </a:lnTo>
                  <a:cubicBezTo>
                    <a:pt x="4181" y="1437"/>
                    <a:pt x="4159" y="1415"/>
                    <a:pt x="4143" y="1388"/>
                  </a:cubicBezTo>
                  <a:cubicBezTo>
                    <a:pt x="4132" y="1377"/>
                    <a:pt x="4127" y="1360"/>
                    <a:pt x="4132" y="1350"/>
                  </a:cubicBezTo>
                  <a:cubicBezTo>
                    <a:pt x="4149" y="1322"/>
                    <a:pt x="4132" y="1306"/>
                    <a:pt x="4110" y="1290"/>
                  </a:cubicBezTo>
                  <a:cubicBezTo>
                    <a:pt x="4094" y="1273"/>
                    <a:pt x="4083" y="1257"/>
                    <a:pt x="4083" y="1235"/>
                  </a:cubicBezTo>
                  <a:cubicBezTo>
                    <a:pt x="4078" y="1225"/>
                    <a:pt x="4089" y="1208"/>
                    <a:pt x="4094" y="1197"/>
                  </a:cubicBezTo>
                  <a:cubicBezTo>
                    <a:pt x="4067" y="1154"/>
                    <a:pt x="4034" y="1105"/>
                    <a:pt x="4002" y="1051"/>
                  </a:cubicBezTo>
                  <a:cubicBezTo>
                    <a:pt x="3985" y="1018"/>
                    <a:pt x="3964" y="980"/>
                    <a:pt x="3920" y="974"/>
                  </a:cubicBezTo>
                  <a:cubicBezTo>
                    <a:pt x="3942" y="915"/>
                    <a:pt x="3942" y="909"/>
                    <a:pt x="3893" y="898"/>
                  </a:cubicBezTo>
                  <a:cubicBezTo>
                    <a:pt x="3888" y="898"/>
                    <a:pt x="3882" y="893"/>
                    <a:pt x="3871" y="893"/>
                  </a:cubicBezTo>
                  <a:cubicBezTo>
                    <a:pt x="3882" y="877"/>
                    <a:pt x="3888" y="866"/>
                    <a:pt x="3898" y="855"/>
                  </a:cubicBezTo>
                  <a:cubicBezTo>
                    <a:pt x="3860" y="817"/>
                    <a:pt x="3839" y="757"/>
                    <a:pt x="3773" y="752"/>
                  </a:cubicBezTo>
                  <a:lnTo>
                    <a:pt x="3817" y="724"/>
                  </a:lnTo>
                  <a:lnTo>
                    <a:pt x="3811" y="708"/>
                  </a:lnTo>
                  <a:lnTo>
                    <a:pt x="3741" y="708"/>
                  </a:lnTo>
                  <a:cubicBezTo>
                    <a:pt x="3735" y="692"/>
                    <a:pt x="3741" y="659"/>
                    <a:pt x="3703" y="654"/>
                  </a:cubicBezTo>
                  <a:cubicBezTo>
                    <a:pt x="3697" y="654"/>
                    <a:pt x="3665" y="632"/>
                    <a:pt x="3686" y="605"/>
                  </a:cubicBezTo>
                  <a:lnTo>
                    <a:pt x="3610" y="561"/>
                  </a:lnTo>
                  <a:cubicBezTo>
                    <a:pt x="3605" y="545"/>
                    <a:pt x="3605" y="523"/>
                    <a:pt x="3599" y="491"/>
                  </a:cubicBezTo>
                  <a:cubicBezTo>
                    <a:pt x="3589" y="518"/>
                    <a:pt x="3589" y="534"/>
                    <a:pt x="3578" y="572"/>
                  </a:cubicBezTo>
                  <a:cubicBezTo>
                    <a:pt x="3567" y="534"/>
                    <a:pt x="3556" y="502"/>
                    <a:pt x="3545" y="469"/>
                  </a:cubicBezTo>
                  <a:cubicBezTo>
                    <a:pt x="3529" y="447"/>
                    <a:pt x="3513" y="431"/>
                    <a:pt x="3491" y="420"/>
                  </a:cubicBezTo>
                  <a:cubicBezTo>
                    <a:pt x="3464" y="409"/>
                    <a:pt x="3436" y="404"/>
                    <a:pt x="3409" y="393"/>
                  </a:cubicBezTo>
                  <a:lnTo>
                    <a:pt x="3436" y="371"/>
                  </a:lnTo>
                  <a:cubicBezTo>
                    <a:pt x="3420" y="371"/>
                    <a:pt x="3409" y="366"/>
                    <a:pt x="3398" y="360"/>
                  </a:cubicBezTo>
                  <a:cubicBezTo>
                    <a:pt x="3387" y="349"/>
                    <a:pt x="3387" y="328"/>
                    <a:pt x="3377" y="322"/>
                  </a:cubicBezTo>
                  <a:cubicBezTo>
                    <a:pt x="3306" y="284"/>
                    <a:pt x="3235" y="235"/>
                    <a:pt x="3175" y="186"/>
                  </a:cubicBezTo>
                  <a:cubicBezTo>
                    <a:pt x="3175" y="181"/>
                    <a:pt x="3175" y="181"/>
                    <a:pt x="3170" y="181"/>
                  </a:cubicBezTo>
                  <a:cubicBezTo>
                    <a:pt x="3121" y="170"/>
                    <a:pt x="3072" y="154"/>
                    <a:pt x="3029" y="137"/>
                  </a:cubicBezTo>
                  <a:cubicBezTo>
                    <a:pt x="2985" y="110"/>
                    <a:pt x="2942" y="94"/>
                    <a:pt x="2893" y="83"/>
                  </a:cubicBezTo>
                  <a:cubicBezTo>
                    <a:pt x="2838" y="78"/>
                    <a:pt x="2790" y="61"/>
                    <a:pt x="2741" y="45"/>
                  </a:cubicBezTo>
                  <a:cubicBezTo>
                    <a:pt x="2692" y="29"/>
                    <a:pt x="2637" y="23"/>
                    <a:pt x="2588" y="18"/>
                  </a:cubicBezTo>
                  <a:cubicBezTo>
                    <a:pt x="2575" y="15"/>
                    <a:pt x="2560" y="15"/>
                    <a:pt x="2544" y="15"/>
                  </a:cubicBezTo>
                  <a:cubicBezTo>
                    <a:pt x="2529" y="15"/>
                    <a:pt x="2512" y="15"/>
                    <a:pt x="2496" y="12"/>
                  </a:cubicBezTo>
                  <a:cubicBezTo>
                    <a:pt x="2452" y="6"/>
                    <a:pt x="2409" y="1"/>
                    <a:pt x="23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83" name="Google Shape;6950;p123"/>
            <p:cNvSpPr/>
            <p:nvPr/>
          </p:nvSpPr>
          <p:spPr>
            <a:xfrm>
              <a:off x="2673642" y="2020534"/>
              <a:ext cx="873770" cy="881528"/>
            </a:xfrm>
            <a:custGeom>
              <a:avLst/>
              <a:gdLst/>
              <a:ahLst/>
              <a:cxnLst/>
              <a:rect l="l" t="t" r="r" b="b"/>
              <a:pathLst>
                <a:path w="7546" h="7613" extrusionOk="0">
                  <a:moveTo>
                    <a:pt x="3881" y="136"/>
                  </a:moveTo>
                  <a:cubicBezTo>
                    <a:pt x="3883" y="136"/>
                    <a:pt x="3885" y="136"/>
                    <a:pt x="3887" y="138"/>
                  </a:cubicBezTo>
                  <a:cubicBezTo>
                    <a:pt x="3911" y="142"/>
                    <a:pt x="3938" y="155"/>
                    <a:pt x="3957" y="155"/>
                  </a:cubicBezTo>
                  <a:cubicBezTo>
                    <a:pt x="3964" y="155"/>
                    <a:pt x="3970" y="153"/>
                    <a:pt x="3974" y="149"/>
                  </a:cubicBezTo>
                  <a:cubicBezTo>
                    <a:pt x="3984" y="144"/>
                    <a:pt x="3993" y="143"/>
                    <a:pt x="4002" y="143"/>
                  </a:cubicBezTo>
                  <a:cubicBezTo>
                    <a:pt x="4024" y="143"/>
                    <a:pt x="4041" y="154"/>
                    <a:pt x="4061" y="154"/>
                  </a:cubicBezTo>
                  <a:cubicBezTo>
                    <a:pt x="4121" y="165"/>
                    <a:pt x="4180" y="171"/>
                    <a:pt x="4235" y="181"/>
                  </a:cubicBezTo>
                  <a:cubicBezTo>
                    <a:pt x="4237" y="182"/>
                    <a:pt x="4240" y="182"/>
                    <a:pt x="4242" y="182"/>
                  </a:cubicBezTo>
                  <a:cubicBezTo>
                    <a:pt x="4262" y="182"/>
                    <a:pt x="4285" y="171"/>
                    <a:pt x="4306" y="171"/>
                  </a:cubicBezTo>
                  <a:cubicBezTo>
                    <a:pt x="4322" y="171"/>
                    <a:pt x="4338" y="178"/>
                    <a:pt x="4349" y="203"/>
                  </a:cubicBezTo>
                  <a:cubicBezTo>
                    <a:pt x="4352" y="209"/>
                    <a:pt x="4360" y="210"/>
                    <a:pt x="4369" y="210"/>
                  </a:cubicBezTo>
                  <a:cubicBezTo>
                    <a:pt x="4379" y="210"/>
                    <a:pt x="4390" y="209"/>
                    <a:pt x="4398" y="209"/>
                  </a:cubicBezTo>
                  <a:cubicBezTo>
                    <a:pt x="4406" y="206"/>
                    <a:pt x="4414" y="205"/>
                    <a:pt x="4422" y="205"/>
                  </a:cubicBezTo>
                  <a:cubicBezTo>
                    <a:pt x="4430" y="205"/>
                    <a:pt x="4439" y="206"/>
                    <a:pt x="4447" y="209"/>
                  </a:cubicBezTo>
                  <a:cubicBezTo>
                    <a:pt x="4470" y="220"/>
                    <a:pt x="4492" y="234"/>
                    <a:pt x="4517" y="234"/>
                  </a:cubicBezTo>
                  <a:cubicBezTo>
                    <a:pt x="4528" y="234"/>
                    <a:pt x="4539" y="231"/>
                    <a:pt x="4550" y="225"/>
                  </a:cubicBezTo>
                  <a:cubicBezTo>
                    <a:pt x="4594" y="241"/>
                    <a:pt x="4648" y="252"/>
                    <a:pt x="4697" y="258"/>
                  </a:cubicBezTo>
                  <a:cubicBezTo>
                    <a:pt x="4740" y="268"/>
                    <a:pt x="4784" y="274"/>
                    <a:pt x="4833" y="285"/>
                  </a:cubicBezTo>
                  <a:lnTo>
                    <a:pt x="4931" y="306"/>
                  </a:lnTo>
                  <a:lnTo>
                    <a:pt x="4958" y="306"/>
                  </a:lnTo>
                  <a:cubicBezTo>
                    <a:pt x="4972" y="302"/>
                    <a:pt x="4987" y="299"/>
                    <a:pt x="5001" y="299"/>
                  </a:cubicBezTo>
                  <a:cubicBezTo>
                    <a:pt x="5019" y="299"/>
                    <a:pt x="5035" y="303"/>
                    <a:pt x="5050" y="312"/>
                  </a:cubicBezTo>
                  <a:cubicBezTo>
                    <a:pt x="5072" y="328"/>
                    <a:pt x="5110" y="312"/>
                    <a:pt x="5105" y="355"/>
                  </a:cubicBezTo>
                  <a:cubicBezTo>
                    <a:pt x="5134" y="365"/>
                    <a:pt x="5163" y="383"/>
                    <a:pt x="5188" y="383"/>
                  </a:cubicBezTo>
                  <a:cubicBezTo>
                    <a:pt x="5191" y="383"/>
                    <a:pt x="5194" y="383"/>
                    <a:pt x="5197" y="383"/>
                  </a:cubicBezTo>
                  <a:cubicBezTo>
                    <a:pt x="5246" y="383"/>
                    <a:pt x="5300" y="399"/>
                    <a:pt x="5344" y="431"/>
                  </a:cubicBezTo>
                  <a:cubicBezTo>
                    <a:pt x="5371" y="442"/>
                    <a:pt x="5398" y="464"/>
                    <a:pt x="5420" y="491"/>
                  </a:cubicBezTo>
                  <a:cubicBezTo>
                    <a:pt x="5442" y="529"/>
                    <a:pt x="5496" y="529"/>
                    <a:pt x="5529" y="562"/>
                  </a:cubicBezTo>
                  <a:cubicBezTo>
                    <a:pt x="5605" y="627"/>
                    <a:pt x="5708" y="649"/>
                    <a:pt x="5773" y="725"/>
                  </a:cubicBezTo>
                  <a:cubicBezTo>
                    <a:pt x="5776" y="725"/>
                    <a:pt x="5778" y="725"/>
                    <a:pt x="5781" y="725"/>
                  </a:cubicBezTo>
                  <a:cubicBezTo>
                    <a:pt x="5833" y="725"/>
                    <a:pt x="5840" y="780"/>
                    <a:pt x="5876" y="801"/>
                  </a:cubicBezTo>
                  <a:cubicBezTo>
                    <a:pt x="5920" y="823"/>
                    <a:pt x="5958" y="845"/>
                    <a:pt x="5991" y="877"/>
                  </a:cubicBezTo>
                  <a:cubicBezTo>
                    <a:pt x="6061" y="942"/>
                    <a:pt x="6154" y="991"/>
                    <a:pt x="6230" y="1051"/>
                  </a:cubicBezTo>
                  <a:cubicBezTo>
                    <a:pt x="6273" y="1089"/>
                    <a:pt x="6306" y="1138"/>
                    <a:pt x="6349" y="1176"/>
                  </a:cubicBezTo>
                  <a:cubicBezTo>
                    <a:pt x="6382" y="1203"/>
                    <a:pt x="6409" y="1241"/>
                    <a:pt x="6436" y="1274"/>
                  </a:cubicBezTo>
                  <a:cubicBezTo>
                    <a:pt x="6453" y="1290"/>
                    <a:pt x="6480" y="1312"/>
                    <a:pt x="6485" y="1334"/>
                  </a:cubicBezTo>
                  <a:cubicBezTo>
                    <a:pt x="6502" y="1377"/>
                    <a:pt x="6561" y="1383"/>
                    <a:pt x="6567" y="1437"/>
                  </a:cubicBezTo>
                  <a:cubicBezTo>
                    <a:pt x="6567" y="1443"/>
                    <a:pt x="6578" y="1453"/>
                    <a:pt x="6588" y="1459"/>
                  </a:cubicBezTo>
                  <a:cubicBezTo>
                    <a:pt x="6632" y="1464"/>
                    <a:pt x="6643" y="1502"/>
                    <a:pt x="6665" y="1524"/>
                  </a:cubicBezTo>
                  <a:cubicBezTo>
                    <a:pt x="6708" y="1573"/>
                    <a:pt x="6752" y="1622"/>
                    <a:pt x="6790" y="1665"/>
                  </a:cubicBezTo>
                  <a:cubicBezTo>
                    <a:pt x="6800" y="1682"/>
                    <a:pt x="6811" y="1693"/>
                    <a:pt x="6817" y="1709"/>
                  </a:cubicBezTo>
                  <a:cubicBezTo>
                    <a:pt x="6828" y="1736"/>
                    <a:pt x="6828" y="1774"/>
                    <a:pt x="6866" y="1785"/>
                  </a:cubicBezTo>
                  <a:cubicBezTo>
                    <a:pt x="6877" y="1785"/>
                    <a:pt x="6871" y="1823"/>
                    <a:pt x="6882" y="1834"/>
                  </a:cubicBezTo>
                  <a:cubicBezTo>
                    <a:pt x="6947" y="1883"/>
                    <a:pt x="6953" y="1975"/>
                    <a:pt x="7023" y="2024"/>
                  </a:cubicBezTo>
                  <a:cubicBezTo>
                    <a:pt x="7029" y="2068"/>
                    <a:pt x="7094" y="2089"/>
                    <a:pt x="7083" y="2144"/>
                  </a:cubicBezTo>
                  <a:cubicBezTo>
                    <a:pt x="7078" y="2155"/>
                    <a:pt x="7089" y="2166"/>
                    <a:pt x="7094" y="2176"/>
                  </a:cubicBezTo>
                  <a:cubicBezTo>
                    <a:pt x="7127" y="2220"/>
                    <a:pt x="7148" y="2269"/>
                    <a:pt x="7165" y="2318"/>
                  </a:cubicBezTo>
                  <a:cubicBezTo>
                    <a:pt x="7165" y="2367"/>
                    <a:pt x="7197" y="2399"/>
                    <a:pt x="7203" y="2443"/>
                  </a:cubicBezTo>
                  <a:cubicBezTo>
                    <a:pt x="7203" y="2486"/>
                    <a:pt x="7224" y="2530"/>
                    <a:pt x="7224" y="2579"/>
                  </a:cubicBezTo>
                  <a:cubicBezTo>
                    <a:pt x="7224" y="2584"/>
                    <a:pt x="7230" y="2590"/>
                    <a:pt x="7230" y="2595"/>
                  </a:cubicBezTo>
                  <a:cubicBezTo>
                    <a:pt x="7295" y="2655"/>
                    <a:pt x="7268" y="2753"/>
                    <a:pt x="7322" y="2823"/>
                  </a:cubicBezTo>
                  <a:cubicBezTo>
                    <a:pt x="7328" y="2834"/>
                    <a:pt x="7328" y="2845"/>
                    <a:pt x="7322" y="2850"/>
                  </a:cubicBezTo>
                  <a:cubicBezTo>
                    <a:pt x="7301" y="2883"/>
                    <a:pt x="7317" y="2899"/>
                    <a:pt x="7339" y="2921"/>
                  </a:cubicBezTo>
                  <a:cubicBezTo>
                    <a:pt x="7344" y="2921"/>
                    <a:pt x="7344" y="2927"/>
                    <a:pt x="7344" y="2927"/>
                  </a:cubicBezTo>
                  <a:cubicBezTo>
                    <a:pt x="7349" y="2959"/>
                    <a:pt x="7355" y="2986"/>
                    <a:pt x="7360" y="3014"/>
                  </a:cubicBezTo>
                  <a:cubicBezTo>
                    <a:pt x="7371" y="3041"/>
                    <a:pt x="7393" y="3057"/>
                    <a:pt x="7404" y="3095"/>
                  </a:cubicBezTo>
                  <a:cubicBezTo>
                    <a:pt x="7420" y="3128"/>
                    <a:pt x="7442" y="3166"/>
                    <a:pt x="7431" y="3193"/>
                  </a:cubicBezTo>
                  <a:cubicBezTo>
                    <a:pt x="7426" y="3226"/>
                    <a:pt x="7431" y="3264"/>
                    <a:pt x="7453" y="3291"/>
                  </a:cubicBezTo>
                  <a:cubicBezTo>
                    <a:pt x="7458" y="3312"/>
                    <a:pt x="7420" y="3340"/>
                    <a:pt x="7458" y="3351"/>
                  </a:cubicBezTo>
                  <a:cubicBezTo>
                    <a:pt x="7464" y="3351"/>
                    <a:pt x="7453" y="3405"/>
                    <a:pt x="7453" y="3421"/>
                  </a:cubicBezTo>
                  <a:cubicBezTo>
                    <a:pt x="7447" y="3437"/>
                    <a:pt x="7409" y="3459"/>
                    <a:pt x="7458" y="3470"/>
                  </a:cubicBezTo>
                  <a:lnTo>
                    <a:pt x="7458" y="3476"/>
                  </a:lnTo>
                  <a:cubicBezTo>
                    <a:pt x="7415" y="3503"/>
                    <a:pt x="7447" y="3541"/>
                    <a:pt x="7436" y="3573"/>
                  </a:cubicBezTo>
                  <a:cubicBezTo>
                    <a:pt x="7420" y="3601"/>
                    <a:pt x="7426" y="3633"/>
                    <a:pt x="7447" y="3655"/>
                  </a:cubicBezTo>
                  <a:cubicBezTo>
                    <a:pt x="7447" y="3666"/>
                    <a:pt x="7447" y="3677"/>
                    <a:pt x="7447" y="3682"/>
                  </a:cubicBezTo>
                  <a:cubicBezTo>
                    <a:pt x="7426" y="3715"/>
                    <a:pt x="7426" y="3753"/>
                    <a:pt x="7431" y="3791"/>
                  </a:cubicBezTo>
                  <a:cubicBezTo>
                    <a:pt x="7447" y="3818"/>
                    <a:pt x="7404" y="3845"/>
                    <a:pt x="7426" y="3878"/>
                  </a:cubicBezTo>
                  <a:cubicBezTo>
                    <a:pt x="7442" y="3900"/>
                    <a:pt x="7398" y="3916"/>
                    <a:pt x="7409" y="3948"/>
                  </a:cubicBezTo>
                  <a:cubicBezTo>
                    <a:pt x="7409" y="3992"/>
                    <a:pt x="7404" y="4041"/>
                    <a:pt x="7398" y="4084"/>
                  </a:cubicBezTo>
                  <a:cubicBezTo>
                    <a:pt x="7398" y="4106"/>
                    <a:pt x="7398" y="4128"/>
                    <a:pt x="7382" y="4144"/>
                  </a:cubicBezTo>
                  <a:cubicBezTo>
                    <a:pt x="7377" y="4150"/>
                    <a:pt x="7377" y="4160"/>
                    <a:pt x="7382" y="4171"/>
                  </a:cubicBezTo>
                  <a:cubicBezTo>
                    <a:pt x="7404" y="4193"/>
                    <a:pt x="7404" y="4209"/>
                    <a:pt x="7377" y="4231"/>
                  </a:cubicBezTo>
                  <a:cubicBezTo>
                    <a:pt x="7366" y="4237"/>
                    <a:pt x="7366" y="4253"/>
                    <a:pt x="7366" y="4264"/>
                  </a:cubicBezTo>
                  <a:cubicBezTo>
                    <a:pt x="7382" y="4302"/>
                    <a:pt x="7339" y="4340"/>
                    <a:pt x="7366" y="4378"/>
                  </a:cubicBezTo>
                  <a:cubicBezTo>
                    <a:pt x="7371" y="4378"/>
                    <a:pt x="7366" y="4394"/>
                    <a:pt x="7360" y="4400"/>
                  </a:cubicBezTo>
                  <a:cubicBezTo>
                    <a:pt x="7322" y="4438"/>
                    <a:pt x="7333" y="4497"/>
                    <a:pt x="7322" y="4546"/>
                  </a:cubicBezTo>
                  <a:cubicBezTo>
                    <a:pt x="7301" y="4612"/>
                    <a:pt x="7290" y="4671"/>
                    <a:pt x="7279" y="4731"/>
                  </a:cubicBezTo>
                  <a:cubicBezTo>
                    <a:pt x="7263" y="4791"/>
                    <a:pt x="7246" y="4840"/>
                    <a:pt x="7224" y="4894"/>
                  </a:cubicBezTo>
                  <a:cubicBezTo>
                    <a:pt x="7219" y="4905"/>
                    <a:pt x="7219" y="4921"/>
                    <a:pt x="7224" y="4932"/>
                  </a:cubicBezTo>
                  <a:cubicBezTo>
                    <a:pt x="7235" y="4960"/>
                    <a:pt x="7224" y="4981"/>
                    <a:pt x="7208" y="5003"/>
                  </a:cubicBezTo>
                  <a:cubicBezTo>
                    <a:pt x="7197" y="5019"/>
                    <a:pt x="7176" y="5046"/>
                    <a:pt x="7181" y="5063"/>
                  </a:cubicBezTo>
                  <a:cubicBezTo>
                    <a:pt x="7197" y="5106"/>
                    <a:pt x="7170" y="5128"/>
                    <a:pt x="7154" y="5155"/>
                  </a:cubicBezTo>
                  <a:cubicBezTo>
                    <a:pt x="7138" y="5199"/>
                    <a:pt x="7116" y="5242"/>
                    <a:pt x="7099" y="5286"/>
                  </a:cubicBezTo>
                  <a:cubicBezTo>
                    <a:pt x="7083" y="5351"/>
                    <a:pt x="7051" y="5411"/>
                    <a:pt x="7002" y="5460"/>
                  </a:cubicBezTo>
                  <a:cubicBezTo>
                    <a:pt x="6991" y="5476"/>
                    <a:pt x="6985" y="5487"/>
                    <a:pt x="6980" y="5503"/>
                  </a:cubicBezTo>
                  <a:cubicBezTo>
                    <a:pt x="6974" y="5525"/>
                    <a:pt x="6964" y="5547"/>
                    <a:pt x="6953" y="5563"/>
                  </a:cubicBezTo>
                  <a:cubicBezTo>
                    <a:pt x="6926" y="5585"/>
                    <a:pt x="6909" y="5617"/>
                    <a:pt x="6909" y="5650"/>
                  </a:cubicBezTo>
                  <a:cubicBezTo>
                    <a:pt x="6909" y="5661"/>
                    <a:pt x="6893" y="5672"/>
                    <a:pt x="6887" y="5682"/>
                  </a:cubicBezTo>
                  <a:cubicBezTo>
                    <a:pt x="6849" y="5731"/>
                    <a:pt x="6817" y="5786"/>
                    <a:pt x="6790" y="5846"/>
                  </a:cubicBezTo>
                  <a:cubicBezTo>
                    <a:pt x="6779" y="5867"/>
                    <a:pt x="6768" y="5889"/>
                    <a:pt x="6752" y="5905"/>
                  </a:cubicBezTo>
                  <a:cubicBezTo>
                    <a:pt x="6714" y="5949"/>
                    <a:pt x="6681" y="5992"/>
                    <a:pt x="6654" y="6041"/>
                  </a:cubicBezTo>
                  <a:cubicBezTo>
                    <a:pt x="6632" y="6068"/>
                    <a:pt x="6610" y="6096"/>
                    <a:pt x="6588" y="6117"/>
                  </a:cubicBezTo>
                  <a:cubicBezTo>
                    <a:pt x="6556" y="6161"/>
                    <a:pt x="6523" y="6199"/>
                    <a:pt x="6491" y="6237"/>
                  </a:cubicBezTo>
                  <a:cubicBezTo>
                    <a:pt x="6442" y="6313"/>
                    <a:pt x="6382" y="6384"/>
                    <a:pt x="6306" y="6438"/>
                  </a:cubicBezTo>
                  <a:cubicBezTo>
                    <a:pt x="6268" y="6525"/>
                    <a:pt x="6170" y="6552"/>
                    <a:pt x="6121" y="6623"/>
                  </a:cubicBezTo>
                  <a:cubicBezTo>
                    <a:pt x="6116" y="6628"/>
                    <a:pt x="6116" y="6634"/>
                    <a:pt x="6110" y="6639"/>
                  </a:cubicBezTo>
                  <a:cubicBezTo>
                    <a:pt x="6083" y="6661"/>
                    <a:pt x="6045" y="6666"/>
                    <a:pt x="6023" y="6704"/>
                  </a:cubicBezTo>
                  <a:cubicBezTo>
                    <a:pt x="6007" y="6737"/>
                    <a:pt x="5974" y="6742"/>
                    <a:pt x="5936" y="6770"/>
                  </a:cubicBezTo>
                  <a:cubicBezTo>
                    <a:pt x="5893" y="6797"/>
                    <a:pt x="5844" y="6808"/>
                    <a:pt x="5806" y="6840"/>
                  </a:cubicBezTo>
                  <a:cubicBezTo>
                    <a:pt x="5768" y="6867"/>
                    <a:pt x="5730" y="6895"/>
                    <a:pt x="5692" y="6927"/>
                  </a:cubicBezTo>
                  <a:cubicBezTo>
                    <a:pt x="5675" y="6938"/>
                    <a:pt x="5654" y="6949"/>
                    <a:pt x="5632" y="6960"/>
                  </a:cubicBezTo>
                  <a:cubicBezTo>
                    <a:pt x="5567" y="7003"/>
                    <a:pt x="5507" y="7041"/>
                    <a:pt x="5436" y="7079"/>
                  </a:cubicBezTo>
                  <a:cubicBezTo>
                    <a:pt x="5409" y="7101"/>
                    <a:pt x="5376" y="7118"/>
                    <a:pt x="5344" y="7123"/>
                  </a:cubicBezTo>
                  <a:cubicBezTo>
                    <a:pt x="5306" y="7139"/>
                    <a:pt x="5268" y="7156"/>
                    <a:pt x="5230" y="7177"/>
                  </a:cubicBezTo>
                  <a:cubicBezTo>
                    <a:pt x="5159" y="7210"/>
                    <a:pt x="5083" y="7237"/>
                    <a:pt x="5007" y="7264"/>
                  </a:cubicBezTo>
                  <a:cubicBezTo>
                    <a:pt x="4893" y="7313"/>
                    <a:pt x="4778" y="7340"/>
                    <a:pt x="4664" y="7384"/>
                  </a:cubicBezTo>
                  <a:cubicBezTo>
                    <a:pt x="4588" y="7411"/>
                    <a:pt x="4507" y="7433"/>
                    <a:pt x="4420" y="7444"/>
                  </a:cubicBezTo>
                  <a:cubicBezTo>
                    <a:pt x="4366" y="7460"/>
                    <a:pt x="4308" y="7467"/>
                    <a:pt x="4253" y="7467"/>
                  </a:cubicBezTo>
                  <a:cubicBezTo>
                    <a:pt x="4236" y="7467"/>
                    <a:pt x="4219" y="7467"/>
                    <a:pt x="4202" y="7465"/>
                  </a:cubicBezTo>
                  <a:cubicBezTo>
                    <a:pt x="4132" y="7509"/>
                    <a:pt x="4050" y="7476"/>
                    <a:pt x="3979" y="7503"/>
                  </a:cubicBezTo>
                  <a:cubicBezTo>
                    <a:pt x="3966" y="7509"/>
                    <a:pt x="3951" y="7512"/>
                    <a:pt x="3936" y="7512"/>
                  </a:cubicBezTo>
                  <a:cubicBezTo>
                    <a:pt x="3921" y="7512"/>
                    <a:pt x="3906" y="7509"/>
                    <a:pt x="3892" y="7503"/>
                  </a:cubicBezTo>
                  <a:cubicBezTo>
                    <a:pt x="3862" y="7500"/>
                    <a:pt x="3832" y="7492"/>
                    <a:pt x="3802" y="7492"/>
                  </a:cubicBezTo>
                  <a:cubicBezTo>
                    <a:pt x="3779" y="7492"/>
                    <a:pt x="3756" y="7497"/>
                    <a:pt x="3735" y="7514"/>
                  </a:cubicBezTo>
                  <a:cubicBezTo>
                    <a:pt x="3732" y="7517"/>
                    <a:pt x="3728" y="7518"/>
                    <a:pt x="3724" y="7518"/>
                  </a:cubicBezTo>
                  <a:cubicBezTo>
                    <a:pt x="3720" y="7518"/>
                    <a:pt x="3716" y="7517"/>
                    <a:pt x="3713" y="7514"/>
                  </a:cubicBezTo>
                  <a:cubicBezTo>
                    <a:pt x="3704" y="7501"/>
                    <a:pt x="3692" y="7498"/>
                    <a:pt x="3680" y="7498"/>
                  </a:cubicBezTo>
                  <a:cubicBezTo>
                    <a:pt x="3667" y="7498"/>
                    <a:pt x="3652" y="7502"/>
                    <a:pt x="3638" y="7502"/>
                  </a:cubicBezTo>
                  <a:cubicBezTo>
                    <a:pt x="3628" y="7502"/>
                    <a:pt x="3619" y="7500"/>
                    <a:pt x="3610" y="7493"/>
                  </a:cubicBezTo>
                  <a:cubicBezTo>
                    <a:pt x="3594" y="7499"/>
                    <a:pt x="3579" y="7501"/>
                    <a:pt x="3563" y="7501"/>
                  </a:cubicBezTo>
                  <a:cubicBezTo>
                    <a:pt x="3524" y="7501"/>
                    <a:pt x="3485" y="7487"/>
                    <a:pt x="3447" y="7487"/>
                  </a:cubicBezTo>
                  <a:cubicBezTo>
                    <a:pt x="3442" y="7489"/>
                    <a:pt x="3437" y="7489"/>
                    <a:pt x="3431" y="7489"/>
                  </a:cubicBezTo>
                  <a:cubicBezTo>
                    <a:pt x="3418" y="7489"/>
                    <a:pt x="3404" y="7486"/>
                    <a:pt x="3392" y="7482"/>
                  </a:cubicBezTo>
                  <a:cubicBezTo>
                    <a:pt x="3294" y="7433"/>
                    <a:pt x="3186" y="7455"/>
                    <a:pt x="3082" y="7433"/>
                  </a:cubicBezTo>
                  <a:cubicBezTo>
                    <a:pt x="3044" y="7427"/>
                    <a:pt x="3001" y="7438"/>
                    <a:pt x="2968" y="7406"/>
                  </a:cubicBezTo>
                  <a:cubicBezTo>
                    <a:pt x="2966" y="7405"/>
                    <a:pt x="2963" y="7404"/>
                    <a:pt x="2961" y="7404"/>
                  </a:cubicBezTo>
                  <a:cubicBezTo>
                    <a:pt x="2949" y="7404"/>
                    <a:pt x="2932" y="7411"/>
                    <a:pt x="2919" y="7411"/>
                  </a:cubicBezTo>
                  <a:cubicBezTo>
                    <a:pt x="2911" y="7415"/>
                    <a:pt x="2895" y="7423"/>
                    <a:pt x="2889" y="7423"/>
                  </a:cubicBezTo>
                  <a:cubicBezTo>
                    <a:pt x="2888" y="7423"/>
                    <a:pt x="2887" y="7423"/>
                    <a:pt x="2887" y="7422"/>
                  </a:cubicBezTo>
                  <a:cubicBezTo>
                    <a:pt x="2843" y="7368"/>
                    <a:pt x="2767" y="7395"/>
                    <a:pt x="2724" y="7346"/>
                  </a:cubicBezTo>
                  <a:cubicBezTo>
                    <a:pt x="2722" y="7344"/>
                    <a:pt x="2719" y="7343"/>
                    <a:pt x="2717" y="7343"/>
                  </a:cubicBezTo>
                  <a:cubicBezTo>
                    <a:pt x="2711" y="7343"/>
                    <a:pt x="2704" y="7346"/>
                    <a:pt x="2696" y="7346"/>
                  </a:cubicBezTo>
                  <a:cubicBezTo>
                    <a:pt x="2653" y="7335"/>
                    <a:pt x="2609" y="7330"/>
                    <a:pt x="2566" y="7319"/>
                  </a:cubicBezTo>
                  <a:cubicBezTo>
                    <a:pt x="2561" y="7319"/>
                    <a:pt x="2561" y="7308"/>
                    <a:pt x="2550" y="7291"/>
                  </a:cubicBezTo>
                  <a:cubicBezTo>
                    <a:pt x="2541" y="7279"/>
                    <a:pt x="2537" y="7276"/>
                    <a:pt x="2529" y="7276"/>
                  </a:cubicBezTo>
                  <a:cubicBezTo>
                    <a:pt x="2523" y="7276"/>
                    <a:pt x="2515" y="7278"/>
                    <a:pt x="2501" y="7281"/>
                  </a:cubicBezTo>
                  <a:cubicBezTo>
                    <a:pt x="2496" y="7283"/>
                    <a:pt x="2492" y="7284"/>
                    <a:pt x="2487" y="7284"/>
                  </a:cubicBezTo>
                  <a:cubicBezTo>
                    <a:pt x="2481" y="7284"/>
                    <a:pt x="2475" y="7282"/>
                    <a:pt x="2468" y="7275"/>
                  </a:cubicBezTo>
                  <a:cubicBezTo>
                    <a:pt x="2448" y="7251"/>
                    <a:pt x="2420" y="7236"/>
                    <a:pt x="2389" y="7236"/>
                  </a:cubicBezTo>
                  <a:cubicBezTo>
                    <a:pt x="2377" y="7236"/>
                    <a:pt x="2366" y="7238"/>
                    <a:pt x="2354" y="7243"/>
                  </a:cubicBezTo>
                  <a:cubicBezTo>
                    <a:pt x="2351" y="7243"/>
                    <a:pt x="2348" y="7244"/>
                    <a:pt x="2346" y="7244"/>
                  </a:cubicBezTo>
                  <a:cubicBezTo>
                    <a:pt x="2328" y="7244"/>
                    <a:pt x="2315" y="7229"/>
                    <a:pt x="2311" y="7210"/>
                  </a:cubicBezTo>
                  <a:cubicBezTo>
                    <a:pt x="2304" y="7195"/>
                    <a:pt x="2302" y="7188"/>
                    <a:pt x="2296" y="7188"/>
                  </a:cubicBezTo>
                  <a:cubicBezTo>
                    <a:pt x="2291" y="7188"/>
                    <a:pt x="2284" y="7192"/>
                    <a:pt x="2272" y="7199"/>
                  </a:cubicBezTo>
                  <a:cubicBezTo>
                    <a:pt x="2270" y="7202"/>
                    <a:pt x="2264" y="7203"/>
                    <a:pt x="2259" y="7203"/>
                  </a:cubicBezTo>
                  <a:cubicBezTo>
                    <a:pt x="2253" y="7203"/>
                    <a:pt x="2248" y="7202"/>
                    <a:pt x="2245" y="7199"/>
                  </a:cubicBezTo>
                  <a:cubicBezTo>
                    <a:pt x="2234" y="7184"/>
                    <a:pt x="2225" y="7164"/>
                    <a:pt x="2208" y="7164"/>
                  </a:cubicBezTo>
                  <a:cubicBezTo>
                    <a:pt x="2201" y="7164"/>
                    <a:pt x="2192" y="7167"/>
                    <a:pt x="2180" y="7177"/>
                  </a:cubicBezTo>
                  <a:cubicBezTo>
                    <a:pt x="2175" y="7177"/>
                    <a:pt x="2153" y="7161"/>
                    <a:pt x="2137" y="7156"/>
                  </a:cubicBezTo>
                  <a:lnTo>
                    <a:pt x="2071" y="7112"/>
                  </a:lnTo>
                  <a:cubicBezTo>
                    <a:pt x="2065" y="7115"/>
                    <a:pt x="2060" y="7116"/>
                    <a:pt x="2054" y="7116"/>
                  </a:cubicBezTo>
                  <a:cubicBezTo>
                    <a:pt x="2041" y="7116"/>
                    <a:pt x="2030" y="7108"/>
                    <a:pt x="2022" y="7096"/>
                  </a:cubicBezTo>
                  <a:lnTo>
                    <a:pt x="1810" y="6938"/>
                  </a:lnTo>
                  <a:cubicBezTo>
                    <a:pt x="1800" y="6927"/>
                    <a:pt x="1783" y="6922"/>
                    <a:pt x="1767" y="6916"/>
                  </a:cubicBezTo>
                  <a:cubicBezTo>
                    <a:pt x="1740" y="6916"/>
                    <a:pt x="1762" y="6900"/>
                    <a:pt x="1762" y="6895"/>
                  </a:cubicBezTo>
                  <a:cubicBezTo>
                    <a:pt x="1745" y="6878"/>
                    <a:pt x="1729" y="6862"/>
                    <a:pt x="1713" y="6851"/>
                  </a:cubicBezTo>
                  <a:cubicBezTo>
                    <a:pt x="1680" y="6829"/>
                    <a:pt x="1647" y="6802"/>
                    <a:pt x="1620" y="6775"/>
                  </a:cubicBezTo>
                  <a:cubicBezTo>
                    <a:pt x="1604" y="6759"/>
                    <a:pt x="1582" y="6753"/>
                    <a:pt x="1566" y="6737"/>
                  </a:cubicBezTo>
                  <a:cubicBezTo>
                    <a:pt x="1550" y="6715"/>
                    <a:pt x="1511" y="6726"/>
                    <a:pt x="1506" y="6688"/>
                  </a:cubicBezTo>
                  <a:cubicBezTo>
                    <a:pt x="1506" y="6666"/>
                    <a:pt x="1479" y="6645"/>
                    <a:pt x="1463" y="6623"/>
                  </a:cubicBezTo>
                  <a:cubicBezTo>
                    <a:pt x="1457" y="6617"/>
                    <a:pt x="1452" y="6612"/>
                    <a:pt x="1446" y="6607"/>
                  </a:cubicBezTo>
                  <a:cubicBezTo>
                    <a:pt x="1437" y="6620"/>
                    <a:pt x="1429" y="6624"/>
                    <a:pt x="1424" y="6624"/>
                  </a:cubicBezTo>
                  <a:cubicBezTo>
                    <a:pt x="1411" y="6624"/>
                    <a:pt x="1408" y="6598"/>
                    <a:pt x="1408" y="6590"/>
                  </a:cubicBezTo>
                  <a:cubicBezTo>
                    <a:pt x="1408" y="6547"/>
                    <a:pt x="1381" y="6530"/>
                    <a:pt x="1354" y="6514"/>
                  </a:cubicBezTo>
                  <a:cubicBezTo>
                    <a:pt x="1316" y="6492"/>
                    <a:pt x="1278" y="6482"/>
                    <a:pt x="1261" y="6433"/>
                  </a:cubicBezTo>
                  <a:cubicBezTo>
                    <a:pt x="1256" y="6427"/>
                    <a:pt x="1251" y="6422"/>
                    <a:pt x="1245" y="6422"/>
                  </a:cubicBezTo>
                  <a:cubicBezTo>
                    <a:pt x="1207" y="6411"/>
                    <a:pt x="1191" y="6378"/>
                    <a:pt x="1169" y="6351"/>
                  </a:cubicBezTo>
                  <a:cubicBezTo>
                    <a:pt x="1131" y="6297"/>
                    <a:pt x="1087" y="6248"/>
                    <a:pt x="1039" y="6210"/>
                  </a:cubicBezTo>
                  <a:cubicBezTo>
                    <a:pt x="1017" y="6188"/>
                    <a:pt x="1000" y="6166"/>
                    <a:pt x="990" y="6145"/>
                  </a:cubicBezTo>
                  <a:cubicBezTo>
                    <a:pt x="968" y="6101"/>
                    <a:pt x="968" y="6101"/>
                    <a:pt x="908" y="6058"/>
                  </a:cubicBezTo>
                  <a:cubicBezTo>
                    <a:pt x="903" y="6058"/>
                    <a:pt x="897" y="6047"/>
                    <a:pt x="897" y="6047"/>
                  </a:cubicBezTo>
                  <a:cubicBezTo>
                    <a:pt x="897" y="5987"/>
                    <a:pt x="843" y="5965"/>
                    <a:pt x="810" y="5927"/>
                  </a:cubicBezTo>
                  <a:cubicBezTo>
                    <a:pt x="788" y="5905"/>
                    <a:pt x="772" y="5878"/>
                    <a:pt x="772" y="5851"/>
                  </a:cubicBezTo>
                  <a:cubicBezTo>
                    <a:pt x="772" y="5813"/>
                    <a:pt x="756" y="5786"/>
                    <a:pt x="729" y="5764"/>
                  </a:cubicBezTo>
                  <a:cubicBezTo>
                    <a:pt x="674" y="5726"/>
                    <a:pt x="642" y="5666"/>
                    <a:pt x="631" y="5601"/>
                  </a:cubicBezTo>
                  <a:cubicBezTo>
                    <a:pt x="625" y="5590"/>
                    <a:pt x="625" y="5574"/>
                    <a:pt x="615" y="5568"/>
                  </a:cubicBezTo>
                  <a:cubicBezTo>
                    <a:pt x="566" y="5530"/>
                    <a:pt x="549" y="5470"/>
                    <a:pt x="517" y="5422"/>
                  </a:cubicBezTo>
                  <a:cubicBezTo>
                    <a:pt x="468" y="5345"/>
                    <a:pt x="430" y="5269"/>
                    <a:pt x="403" y="5188"/>
                  </a:cubicBezTo>
                  <a:cubicBezTo>
                    <a:pt x="397" y="5161"/>
                    <a:pt x="386" y="5128"/>
                    <a:pt x="375" y="5106"/>
                  </a:cubicBezTo>
                  <a:cubicBezTo>
                    <a:pt x="354" y="5079"/>
                    <a:pt x="348" y="5046"/>
                    <a:pt x="348" y="5014"/>
                  </a:cubicBezTo>
                  <a:cubicBezTo>
                    <a:pt x="343" y="4981"/>
                    <a:pt x="337" y="4949"/>
                    <a:pt x="321" y="4921"/>
                  </a:cubicBezTo>
                  <a:cubicBezTo>
                    <a:pt x="316" y="4905"/>
                    <a:pt x="288" y="4878"/>
                    <a:pt x="288" y="4873"/>
                  </a:cubicBezTo>
                  <a:cubicBezTo>
                    <a:pt x="310" y="4840"/>
                    <a:pt x="272" y="4840"/>
                    <a:pt x="272" y="4829"/>
                  </a:cubicBezTo>
                  <a:cubicBezTo>
                    <a:pt x="267" y="4769"/>
                    <a:pt x="256" y="4709"/>
                    <a:pt x="234" y="4650"/>
                  </a:cubicBezTo>
                  <a:cubicBezTo>
                    <a:pt x="229" y="4601"/>
                    <a:pt x="245" y="4541"/>
                    <a:pt x="201" y="4497"/>
                  </a:cubicBezTo>
                  <a:cubicBezTo>
                    <a:pt x="196" y="4487"/>
                    <a:pt x="191" y="4470"/>
                    <a:pt x="196" y="4459"/>
                  </a:cubicBezTo>
                  <a:cubicBezTo>
                    <a:pt x="207" y="4438"/>
                    <a:pt x="201" y="4411"/>
                    <a:pt x="180" y="4400"/>
                  </a:cubicBezTo>
                  <a:cubicBezTo>
                    <a:pt x="196" y="4383"/>
                    <a:pt x="201" y="4367"/>
                    <a:pt x="180" y="4351"/>
                  </a:cubicBezTo>
                  <a:cubicBezTo>
                    <a:pt x="174" y="4345"/>
                    <a:pt x="169" y="4340"/>
                    <a:pt x="169" y="4329"/>
                  </a:cubicBezTo>
                  <a:cubicBezTo>
                    <a:pt x="185" y="4264"/>
                    <a:pt x="136" y="4193"/>
                    <a:pt x="136" y="4128"/>
                  </a:cubicBezTo>
                  <a:cubicBezTo>
                    <a:pt x="136" y="4057"/>
                    <a:pt x="136" y="3992"/>
                    <a:pt x="125" y="3921"/>
                  </a:cubicBezTo>
                  <a:cubicBezTo>
                    <a:pt x="114" y="3851"/>
                    <a:pt x="131" y="3775"/>
                    <a:pt x="114" y="3709"/>
                  </a:cubicBezTo>
                  <a:cubicBezTo>
                    <a:pt x="114" y="3660"/>
                    <a:pt x="125" y="3611"/>
                    <a:pt x="136" y="3568"/>
                  </a:cubicBezTo>
                  <a:cubicBezTo>
                    <a:pt x="136" y="3524"/>
                    <a:pt x="136" y="3481"/>
                    <a:pt x="142" y="3437"/>
                  </a:cubicBezTo>
                  <a:cubicBezTo>
                    <a:pt x="158" y="3394"/>
                    <a:pt x="120" y="3356"/>
                    <a:pt x="142" y="3318"/>
                  </a:cubicBezTo>
                  <a:lnTo>
                    <a:pt x="142" y="3296"/>
                  </a:lnTo>
                  <a:cubicBezTo>
                    <a:pt x="142" y="3264"/>
                    <a:pt x="180" y="3247"/>
                    <a:pt x="169" y="3209"/>
                  </a:cubicBezTo>
                  <a:cubicBezTo>
                    <a:pt x="163" y="3177"/>
                    <a:pt x="163" y="3149"/>
                    <a:pt x="174" y="3122"/>
                  </a:cubicBezTo>
                  <a:cubicBezTo>
                    <a:pt x="174" y="3111"/>
                    <a:pt x="180" y="3095"/>
                    <a:pt x="180" y="3095"/>
                  </a:cubicBezTo>
                  <a:cubicBezTo>
                    <a:pt x="207" y="3090"/>
                    <a:pt x="201" y="3073"/>
                    <a:pt x="191" y="3062"/>
                  </a:cubicBezTo>
                  <a:cubicBezTo>
                    <a:pt x="185" y="3052"/>
                    <a:pt x="180" y="3041"/>
                    <a:pt x="174" y="3030"/>
                  </a:cubicBezTo>
                  <a:cubicBezTo>
                    <a:pt x="185" y="3024"/>
                    <a:pt x="201" y="3024"/>
                    <a:pt x="201" y="3019"/>
                  </a:cubicBezTo>
                  <a:cubicBezTo>
                    <a:pt x="207" y="2997"/>
                    <a:pt x="207" y="2975"/>
                    <a:pt x="207" y="2954"/>
                  </a:cubicBezTo>
                  <a:cubicBezTo>
                    <a:pt x="212" y="2927"/>
                    <a:pt x="218" y="2899"/>
                    <a:pt x="223" y="2872"/>
                  </a:cubicBezTo>
                  <a:cubicBezTo>
                    <a:pt x="239" y="2834"/>
                    <a:pt x="250" y="2791"/>
                    <a:pt x="250" y="2747"/>
                  </a:cubicBezTo>
                  <a:cubicBezTo>
                    <a:pt x="250" y="2720"/>
                    <a:pt x="239" y="2676"/>
                    <a:pt x="294" y="2676"/>
                  </a:cubicBezTo>
                  <a:cubicBezTo>
                    <a:pt x="299" y="2676"/>
                    <a:pt x="305" y="2666"/>
                    <a:pt x="305" y="2666"/>
                  </a:cubicBezTo>
                  <a:cubicBezTo>
                    <a:pt x="288" y="2622"/>
                    <a:pt x="332" y="2595"/>
                    <a:pt x="332" y="2551"/>
                  </a:cubicBezTo>
                  <a:cubicBezTo>
                    <a:pt x="332" y="2470"/>
                    <a:pt x="359" y="2388"/>
                    <a:pt x="413" y="2329"/>
                  </a:cubicBezTo>
                  <a:cubicBezTo>
                    <a:pt x="430" y="2312"/>
                    <a:pt x="441" y="2291"/>
                    <a:pt x="441" y="2269"/>
                  </a:cubicBezTo>
                  <a:cubicBezTo>
                    <a:pt x="446" y="2225"/>
                    <a:pt x="468" y="2187"/>
                    <a:pt x="495" y="2155"/>
                  </a:cubicBezTo>
                  <a:cubicBezTo>
                    <a:pt x="511" y="2138"/>
                    <a:pt x="528" y="2122"/>
                    <a:pt x="533" y="2100"/>
                  </a:cubicBezTo>
                  <a:cubicBezTo>
                    <a:pt x="549" y="2046"/>
                    <a:pt x="587" y="1992"/>
                    <a:pt x="631" y="1959"/>
                  </a:cubicBezTo>
                  <a:cubicBezTo>
                    <a:pt x="636" y="1954"/>
                    <a:pt x="642" y="1954"/>
                    <a:pt x="642" y="1948"/>
                  </a:cubicBezTo>
                  <a:cubicBezTo>
                    <a:pt x="647" y="1905"/>
                    <a:pt x="674" y="1867"/>
                    <a:pt x="712" y="1839"/>
                  </a:cubicBezTo>
                  <a:cubicBezTo>
                    <a:pt x="707" y="1790"/>
                    <a:pt x="756" y="1769"/>
                    <a:pt x="772" y="1725"/>
                  </a:cubicBezTo>
                  <a:cubicBezTo>
                    <a:pt x="783" y="1693"/>
                    <a:pt x="805" y="1665"/>
                    <a:pt x="827" y="1638"/>
                  </a:cubicBezTo>
                  <a:cubicBezTo>
                    <a:pt x="903" y="1562"/>
                    <a:pt x="957" y="1470"/>
                    <a:pt x="1033" y="1394"/>
                  </a:cubicBezTo>
                  <a:cubicBezTo>
                    <a:pt x="1066" y="1366"/>
                    <a:pt x="1082" y="1318"/>
                    <a:pt x="1126" y="1290"/>
                  </a:cubicBezTo>
                  <a:cubicBezTo>
                    <a:pt x="1158" y="1263"/>
                    <a:pt x="1185" y="1236"/>
                    <a:pt x="1212" y="1198"/>
                  </a:cubicBezTo>
                  <a:cubicBezTo>
                    <a:pt x="1267" y="1144"/>
                    <a:pt x="1321" y="1089"/>
                    <a:pt x="1381" y="1046"/>
                  </a:cubicBezTo>
                  <a:cubicBezTo>
                    <a:pt x="1463" y="975"/>
                    <a:pt x="1544" y="915"/>
                    <a:pt x="1636" y="866"/>
                  </a:cubicBezTo>
                  <a:cubicBezTo>
                    <a:pt x="1680" y="839"/>
                    <a:pt x="1723" y="812"/>
                    <a:pt x="1767" y="779"/>
                  </a:cubicBezTo>
                  <a:cubicBezTo>
                    <a:pt x="1843" y="725"/>
                    <a:pt x="1914" y="671"/>
                    <a:pt x="1995" y="622"/>
                  </a:cubicBezTo>
                  <a:cubicBezTo>
                    <a:pt x="2093" y="567"/>
                    <a:pt x="2191" y="518"/>
                    <a:pt x="2294" y="480"/>
                  </a:cubicBezTo>
                  <a:cubicBezTo>
                    <a:pt x="2365" y="459"/>
                    <a:pt x="2425" y="431"/>
                    <a:pt x="2495" y="404"/>
                  </a:cubicBezTo>
                  <a:cubicBezTo>
                    <a:pt x="2550" y="377"/>
                    <a:pt x="2604" y="361"/>
                    <a:pt x="2658" y="350"/>
                  </a:cubicBezTo>
                  <a:cubicBezTo>
                    <a:pt x="2696" y="350"/>
                    <a:pt x="2735" y="339"/>
                    <a:pt x="2767" y="317"/>
                  </a:cubicBezTo>
                  <a:cubicBezTo>
                    <a:pt x="2776" y="308"/>
                    <a:pt x="2792" y="300"/>
                    <a:pt x="2804" y="300"/>
                  </a:cubicBezTo>
                  <a:cubicBezTo>
                    <a:pt x="2806" y="300"/>
                    <a:pt x="2809" y="300"/>
                    <a:pt x="2811" y="301"/>
                  </a:cubicBezTo>
                  <a:cubicBezTo>
                    <a:pt x="2820" y="304"/>
                    <a:pt x="2829" y="305"/>
                    <a:pt x="2838" y="305"/>
                  </a:cubicBezTo>
                  <a:cubicBezTo>
                    <a:pt x="2880" y="305"/>
                    <a:pt x="2916" y="277"/>
                    <a:pt x="2952" y="268"/>
                  </a:cubicBezTo>
                  <a:cubicBezTo>
                    <a:pt x="3001" y="263"/>
                    <a:pt x="3044" y="252"/>
                    <a:pt x="3088" y="236"/>
                  </a:cubicBezTo>
                  <a:cubicBezTo>
                    <a:pt x="3120" y="220"/>
                    <a:pt x="3159" y="209"/>
                    <a:pt x="3197" y="203"/>
                  </a:cubicBezTo>
                  <a:cubicBezTo>
                    <a:pt x="3235" y="203"/>
                    <a:pt x="3273" y="209"/>
                    <a:pt x="3311" y="209"/>
                  </a:cubicBezTo>
                  <a:cubicBezTo>
                    <a:pt x="3332" y="203"/>
                    <a:pt x="3354" y="198"/>
                    <a:pt x="3381" y="192"/>
                  </a:cubicBezTo>
                  <a:cubicBezTo>
                    <a:pt x="3436" y="181"/>
                    <a:pt x="3490" y="176"/>
                    <a:pt x="3544" y="171"/>
                  </a:cubicBezTo>
                  <a:cubicBezTo>
                    <a:pt x="3573" y="171"/>
                    <a:pt x="3602" y="161"/>
                    <a:pt x="3630" y="161"/>
                  </a:cubicBezTo>
                  <a:cubicBezTo>
                    <a:pt x="3643" y="161"/>
                    <a:pt x="3657" y="163"/>
                    <a:pt x="3669" y="171"/>
                  </a:cubicBezTo>
                  <a:cubicBezTo>
                    <a:pt x="3694" y="157"/>
                    <a:pt x="3721" y="155"/>
                    <a:pt x="3748" y="155"/>
                  </a:cubicBezTo>
                  <a:cubicBezTo>
                    <a:pt x="3762" y="155"/>
                    <a:pt x="3777" y="155"/>
                    <a:pt x="3791" y="155"/>
                  </a:cubicBezTo>
                  <a:cubicBezTo>
                    <a:pt x="3816" y="155"/>
                    <a:pt x="3841" y="154"/>
                    <a:pt x="3865" y="143"/>
                  </a:cubicBezTo>
                  <a:cubicBezTo>
                    <a:pt x="3869" y="140"/>
                    <a:pt x="3876" y="136"/>
                    <a:pt x="3881" y="136"/>
                  </a:cubicBezTo>
                  <a:close/>
                  <a:moveTo>
                    <a:pt x="3529" y="1"/>
                  </a:moveTo>
                  <a:cubicBezTo>
                    <a:pt x="3504" y="1"/>
                    <a:pt x="3479" y="5"/>
                    <a:pt x="3457" y="13"/>
                  </a:cubicBezTo>
                  <a:cubicBezTo>
                    <a:pt x="3424" y="21"/>
                    <a:pt x="3393" y="40"/>
                    <a:pt x="3361" y="40"/>
                  </a:cubicBezTo>
                  <a:cubicBezTo>
                    <a:pt x="3351" y="40"/>
                    <a:pt x="3342" y="38"/>
                    <a:pt x="3332" y="35"/>
                  </a:cubicBezTo>
                  <a:cubicBezTo>
                    <a:pt x="3332" y="34"/>
                    <a:pt x="3331" y="34"/>
                    <a:pt x="3330" y="34"/>
                  </a:cubicBezTo>
                  <a:cubicBezTo>
                    <a:pt x="3324" y="34"/>
                    <a:pt x="3315" y="46"/>
                    <a:pt x="3305" y="46"/>
                  </a:cubicBezTo>
                  <a:cubicBezTo>
                    <a:pt x="3289" y="46"/>
                    <a:pt x="3278" y="51"/>
                    <a:pt x="3262" y="51"/>
                  </a:cubicBezTo>
                  <a:lnTo>
                    <a:pt x="3197" y="51"/>
                  </a:lnTo>
                  <a:cubicBezTo>
                    <a:pt x="3150" y="51"/>
                    <a:pt x="3107" y="87"/>
                    <a:pt x="3058" y="87"/>
                  </a:cubicBezTo>
                  <a:cubicBezTo>
                    <a:pt x="3050" y="87"/>
                    <a:pt x="3042" y="86"/>
                    <a:pt x="3033" y="84"/>
                  </a:cubicBezTo>
                  <a:cubicBezTo>
                    <a:pt x="3028" y="84"/>
                    <a:pt x="3023" y="84"/>
                    <a:pt x="3023" y="89"/>
                  </a:cubicBezTo>
                  <a:cubicBezTo>
                    <a:pt x="2995" y="122"/>
                    <a:pt x="2957" y="122"/>
                    <a:pt x="2930" y="122"/>
                  </a:cubicBezTo>
                  <a:cubicBezTo>
                    <a:pt x="2881" y="122"/>
                    <a:pt x="2832" y="133"/>
                    <a:pt x="2794" y="160"/>
                  </a:cubicBezTo>
                  <a:cubicBezTo>
                    <a:pt x="2773" y="171"/>
                    <a:pt x="2751" y="181"/>
                    <a:pt x="2724" y="181"/>
                  </a:cubicBezTo>
                  <a:cubicBezTo>
                    <a:pt x="2709" y="179"/>
                    <a:pt x="2697" y="171"/>
                    <a:pt x="2687" y="171"/>
                  </a:cubicBezTo>
                  <a:cubicBezTo>
                    <a:pt x="2678" y="171"/>
                    <a:pt x="2672" y="177"/>
                    <a:pt x="2669" y="198"/>
                  </a:cubicBezTo>
                  <a:cubicBezTo>
                    <a:pt x="2661" y="193"/>
                    <a:pt x="2655" y="191"/>
                    <a:pt x="2649" y="191"/>
                  </a:cubicBezTo>
                  <a:cubicBezTo>
                    <a:pt x="2635" y="191"/>
                    <a:pt x="2626" y="203"/>
                    <a:pt x="2615" y="214"/>
                  </a:cubicBezTo>
                  <a:cubicBezTo>
                    <a:pt x="2599" y="230"/>
                    <a:pt x="2566" y="220"/>
                    <a:pt x="2544" y="230"/>
                  </a:cubicBezTo>
                  <a:cubicBezTo>
                    <a:pt x="2501" y="241"/>
                    <a:pt x="2457" y="258"/>
                    <a:pt x="2414" y="279"/>
                  </a:cubicBezTo>
                  <a:cubicBezTo>
                    <a:pt x="2370" y="296"/>
                    <a:pt x="2327" y="317"/>
                    <a:pt x="2283" y="339"/>
                  </a:cubicBezTo>
                  <a:cubicBezTo>
                    <a:pt x="2251" y="350"/>
                    <a:pt x="2224" y="361"/>
                    <a:pt x="2196" y="377"/>
                  </a:cubicBezTo>
                  <a:cubicBezTo>
                    <a:pt x="2126" y="442"/>
                    <a:pt x="2028" y="448"/>
                    <a:pt x="1957" y="508"/>
                  </a:cubicBezTo>
                  <a:cubicBezTo>
                    <a:pt x="1908" y="546"/>
                    <a:pt x="1848" y="546"/>
                    <a:pt x="1800" y="578"/>
                  </a:cubicBezTo>
                  <a:cubicBezTo>
                    <a:pt x="1740" y="627"/>
                    <a:pt x="1664" y="649"/>
                    <a:pt x="1631" y="720"/>
                  </a:cubicBezTo>
                  <a:cubicBezTo>
                    <a:pt x="1626" y="730"/>
                    <a:pt x="1609" y="730"/>
                    <a:pt x="1604" y="736"/>
                  </a:cubicBezTo>
                  <a:cubicBezTo>
                    <a:pt x="1560" y="763"/>
                    <a:pt x="1522" y="785"/>
                    <a:pt x="1479" y="817"/>
                  </a:cubicBezTo>
                  <a:cubicBezTo>
                    <a:pt x="1435" y="850"/>
                    <a:pt x="1408" y="894"/>
                    <a:pt x="1348" y="904"/>
                  </a:cubicBezTo>
                  <a:cubicBezTo>
                    <a:pt x="1348" y="904"/>
                    <a:pt x="1343" y="910"/>
                    <a:pt x="1338" y="915"/>
                  </a:cubicBezTo>
                  <a:cubicBezTo>
                    <a:pt x="1299" y="970"/>
                    <a:pt x="1229" y="991"/>
                    <a:pt x="1212" y="1062"/>
                  </a:cubicBezTo>
                  <a:cubicBezTo>
                    <a:pt x="1164" y="1084"/>
                    <a:pt x="1131" y="1122"/>
                    <a:pt x="1109" y="1171"/>
                  </a:cubicBezTo>
                  <a:cubicBezTo>
                    <a:pt x="1104" y="1193"/>
                    <a:pt x="1066" y="1198"/>
                    <a:pt x="1055" y="1220"/>
                  </a:cubicBezTo>
                  <a:cubicBezTo>
                    <a:pt x="1011" y="1296"/>
                    <a:pt x="930" y="1350"/>
                    <a:pt x="881" y="1415"/>
                  </a:cubicBezTo>
                  <a:cubicBezTo>
                    <a:pt x="837" y="1475"/>
                    <a:pt x="778" y="1530"/>
                    <a:pt x="723" y="1589"/>
                  </a:cubicBezTo>
                  <a:cubicBezTo>
                    <a:pt x="674" y="1644"/>
                    <a:pt x="631" y="1709"/>
                    <a:pt x="609" y="1780"/>
                  </a:cubicBezTo>
                  <a:cubicBezTo>
                    <a:pt x="598" y="1818"/>
                    <a:pt x="576" y="1856"/>
                    <a:pt x="544" y="1883"/>
                  </a:cubicBezTo>
                  <a:cubicBezTo>
                    <a:pt x="479" y="1926"/>
                    <a:pt x="479" y="2008"/>
                    <a:pt x="424" y="2057"/>
                  </a:cubicBezTo>
                  <a:cubicBezTo>
                    <a:pt x="397" y="2089"/>
                    <a:pt x="381" y="2127"/>
                    <a:pt x="370" y="2166"/>
                  </a:cubicBezTo>
                  <a:cubicBezTo>
                    <a:pt x="359" y="2204"/>
                    <a:pt x="343" y="2242"/>
                    <a:pt x="321" y="2274"/>
                  </a:cubicBezTo>
                  <a:cubicBezTo>
                    <a:pt x="288" y="2312"/>
                    <a:pt x="299" y="2356"/>
                    <a:pt x="283" y="2394"/>
                  </a:cubicBezTo>
                  <a:cubicBezTo>
                    <a:pt x="239" y="2481"/>
                    <a:pt x="201" y="2573"/>
                    <a:pt x="174" y="2671"/>
                  </a:cubicBezTo>
                  <a:cubicBezTo>
                    <a:pt x="153" y="2720"/>
                    <a:pt x="136" y="2769"/>
                    <a:pt x="120" y="2823"/>
                  </a:cubicBezTo>
                  <a:cubicBezTo>
                    <a:pt x="104" y="2878"/>
                    <a:pt x="93" y="2937"/>
                    <a:pt x="82" y="2992"/>
                  </a:cubicBezTo>
                  <a:cubicBezTo>
                    <a:pt x="82" y="3030"/>
                    <a:pt x="76" y="3062"/>
                    <a:pt x="66" y="3100"/>
                  </a:cubicBezTo>
                  <a:cubicBezTo>
                    <a:pt x="49" y="3133"/>
                    <a:pt x="98" y="3171"/>
                    <a:pt x="49" y="3198"/>
                  </a:cubicBezTo>
                  <a:cubicBezTo>
                    <a:pt x="60" y="3242"/>
                    <a:pt x="49" y="3285"/>
                    <a:pt x="22" y="3323"/>
                  </a:cubicBezTo>
                  <a:lnTo>
                    <a:pt x="22" y="3329"/>
                  </a:lnTo>
                  <a:cubicBezTo>
                    <a:pt x="60" y="3334"/>
                    <a:pt x="27" y="3367"/>
                    <a:pt x="33" y="3383"/>
                  </a:cubicBezTo>
                  <a:cubicBezTo>
                    <a:pt x="44" y="3410"/>
                    <a:pt x="38" y="3437"/>
                    <a:pt x="33" y="3459"/>
                  </a:cubicBezTo>
                  <a:cubicBezTo>
                    <a:pt x="11" y="3579"/>
                    <a:pt x="0" y="3698"/>
                    <a:pt x="0" y="3813"/>
                  </a:cubicBezTo>
                  <a:cubicBezTo>
                    <a:pt x="0" y="3845"/>
                    <a:pt x="11" y="3878"/>
                    <a:pt x="11" y="3910"/>
                  </a:cubicBezTo>
                  <a:cubicBezTo>
                    <a:pt x="6" y="3954"/>
                    <a:pt x="6" y="3997"/>
                    <a:pt x="11" y="4035"/>
                  </a:cubicBezTo>
                  <a:cubicBezTo>
                    <a:pt x="27" y="4073"/>
                    <a:pt x="27" y="4112"/>
                    <a:pt x="27" y="4150"/>
                  </a:cubicBezTo>
                  <a:cubicBezTo>
                    <a:pt x="22" y="4188"/>
                    <a:pt x="22" y="4220"/>
                    <a:pt x="33" y="4258"/>
                  </a:cubicBezTo>
                  <a:cubicBezTo>
                    <a:pt x="38" y="4285"/>
                    <a:pt x="55" y="4307"/>
                    <a:pt x="38" y="4340"/>
                  </a:cubicBezTo>
                  <a:cubicBezTo>
                    <a:pt x="33" y="4345"/>
                    <a:pt x="44" y="4356"/>
                    <a:pt x="44" y="4367"/>
                  </a:cubicBezTo>
                  <a:cubicBezTo>
                    <a:pt x="55" y="4383"/>
                    <a:pt x="60" y="4400"/>
                    <a:pt x="60" y="4416"/>
                  </a:cubicBezTo>
                  <a:cubicBezTo>
                    <a:pt x="60" y="4476"/>
                    <a:pt x="76" y="4536"/>
                    <a:pt x="98" y="4590"/>
                  </a:cubicBezTo>
                  <a:cubicBezTo>
                    <a:pt x="98" y="4601"/>
                    <a:pt x="98" y="4612"/>
                    <a:pt x="98" y="4623"/>
                  </a:cubicBezTo>
                  <a:cubicBezTo>
                    <a:pt x="98" y="4688"/>
                    <a:pt x="109" y="4748"/>
                    <a:pt x="131" y="4807"/>
                  </a:cubicBezTo>
                  <a:cubicBezTo>
                    <a:pt x="142" y="4851"/>
                    <a:pt x="153" y="4900"/>
                    <a:pt x="180" y="4938"/>
                  </a:cubicBezTo>
                  <a:cubicBezTo>
                    <a:pt x="158" y="4987"/>
                    <a:pt x="212" y="5019"/>
                    <a:pt x="212" y="5068"/>
                  </a:cubicBezTo>
                  <a:cubicBezTo>
                    <a:pt x="212" y="5090"/>
                    <a:pt x="223" y="5117"/>
                    <a:pt x="234" y="5139"/>
                  </a:cubicBezTo>
                  <a:cubicBezTo>
                    <a:pt x="261" y="5215"/>
                    <a:pt x="283" y="5291"/>
                    <a:pt x="321" y="5362"/>
                  </a:cubicBezTo>
                  <a:cubicBezTo>
                    <a:pt x="337" y="5394"/>
                    <a:pt x="354" y="5432"/>
                    <a:pt x="370" y="5460"/>
                  </a:cubicBezTo>
                  <a:cubicBezTo>
                    <a:pt x="381" y="5492"/>
                    <a:pt x="375" y="5525"/>
                    <a:pt x="413" y="5547"/>
                  </a:cubicBezTo>
                  <a:cubicBezTo>
                    <a:pt x="457" y="5563"/>
                    <a:pt x="435" y="5601"/>
                    <a:pt x="462" y="5634"/>
                  </a:cubicBezTo>
                  <a:cubicBezTo>
                    <a:pt x="490" y="5661"/>
                    <a:pt x="506" y="5704"/>
                    <a:pt x="533" y="5737"/>
                  </a:cubicBezTo>
                  <a:cubicBezTo>
                    <a:pt x="560" y="5769"/>
                    <a:pt x="549" y="5829"/>
                    <a:pt x="598" y="5846"/>
                  </a:cubicBezTo>
                  <a:cubicBezTo>
                    <a:pt x="609" y="5851"/>
                    <a:pt x="615" y="5873"/>
                    <a:pt x="620" y="5889"/>
                  </a:cubicBezTo>
                  <a:cubicBezTo>
                    <a:pt x="625" y="5911"/>
                    <a:pt x="636" y="5927"/>
                    <a:pt x="647" y="5949"/>
                  </a:cubicBezTo>
                  <a:cubicBezTo>
                    <a:pt x="712" y="6025"/>
                    <a:pt x="756" y="6112"/>
                    <a:pt x="827" y="6188"/>
                  </a:cubicBezTo>
                  <a:cubicBezTo>
                    <a:pt x="897" y="6270"/>
                    <a:pt x="968" y="6351"/>
                    <a:pt x="1033" y="6443"/>
                  </a:cubicBezTo>
                  <a:cubicBezTo>
                    <a:pt x="1055" y="6471"/>
                    <a:pt x="1093" y="6465"/>
                    <a:pt x="1104" y="6492"/>
                  </a:cubicBezTo>
                  <a:cubicBezTo>
                    <a:pt x="1126" y="6558"/>
                    <a:pt x="1207" y="6563"/>
                    <a:pt x="1229" y="6634"/>
                  </a:cubicBezTo>
                  <a:cubicBezTo>
                    <a:pt x="1310" y="6699"/>
                    <a:pt x="1386" y="6775"/>
                    <a:pt x="1457" y="6851"/>
                  </a:cubicBezTo>
                  <a:cubicBezTo>
                    <a:pt x="1501" y="6889"/>
                    <a:pt x="1544" y="6927"/>
                    <a:pt x="1593" y="6965"/>
                  </a:cubicBezTo>
                  <a:cubicBezTo>
                    <a:pt x="1609" y="6976"/>
                    <a:pt x="1631" y="6982"/>
                    <a:pt x="1647" y="6993"/>
                  </a:cubicBezTo>
                  <a:cubicBezTo>
                    <a:pt x="1718" y="7058"/>
                    <a:pt x="1800" y="7107"/>
                    <a:pt x="1887" y="7139"/>
                  </a:cubicBezTo>
                  <a:cubicBezTo>
                    <a:pt x="1892" y="7139"/>
                    <a:pt x="1900" y="7138"/>
                    <a:pt x="1909" y="7138"/>
                  </a:cubicBezTo>
                  <a:cubicBezTo>
                    <a:pt x="1926" y="7138"/>
                    <a:pt x="1943" y="7143"/>
                    <a:pt x="1935" y="7172"/>
                  </a:cubicBezTo>
                  <a:cubicBezTo>
                    <a:pt x="1946" y="7177"/>
                    <a:pt x="1957" y="7183"/>
                    <a:pt x="1968" y="7183"/>
                  </a:cubicBezTo>
                  <a:cubicBezTo>
                    <a:pt x="1975" y="7183"/>
                    <a:pt x="1983" y="7180"/>
                    <a:pt x="1990" y="7180"/>
                  </a:cubicBezTo>
                  <a:cubicBezTo>
                    <a:pt x="1993" y="7180"/>
                    <a:pt x="1997" y="7181"/>
                    <a:pt x="2001" y="7183"/>
                  </a:cubicBezTo>
                  <a:cubicBezTo>
                    <a:pt x="2044" y="7205"/>
                    <a:pt x="2093" y="7226"/>
                    <a:pt x="2137" y="7253"/>
                  </a:cubicBezTo>
                  <a:cubicBezTo>
                    <a:pt x="2170" y="7273"/>
                    <a:pt x="2203" y="7304"/>
                    <a:pt x="2248" y="7304"/>
                  </a:cubicBezTo>
                  <a:cubicBezTo>
                    <a:pt x="2254" y="7304"/>
                    <a:pt x="2260" y="7304"/>
                    <a:pt x="2267" y="7302"/>
                  </a:cubicBezTo>
                  <a:cubicBezTo>
                    <a:pt x="2272" y="7302"/>
                    <a:pt x="2283" y="7319"/>
                    <a:pt x="2294" y="7324"/>
                  </a:cubicBezTo>
                  <a:cubicBezTo>
                    <a:pt x="2302" y="7328"/>
                    <a:pt x="2310" y="7332"/>
                    <a:pt x="2317" y="7332"/>
                  </a:cubicBezTo>
                  <a:cubicBezTo>
                    <a:pt x="2320" y="7332"/>
                    <a:pt x="2324" y="7331"/>
                    <a:pt x="2327" y="7330"/>
                  </a:cubicBezTo>
                  <a:cubicBezTo>
                    <a:pt x="2332" y="7327"/>
                    <a:pt x="2337" y="7326"/>
                    <a:pt x="2341" y="7326"/>
                  </a:cubicBezTo>
                  <a:cubicBezTo>
                    <a:pt x="2356" y="7326"/>
                    <a:pt x="2367" y="7337"/>
                    <a:pt x="2376" y="7346"/>
                  </a:cubicBezTo>
                  <a:cubicBezTo>
                    <a:pt x="2387" y="7351"/>
                    <a:pt x="2403" y="7362"/>
                    <a:pt x="2408" y="7362"/>
                  </a:cubicBezTo>
                  <a:cubicBezTo>
                    <a:pt x="2414" y="7360"/>
                    <a:pt x="2420" y="7360"/>
                    <a:pt x="2425" y="7360"/>
                  </a:cubicBezTo>
                  <a:cubicBezTo>
                    <a:pt x="2450" y="7360"/>
                    <a:pt x="2461" y="7381"/>
                    <a:pt x="2479" y="7395"/>
                  </a:cubicBezTo>
                  <a:cubicBezTo>
                    <a:pt x="2487" y="7403"/>
                    <a:pt x="2498" y="7408"/>
                    <a:pt x="2507" y="7408"/>
                  </a:cubicBezTo>
                  <a:cubicBezTo>
                    <a:pt x="2511" y="7408"/>
                    <a:pt x="2514" y="7407"/>
                    <a:pt x="2517" y="7406"/>
                  </a:cubicBezTo>
                  <a:cubicBezTo>
                    <a:pt x="2525" y="7400"/>
                    <a:pt x="2533" y="7397"/>
                    <a:pt x="2541" y="7397"/>
                  </a:cubicBezTo>
                  <a:cubicBezTo>
                    <a:pt x="2548" y="7397"/>
                    <a:pt x="2555" y="7400"/>
                    <a:pt x="2561" y="7406"/>
                  </a:cubicBezTo>
                  <a:cubicBezTo>
                    <a:pt x="2577" y="7417"/>
                    <a:pt x="2593" y="7433"/>
                    <a:pt x="2609" y="7433"/>
                  </a:cubicBezTo>
                  <a:cubicBezTo>
                    <a:pt x="2642" y="7433"/>
                    <a:pt x="2675" y="7433"/>
                    <a:pt x="2691" y="7471"/>
                  </a:cubicBezTo>
                  <a:cubicBezTo>
                    <a:pt x="2693" y="7478"/>
                    <a:pt x="2697" y="7481"/>
                    <a:pt x="2701" y="7481"/>
                  </a:cubicBezTo>
                  <a:cubicBezTo>
                    <a:pt x="2707" y="7481"/>
                    <a:pt x="2716" y="7475"/>
                    <a:pt x="2729" y="7465"/>
                  </a:cubicBezTo>
                  <a:cubicBezTo>
                    <a:pt x="2737" y="7460"/>
                    <a:pt x="2744" y="7457"/>
                    <a:pt x="2751" y="7457"/>
                  </a:cubicBezTo>
                  <a:cubicBezTo>
                    <a:pt x="2765" y="7457"/>
                    <a:pt x="2776" y="7466"/>
                    <a:pt x="2783" y="7476"/>
                  </a:cubicBezTo>
                  <a:cubicBezTo>
                    <a:pt x="2799" y="7499"/>
                    <a:pt x="2806" y="7509"/>
                    <a:pt x="2812" y="7509"/>
                  </a:cubicBezTo>
                  <a:cubicBezTo>
                    <a:pt x="2815" y="7509"/>
                    <a:pt x="2818" y="7507"/>
                    <a:pt x="2821" y="7503"/>
                  </a:cubicBezTo>
                  <a:cubicBezTo>
                    <a:pt x="2834" y="7495"/>
                    <a:pt x="2845" y="7492"/>
                    <a:pt x="2855" y="7492"/>
                  </a:cubicBezTo>
                  <a:cubicBezTo>
                    <a:pt x="2871" y="7492"/>
                    <a:pt x="2886" y="7500"/>
                    <a:pt x="2903" y="7503"/>
                  </a:cubicBezTo>
                  <a:cubicBezTo>
                    <a:pt x="2922" y="7507"/>
                    <a:pt x="2936" y="7541"/>
                    <a:pt x="2956" y="7541"/>
                  </a:cubicBezTo>
                  <a:cubicBezTo>
                    <a:pt x="2964" y="7541"/>
                    <a:pt x="2973" y="7536"/>
                    <a:pt x="2985" y="7520"/>
                  </a:cubicBezTo>
                  <a:cubicBezTo>
                    <a:pt x="2985" y="7520"/>
                    <a:pt x="2990" y="7531"/>
                    <a:pt x="2995" y="7531"/>
                  </a:cubicBezTo>
                  <a:cubicBezTo>
                    <a:pt x="3023" y="7542"/>
                    <a:pt x="3055" y="7552"/>
                    <a:pt x="3082" y="7563"/>
                  </a:cubicBezTo>
                  <a:cubicBezTo>
                    <a:pt x="3120" y="7569"/>
                    <a:pt x="3153" y="7563"/>
                    <a:pt x="3197" y="7574"/>
                  </a:cubicBezTo>
                  <a:cubicBezTo>
                    <a:pt x="3240" y="7580"/>
                    <a:pt x="3284" y="7585"/>
                    <a:pt x="3327" y="7596"/>
                  </a:cubicBezTo>
                  <a:cubicBezTo>
                    <a:pt x="3343" y="7599"/>
                    <a:pt x="3358" y="7600"/>
                    <a:pt x="3373" y="7600"/>
                  </a:cubicBezTo>
                  <a:cubicBezTo>
                    <a:pt x="3387" y="7600"/>
                    <a:pt x="3400" y="7599"/>
                    <a:pt x="3414" y="7596"/>
                  </a:cubicBezTo>
                  <a:cubicBezTo>
                    <a:pt x="3416" y="7596"/>
                    <a:pt x="3418" y="7595"/>
                    <a:pt x="3420" y="7595"/>
                  </a:cubicBezTo>
                  <a:cubicBezTo>
                    <a:pt x="3437" y="7595"/>
                    <a:pt x="3456" y="7609"/>
                    <a:pt x="3475" y="7609"/>
                  </a:cubicBezTo>
                  <a:cubicBezTo>
                    <a:pt x="3484" y="7609"/>
                    <a:pt x="3493" y="7606"/>
                    <a:pt x="3501" y="7596"/>
                  </a:cubicBezTo>
                  <a:cubicBezTo>
                    <a:pt x="3531" y="7607"/>
                    <a:pt x="3561" y="7612"/>
                    <a:pt x="3590" y="7612"/>
                  </a:cubicBezTo>
                  <a:cubicBezTo>
                    <a:pt x="3619" y="7612"/>
                    <a:pt x="3648" y="7607"/>
                    <a:pt x="3675" y="7596"/>
                  </a:cubicBezTo>
                  <a:lnTo>
                    <a:pt x="3702" y="7596"/>
                  </a:lnTo>
                  <a:cubicBezTo>
                    <a:pt x="3716" y="7594"/>
                    <a:pt x="3731" y="7594"/>
                    <a:pt x="3746" y="7594"/>
                  </a:cubicBezTo>
                  <a:cubicBezTo>
                    <a:pt x="3782" y="7594"/>
                    <a:pt x="3820" y="7597"/>
                    <a:pt x="3854" y="7601"/>
                  </a:cubicBezTo>
                  <a:cubicBezTo>
                    <a:pt x="3860" y="7604"/>
                    <a:pt x="3866" y="7605"/>
                    <a:pt x="3872" y="7605"/>
                  </a:cubicBezTo>
                  <a:cubicBezTo>
                    <a:pt x="3896" y="7605"/>
                    <a:pt x="3915" y="7587"/>
                    <a:pt x="3937" y="7587"/>
                  </a:cubicBezTo>
                  <a:cubicBezTo>
                    <a:pt x="3942" y="7587"/>
                    <a:pt x="3947" y="7588"/>
                    <a:pt x="3952" y="7590"/>
                  </a:cubicBezTo>
                  <a:cubicBezTo>
                    <a:pt x="3967" y="7600"/>
                    <a:pt x="3981" y="7603"/>
                    <a:pt x="3994" y="7603"/>
                  </a:cubicBezTo>
                  <a:cubicBezTo>
                    <a:pt x="4021" y="7603"/>
                    <a:pt x="4046" y="7590"/>
                    <a:pt x="4072" y="7590"/>
                  </a:cubicBezTo>
                  <a:cubicBezTo>
                    <a:pt x="4075" y="7592"/>
                    <a:pt x="4079" y="7592"/>
                    <a:pt x="4082" y="7592"/>
                  </a:cubicBezTo>
                  <a:cubicBezTo>
                    <a:pt x="4091" y="7592"/>
                    <a:pt x="4100" y="7589"/>
                    <a:pt x="4108" y="7589"/>
                  </a:cubicBezTo>
                  <a:cubicBezTo>
                    <a:pt x="4110" y="7589"/>
                    <a:pt x="4113" y="7589"/>
                    <a:pt x="4115" y="7590"/>
                  </a:cubicBezTo>
                  <a:cubicBezTo>
                    <a:pt x="4127" y="7595"/>
                    <a:pt x="4140" y="7598"/>
                    <a:pt x="4151" y="7598"/>
                  </a:cubicBezTo>
                  <a:cubicBezTo>
                    <a:pt x="4166" y="7598"/>
                    <a:pt x="4179" y="7594"/>
                    <a:pt x="4191" y="7585"/>
                  </a:cubicBezTo>
                  <a:cubicBezTo>
                    <a:pt x="4207" y="7577"/>
                    <a:pt x="4226" y="7572"/>
                    <a:pt x="4244" y="7572"/>
                  </a:cubicBezTo>
                  <a:cubicBezTo>
                    <a:pt x="4250" y="7572"/>
                    <a:pt x="4256" y="7573"/>
                    <a:pt x="4262" y="7574"/>
                  </a:cubicBezTo>
                  <a:cubicBezTo>
                    <a:pt x="4272" y="7577"/>
                    <a:pt x="4284" y="7580"/>
                    <a:pt x="4297" y="7580"/>
                  </a:cubicBezTo>
                  <a:cubicBezTo>
                    <a:pt x="4312" y="7580"/>
                    <a:pt x="4326" y="7575"/>
                    <a:pt x="4338" y="7558"/>
                  </a:cubicBezTo>
                  <a:cubicBezTo>
                    <a:pt x="4338" y="7556"/>
                    <a:pt x="4339" y="7555"/>
                    <a:pt x="4341" y="7555"/>
                  </a:cubicBezTo>
                  <a:cubicBezTo>
                    <a:pt x="4345" y="7555"/>
                    <a:pt x="4353" y="7558"/>
                    <a:pt x="4360" y="7558"/>
                  </a:cubicBezTo>
                  <a:cubicBezTo>
                    <a:pt x="4369" y="7559"/>
                    <a:pt x="4378" y="7559"/>
                    <a:pt x="4387" y="7559"/>
                  </a:cubicBezTo>
                  <a:cubicBezTo>
                    <a:pt x="4432" y="7559"/>
                    <a:pt x="4478" y="7548"/>
                    <a:pt x="4523" y="7525"/>
                  </a:cubicBezTo>
                  <a:cubicBezTo>
                    <a:pt x="4539" y="7516"/>
                    <a:pt x="4558" y="7515"/>
                    <a:pt x="4577" y="7515"/>
                  </a:cubicBezTo>
                  <a:cubicBezTo>
                    <a:pt x="4584" y="7515"/>
                    <a:pt x="4591" y="7515"/>
                    <a:pt x="4597" y="7515"/>
                  </a:cubicBezTo>
                  <a:cubicBezTo>
                    <a:pt x="4628" y="7515"/>
                    <a:pt x="4657" y="7512"/>
                    <a:pt x="4675" y="7476"/>
                  </a:cubicBezTo>
                  <a:cubicBezTo>
                    <a:pt x="4675" y="7476"/>
                    <a:pt x="4686" y="7482"/>
                    <a:pt x="4691" y="7482"/>
                  </a:cubicBezTo>
                  <a:cubicBezTo>
                    <a:pt x="4697" y="7484"/>
                    <a:pt x="4702" y="7484"/>
                    <a:pt x="4708" y="7484"/>
                  </a:cubicBezTo>
                  <a:cubicBezTo>
                    <a:pt x="4719" y="7484"/>
                    <a:pt x="4729" y="7482"/>
                    <a:pt x="4740" y="7482"/>
                  </a:cubicBezTo>
                  <a:cubicBezTo>
                    <a:pt x="4811" y="7460"/>
                    <a:pt x="4876" y="7438"/>
                    <a:pt x="4936" y="7406"/>
                  </a:cubicBezTo>
                  <a:cubicBezTo>
                    <a:pt x="4985" y="7389"/>
                    <a:pt x="5034" y="7368"/>
                    <a:pt x="5083" y="7351"/>
                  </a:cubicBezTo>
                  <a:cubicBezTo>
                    <a:pt x="5093" y="7357"/>
                    <a:pt x="5102" y="7359"/>
                    <a:pt x="5110" y="7359"/>
                  </a:cubicBezTo>
                  <a:cubicBezTo>
                    <a:pt x="5132" y="7359"/>
                    <a:pt x="5147" y="7343"/>
                    <a:pt x="5159" y="7335"/>
                  </a:cubicBezTo>
                  <a:cubicBezTo>
                    <a:pt x="5170" y="7324"/>
                    <a:pt x="5181" y="7308"/>
                    <a:pt x="5186" y="7308"/>
                  </a:cubicBezTo>
                  <a:cubicBezTo>
                    <a:pt x="5189" y="7308"/>
                    <a:pt x="5192" y="7308"/>
                    <a:pt x="5194" y="7308"/>
                  </a:cubicBezTo>
                  <a:cubicBezTo>
                    <a:pt x="5244" y="7308"/>
                    <a:pt x="5274" y="7263"/>
                    <a:pt x="5300" y="7248"/>
                  </a:cubicBezTo>
                  <a:cubicBezTo>
                    <a:pt x="5333" y="7232"/>
                    <a:pt x="5360" y="7205"/>
                    <a:pt x="5387" y="7205"/>
                  </a:cubicBezTo>
                  <a:cubicBezTo>
                    <a:pt x="5425" y="7205"/>
                    <a:pt x="5436" y="7177"/>
                    <a:pt x="5458" y="7161"/>
                  </a:cubicBezTo>
                  <a:cubicBezTo>
                    <a:pt x="5485" y="7145"/>
                    <a:pt x="5518" y="7145"/>
                    <a:pt x="5545" y="7123"/>
                  </a:cubicBezTo>
                  <a:cubicBezTo>
                    <a:pt x="5583" y="7090"/>
                    <a:pt x="5626" y="7063"/>
                    <a:pt x="5670" y="7041"/>
                  </a:cubicBezTo>
                  <a:cubicBezTo>
                    <a:pt x="5806" y="6982"/>
                    <a:pt x="5931" y="6895"/>
                    <a:pt x="6039" y="6797"/>
                  </a:cubicBezTo>
                  <a:cubicBezTo>
                    <a:pt x="6050" y="6786"/>
                    <a:pt x="6061" y="6781"/>
                    <a:pt x="6072" y="6775"/>
                  </a:cubicBezTo>
                  <a:cubicBezTo>
                    <a:pt x="6116" y="6759"/>
                    <a:pt x="6154" y="6732"/>
                    <a:pt x="6186" y="6694"/>
                  </a:cubicBezTo>
                  <a:cubicBezTo>
                    <a:pt x="6224" y="6650"/>
                    <a:pt x="6273" y="6612"/>
                    <a:pt x="6322" y="6579"/>
                  </a:cubicBezTo>
                  <a:cubicBezTo>
                    <a:pt x="6371" y="6547"/>
                    <a:pt x="6398" y="6492"/>
                    <a:pt x="6453" y="6471"/>
                  </a:cubicBezTo>
                  <a:cubicBezTo>
                    <a:pt x="6458" y="6465"/>
                    <a:pt x="6458" y="6460"/>
                    <a:pt x="6463" y="6454"/>
                  </a:cubicBezTo>
                  <a:cubicBezTo>
                    <a:pt x="6502" y="6362"/>
                    <a:pt x="6599" y="6318"/>
                    <a:pt x="6654" y="6231"/>
                  </a:cubicBezTo>
                  <a:cubicBezTo>
                    <a:pt x="6703" y="6177"/>
                    <a:pt x="6752" y="6112"/>
                    <a:pt x="6795" y="6052"/>
                  </a:cubicBezTo>
                  <a:cubicBezTo>
                    <a:pt x="6811" y="6009"/>
                    <a:pt x="6849" y="5981"/>
                    <a:pt x="6871" y="5943"/>
                  </a:cubicBezTo>
                  <a:cubicBezTo>
                    <a:pt x="6909" y="5884"/>
                    <a:pt x="6942" y="5829"/>
                    <a:pt x="6974" y="5769"/>
                  </a:cubicBezTo>
                  <a:cubicBezTo>
                    <a:pt x="7012" y="5699"/>
                    <a:pt x="7045" y="5623"/>
                    <a:pt x="7089" y="5557"/>
                  </a:cubicBezTo>
                  <a:cubicBezTo>
                    <a:pt x="7110" y="5519"/>
                    <a:pt x="7143" y="5487"/>
                    <a:pt x="7143" y="5438"/>
                  </a:cubicBezTo>
                  <a:cubicBezTo>
                    <a:pt x="7143" y="5427"/>
                    <a:pt x="7148" y="5411"/>
                    <a:pt x="7154" y="5405"/>
                  </a:cubicBezTo>
                  <a:cubicBezTo>
                    <a:pt x="7181" y="5389"/>
                    <a:pt x="7186" y="5367"/>
                    <a:pt x="7192" y="5340"/>
                  </a:cubicBezTo>
                  <a:cubicBezTo>
                    <a:pt x="7214" y="5286"/>
                    <a:pt x="7230" y="5231"/>
                    <a:pt x="7257" y="5182"/>
                  </a:cubicBezTo>
                  <a:cubicBezTo>
                    <a:pt x="7268" y="5150"/>
                    <a:pt x="7273" y="5123"/>
                    <a:pt x="7290" y="5085"/>
                  </a:cubicBezTo>
                  <a:cubicBezTo>
                    <a:pt x="7301" y="5046"/>
                    <a:pt x="7317" y="5014"/>
                    <a:pt x="7328" y="4976"/>
                  </a:cubicBezTo>
                  <a:cubicBezTo>
                    <a:pt x="7344" y="4938"/>
                    <a:pt x="7355" y="4900"/>
                    <a:pt x="7349" y="4867"/>
                  </a:cubicBezTo>
                  <a:cubicBezTo>
                    <a:pt x="7344" y="4818"/>
                    <a:pt x="7377" y="4802"/>
                    <a:pt x="7393" y="4769"/>
                  </a:cubicBezTo>
                  <a:cubicBezTo>
                    <a:pt x="7393" y="4758"/>
                    <a:pt x="7398" y="4742"/>
                    <a:pt x="7398" y="4731"/>
                  </a:cubicBezTo>
                  <a:cubicBezTo>
                    <a:pt x="7398" y="4688"/>
                    <a:pt x="7388" y="4639"/>
                    <a:pt x="7409" y="4606"/>
                  </a:cubicBezTo>
                  <a:cubicBezTo>
                    <a:pt x="7431" y="4557"/>
                    <a:pt x="7442" y="4508"/>
                    <a:pt x="7442" y="4454"/>
                  </a:cubicBezTo>
                  <a:cubicBezTo>
                    <a:pt x="7469" y="4334"/>
                    <a:pt x="7491" y="4209"/>
                    <a:pt x="7513" y="4084"/>
                  </a:cubicBezTo>
                  <a:cubicBezTo>
                    <a:pt x="7518" y="4068"/>
                    <a:pt x="7518" y="4052"/>
                    <a:pt x="7518" y="4035"/>
                  </a:cubicBezTo>
                  <a:cubicBezTo>
                    <a:pt x="7518" y="3976"/>
                    <a:pt x="7523" y="3916"/>
                    <a:pt x="7523" y="3861"/>
                  </a:cubicBezTo>
                  <a:cubicBezTo>
                    <a:pt x="7534" y="3775"/>
                    <a:pt x="7540" y="3682"/>
                    <a:pt x="7540" y="3595"/>
                  </a:cubicBezTo>
                  <a:cubicBezTo>
                    <a:pt x="7534" y="3519"/>
                    <a:pt x="7540" y="3437"/>
                    <a:pt x="7534" y="3356"/>
                  </a:cubicBezTo>
                  <a:cubicBezTo>
                    <a:pt x="7534" y="3285"/>
                    <a:pt x="7545" y="3220"/>
                    <a:pt x="7534" y="3149"/>
                  </a:cubicBezTo>
                  <a:cubicBezTo>
                    <a:pt x="7529" y="3106"/>
                    <a:pt x="7523" y="3062"/>
                    <a:pt x="7523" y="3014"/>
                  </a:cubicBezTo>
                  <a:cubicBezTo>
                    <a:pt x="7529" y="2965"/>
                    <a:pt x="7469" y="2932"/>
                    <a:pt x="7496" y="2878"/>
                  </a:cubicBezTo>
                  <a:cubicBezTo>
                    <a:pt x="7447" y="2840"/>
                    <a:pt x="7491" y="2763"/>
                    <a:pt x="7442" y="2720"/>
                  </a:cubicBezTo>
                  <a:cubicBezTo>
                    <a:pt x="7464" y="2660"/>
                    <a:pt x="7404" y="2617"/>
                    <a:pt x="7398" y="2557"/>
                  </a:cubicBezTo>
                  <a:cubicBezTo>
                    <a:pt x="7382" y="2503"/>
                    <a:pt x="7360" y="2448"/>
                    <a:pt x="7333" y="2399"/>
                  </a:cubicBezTo>
                  <a:cubicBezTo>
                    <a:pt x="7317" y="2345"/>
                    <a:pt x="7263" y="2296"/>
                    <a:pt x="7273" y="2231"/>
                  </a:cubicBezTo>
                  <a:cubicBezTo>
                    <a:pt x="7279" y="2225"/>
                    <a:pt x="7268" y="2214"/>
                    <a:pt x="7263" y="2209"/>
                  </a:cubicBezTo>
                  <a:lnTo>
                    <a:pt x="7224" y="2160"/>
                  </a:lnTo>
                  <a:cubicBezTo>
                    <a:pt x="7181" y="2106"/>
                    <a:pt x="7181" y="2030"/>
                    <a:pt x="7132" y="1981"/>
                  </a:cubicBezTo>
                  <a:cubicBezTo>
                    <a:pt x="7094" y="1937"/>
                    <a:pt x="7061" y="1894"/>
                    <a:pt x="7029" y="1845"/>
                  </a:cubicBezTo>
                  <a:cubicBezTo>
                    <a:pt x="7018" y="1812"/>
                    <a:pt x="7002" y="1780"/>
                    <a:pt x="6974" y="1752"/>
                  </a:cubicBezTo>
                  <a:cubicBezTo>
                    <a:pt x="6915" y="1703"/>
                    <a:pt x="6893" y="1627"/>
                    <a:pt x="6833" y="1578"/>
                  </a:cubicBezTo>
                  <a:cubicBezTo>
                    <a:pt x="6806" y="1551"/>
                    <a:pt x="6784" y="1524"/>
                    <a:pt x="6762" y="1491"/>
                  </a:cubicBezTo>
                  <a:cubicBezTo>
                    <a:pt x="6760" y="1492"/>
                    <a:pt x="6758" y="1492"/>
                    <a:pt x="6756" y="1492"/>
                  </a:cubicBezTo>
                  <a:cubicBezTo>
                    <a:pt x="6705" y="1492"/>
                    <a:pt x="6729" y="1426"/>
                    <a:pt x="6697" y="1410"/>
                  </a:cubicBezTo>
                  <a:cubicBezTo>
                    <a:pt x="6681" y="1399"/>
                    <a:pt x="6665" y="1388"/>
                    <a:pt x="6654" y="1377"/>
                  </a:cubicBezTo>
                  <a:cubicBezTo>
                    <a:pt x="6637" y="1366"/>
                    <a:pt x="6627" y="1350"/>
                    <a:pt x="6621" y="1339"/>
                  </a:cubicBezTo>
                  <a:cubicBezTo>
                    <a:pt x="6610" y="1328"/>
                    <a:pt x="6605" y="1307"/>
                    <a:pt x="6594" y="1301"/>
                  </a:cubicBezTo>
                  <a:cubicBezTo>
                    <a:pt x="6561" y="1269"/>
                    <a:pt x="6529" y="1236"/>
                    <a:pt x="6502" y="1203"/>
                  </a:cubicBezTo>
                  <a:cubicBezTo>
                    <a:pt x="6431" y="1133"/>
                    <a:pt x="6376" y="1057"/>
                    <a:pt x="6306" y="986"/>
                  </a:cubicBezTo>
                  <a:cubicBezTo>
                    <a:pt x="6284" y="970"/>
                    <a:pt x="6262" y="953"/>
                    <a:pt x="6241" y="932"/>
                  </a:cubicBezTo>
                  <a:cubicBezTo>
                    <a:pt x="6219" y="904"/>
                    <a:pt x="6181" y="888"/>
                    <a:pt x="6170" y="855"/>
                  </a:cubicBezTo>
                  <a:cubicBezTo>
                    <a:pt x="6164" y="817"/>
                    <a:pt x="6126" y="812"/>
                    <a:pt x="6105" y="785"/>
                  </a:cubicBezTo>
                  <a:cubicBezTo>
                    <a:pt x="6083" y="758"/>
                    <a:pt x="6056" y="736"/>
                    <a:pt x="6029" y="720"/>
                  </a:cubicBezTo>
                  <a:cubicBezTo>
                    <a:pt x="6007" y="703"/>
                    <a:pt x="5991" y="676"/>
                    <a:pt x="5969" y="676"/>
                  </a:cubicBezTo>
                  <a:cubicBezTo>
                    <a:pt x="5893" y="665"/>
                    <a:pt x="5838" y="611"/>
                    <a:pt x="5779" y="573"/>
                  </a:cubicBezTo>
                  <a:cubicBezTo>
                    <a:pt x="5773" y="567"/>
                    <a:pt x="5757" y="557"/>
                    <a:pt x="5757" y="557"/>
                  </a:cubicBezTo>
                  <a:cubicBezTo>
                    <a:pt x="5762" y="502"/>
                    <a:pt x="5713" y="497"/>
                    <a:pt x="5686" y="480"/>
                  </a:cubicBezTo>
                  <a:cubicBezTo>
                    <a:pt x="5632" y="448"/>
                    <a:pt x="5572" y="415"/>
                    <a:pt x="5507" y="393"/>
                  </a:cubicBezTo>
                  <a:cubicBezTo>
                    <a:pt x="5425" y="372"/>
                    <a:pt x="5355" y="323"/>
                    <a:pt x="5273" y="296"/>
                  </a:cubicBezTo>
                  <a:cubicBezTo>
                    <a:pt x="5186" y="268"/>
                    <a:pt x="5110" y="230"/>
                    <a:pt x="5023" y="209"/>
                  </a:cubicBezTo>
                  <a:lnTo>
                    <a:pt x="4844" y="165"/>
                  </a:lnTo>
                  <a:cubicBezTo>
                    <a:pt x="4751" y="143"/>
                    <a:pt x="4642" y="122"/>
                    <a:pt x="4545" y="94"/>
                  </a:cubicBezTo>
                  <a:cubicBezTo>
                    <a:pt x="4535" y="92"/>
                    <a:pt x="4525" y="92"/>
                    <a:pt x="4515" y="92"/>
                  </a:cubicBezTo>
                  <a:cubicBezTo>
                    <a:pt x="4500" y="92"/>
                    <a:pt x="4484" y="93"/>
                    <a:pt x="4469" y="93"/>
                  </a:cubicBezTo>
                  <a:cubicBezTo>
                    <a:pt x="4444" y="93"/>
                    <a:pt x="4420" y="89"/>
                    <a:pt x="4398" y="67"/>
                  </a:cubicBezTo>
                  <a:lnTo>
                    <a:pt x="4382" y="67"/>
                  </a:lnTo>
                  <a:cubicBezTo>
                    <a:pt x="4349" y="67"/>
                    <a:pt x="4311" y="67"/>
                    <a:pt x="4278" y="62"/>
                  </a:cubicBezTo>
                  <a:cubicBezTo>
                    <a:pt x="4235" y="56"/>
                    <a:pt x="4191" y="51"/>
                    <a:pt x="4148" y="46"/>
                  </a:cubicBezTo>
                  <a:cubicBezTo>
                    <a:pt x="4139" y="47"/>
                    <a:pt x="4130" y="48"/>
                    <a:pt x="4122" y="48"/>
                  </a:cubicBezTo>
                  <a:cubicBezTo>
                    <a:pt x="4098" y="48"/>
                    <a:pt x="4074" y="43"/>
                    <a:pt x="4050" y="35"/>
                  </a:cubicBezTo>
                  <a:cubicBezTo>
                    <a:pt x="4034" y="29"/>
                    <a:pt x="4023" y="18"/>
                    <a:pt x="4012" y="18"/>
                  </a:cubicBezTo>
                  <a:cubicBezTo>
                    <a:pt x="3994" y="23"/>
                    <a:pt x="3976" y="25"/>
                    <a:pt x="3958" y="25"/>
                  </a:cubicBezTo>
                  <a:cubicBezTo>
                    <a:pt x="3912" y="25"/>
                    <a:pt x="3866" y="14"/>
                    <a:pt x="3821" y="14"/>
                  </a:cubicBezTo>
                  <a:cubicBezTo>
                    <a:pt x="3807" y="14"/>
                    <a:pt x="3792" y="15"/>
                    <a:pt x="3778" y="18"/>
                  </a:cubicBezTo>
                  <a:cubicBezTo>
                    <a:pt x="3773" y="18"/>
                    <a:pt x="3773" y="18"/>
                    <a:pt x="3762" y="13"/>
                  </a:cubicBezTo>
                  <a:lnTo>
                    <a:pt x="3631" y="13"/>
                  </a:lnTo>
                  <a:cubicBezTo>
                    <a:pt x="3624" y="13"/>
                    <a:pt x="3617" y="15"/>
                    <a:pt x="3611" y="15"/>
                  </a:cubicBezTo>
                  <a:cubicBezTo>
                    <a:pt x="3608" y="15"/>
                    <a:pt x="3606" y="15"/>
                    <a:pt x="3604" y="13"/>
                  </a:cubicBezTo>
                  <a:cubicBezTo>
                    <a:pt x="3580" y="5"/>
                    <a:pt x="3554" y="1"/>
                    <a:pt x="35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84" name="Google Shape;6951;p123"/>
            <p:cNvSpPr/>
            <p:nvPr/>
          </p:nvSpPr>
          <p:spPr>
            <a:xfrm>
              <a:off x="2907774" y="2839408"/>
              <a:ext cx="6369" cy="5211"/>
            </a:xfrm>
            <a:custGeom>
              <a:avLst/>
              <a:gdLst/>
              <a:ahLst/>
              <a:cxnLst/>
              <a:rect l="l" t="t" r="r" b="b"/>
              <a:pathLst>
                <a:path w="55" h="45" extrusionOk="0">
                  <a:moveTo>
                    <a:pt x="15" y="0"/>
                  </a:moveTo>
                  <a:cubicBezTo>
                    <a:pt x="6" y="0"/>
                    <a:pt x="0" y="4"/>
                    <a:pt x="0" y="24"/>
                  </a:cubicBezTo>
                  <a:cubicBezTo>
                    <a:pt x="8" y="36"/>
                    <a:pt x="19" y="44"/>
                    <a:pt x="32" y="44"/>
                  </a:cubicBezTo>
                  <a:cubicBezTo>
                    <a:pt x="38" y="44"/>
                    <a:pt x="43" y="43"/>
                    <a:pt x="49" y="40"/>
                  </a:cubicBezTo>
                  <a:cubicBezTo>
                    <a:pt x="55" y="24"/>
                    <a:pt x="44" y="7"/>
                    <a:pt x="33" y="2"/>
                  </a:cubicBezTo>
                  <a:cubicBezTo>
                    <a:pt x="27" y="2"/>
                    <a:pt x="20" y="0"/>
                    <a:pt x="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85" name="Google Shape;6952;p123"/>
            <p:cNvSpPr/>
            <p:nvPr/>
          </p:nvSpPr>
          <p:spPr>
            <a:xfrm>
              <a:off x="1459444" y="1753288"/>
              <a:ext cx="603742" cy="614163"/>
            </a:xfrm>
            <a:custGeom>
              <a:avLst/>
              <a:gdLst/>
              <a:ahLst/>
              <a:cxnLst/>
              <a:rect l="l" t="t" r="r" b="b"/>
              <a:pathLst>
                <a:path w="5214" h="5304" extrusionOk="0">
                  <a:moveTo>
                    <a:pt x="2534" y="1"/>
                  </a:moveTo>
                  <a:cubicBezTo>
                    <a:pt x="2473" y="1"/>
                    <a:pt x="2411" y="24"/>
                    <a:pt x="2350" y="24"/>
                  </a:cubicBezTo>
                  <a:cubicBezTo>
                    <a:pt x="2339" y="24"/>
                    <a:pt x="2328" y="23"/>
                    <a:pt x="2316" y="22"/>
                  </a:cubicBezTo>
                  <a:cubicBezTo>
                    <a:pt x="2257" y="49"/>
                    <a:pt x="2186" y="54"/>
                    <a:pt x="2126" y="76"/>
                  </a:cubicBezTo>
                  <a:cubicBezTo>
                    <a:pt x="2061" y="98"/>
                    <a:pt x="2006" y="81"/>
                    <a:pt x="1952" y="114"/>
                  </a:cubicBezTo>
                  <a:cubicBezTo>
                    <a:pt x="1833" y="125"/>
                    <a:pt x="1713" y="157"/>
                    <a:pt x="1610" y="217"/>
                  </a:cubicBezTo>
                  <a:cubicBezTo>
                    <a:pt x="1506" y="261"/>
                    <a:pt x="1403" y="315"/>
                    <a:pt x="1316" y="380"/>
                  </a:cubicBezTo>
                  <a:cubicBezTo>
                    <a:pt x="1273" y="408"/>
                    <a:pt x="1224" y="424"/>
                    <a:pt x="1186" y="451"/>
                  </a:cubicBezTo>
                  <a:cubicBezTo>
                    <a:pt x="1120" y="495"/>
                    <a:pt x="1066" y="543"/>
                    <a:pt x="1017" y="598"/>
                  </a:cubicBezTo>
                  <a:cubicBezTo>
                    <a:pt x="1001" y="614"/>
                    <a:pt x="974" y="625"/>
                    <a:pt x="963" y="652"/>
                  </a:cubicBezTo>
                  <a:cubicBezTo>
                    <a:pt x="952" y="679"/>
                    <a:pt x="919" y="668"/>
                    <a:pt x="903" y="690"/>
                  </a:cubicBezTo>
                  <a:cubicBezTo>
                    <a:pt x="860" y="717"/>
                    <a:pt x="821" y="755"/>
                    <a:pt x="789" y="793"/>
                  </a:cubicBezTo>
                  <a:cubicBezTo>
                    <a:pt x="756" y="837"/>
                    <a:pt x="702" y="853"/>
                    <a:pt x="691" y="908"/>
                  </a:cubicBezTo>
                  <a:cubicBezTo>
                    <a:pt x="686" y="913"/>
                    <a:pt x="680" y="913"/>
                    <a:pt x="675" y="913"/>
                  </a:cubicBezTo>
                  <a:cubicBezTo>
                    <a:pt x="668" y="910"/>
                    <a:pt x="662" y="908"/>
                    <a:pt x="657" y="908"/>
                  </a:cubicBezTo>
                  <a:cubicBezTo>
                    <a:pt x="639" y="908"/>
                    <a:pt x="634" y="927"/>
                    <a:pt x="626" y="940"/>
                  </a:cubicBezTo>
                  <a:cubicBezTo>
                    <a:pt x="604" y="989"/>
                    <a:pt x="599" y="1044"/>
                    <a:pt x="544" y="1065"/>
                  </a:cubicBezTo>
                  <a:cubicBezTo>
                    <a:pt x="533" y="1065"/>
                    <a:pt x="528" y="1082"/>
                    <a:pt x="528" y="1092"/>
                  </a:cubicBezTo>
                  <a:cubicBezTo>
                    <a:pt x="517" y="1125"/>
                    <a:pt x="528" y="1169"/>
                    <a:pt x="474" y="1169"/>
                  </a:cubicBezTo>
                  <a:cubicBezTo>
                    <a:pt x="479" y="1207"/>
                    <a:pt x="441" y="1212"/>
                    <a:pt x="419" y="1234"/>
                  </a:cubicBezTo>
                  <a:cubicBezTo>
                    <a:pt x="419" y="1250"/>
                    <a:pt x="425" y="1261"/>
                    <a:pt x="430" y="1283"/>
                  </a:cubicBezTo>
                  <a:lnTo>
                    <a:pt x="392" y="1299"/>
                  </a:lnTo>
                  <a:lnTo>
                    <a:pt x="397" y="1348"/>
                  </a:lnTo>
                  <a:cubicBezTo>
                    <a:pt x="365" y="1348"/>
                    <a:pt x="343" y="1364"/>
                    <a:pt x="338" y="1397"/>
                  </a:cubicBezTo>
                  <a:cubicBezTo>
                    <a:pt x="338" y="1419"/>
                    <a:pt x="332" y="1446"/>
                    <a:pt x="321" y="1468"/>
                  </a:cubicBezTo>
                  <a:cubicBezTo>
                    <a:pt x="294" y="1500"/>
                    <a:pt x="267" y="1533"/>
                    <a:pt x="278" y="1582"/>
                  </a:cubicBezTo>
                  <a:cubicBezTo>
                    <a:pt x="278" y="1587"/>
                    <a:pt x="267" y="1593"/>
                    <a:pt x="262" y="1598"/>
                  </a:cubicBezTo>
                  <a:cubicBezTo>
                    <a:pt x="251" y="1609"/>
                    <a:pt x="240" y="1614"/>
                    <a:pt x="234" y="1625"/>
                  </a:cubicBezTo>
                  <a:cubicBezTo>
                    <a:pt x="213" y="1669"/>
                    <a:pt x="202" y="1712"/>
                    <a:pt x="191" y="1761"/>
                  </a:cubicBezTo>
                  <a:cubicBezTo>
                    <a:pt x="191" y="1783"/>
                    <a:pt x="180" y="1810"/>
                    <a:pt x="164" y="1826"/>
                  </a:cubicBezTo>
                  <a:cubicBezTo>
                    <a:pt x="120" y="1886"/>
                    <a:pt x="115" y="1962"/>
                    <a:pt x="88" y="2027"/>
                  </a:cubicBezTo>
                  <a:cubicBezTo>
                    <a:pt x="82" y="2038"/>
                    <a:pt x="104" y="2055"/>
                    <a:pt x="104" y="2065"/>
                  </a:cubicBezTo>
                  <a:cubicBezTo>
                    <a:pt x="104" y="2082"/>
                    <a:pt x="98" y="2104"/>
                    <a:pt x="88" y="2109"/>
                  </a:cubicBezTo>
                  <a:cubicBezTo>
                    <a:pt x="60" y="2125"/>
                    <a:pt x="66" y="2147"/>
                    <a:pt x="66" y="2169"/>
                  </a:cubicBezTo>
                  <a:cubicBezTo>
                    <a:pt x="71" y="2190"/>
                    <a:pt x="66" y="2207"/>
                    <a:pt x="66" y="2234"/>
                  </a:cubicBezTo>
                  <a:lnTo>
                    <a:pt x="39" y="2207"/>
                  </a:lnTo>
                  <a:lnTo>
                    <a:pt x="39" y="2207"/>
                  </a:lnTo>
                  <a:cubicBezTo>
                    <a:pt x="50" y="2234"/>
                    <a:pt x="60" y="2256"/>
                    <a:pt x="71" y="2277"/>
                  </a:cubicBezTo>
                  <a:lnTo>
                    <a:pt x="22" y="2277"/>
                  </a:lnTo>
                  <a:cubicBezTo>
                    <a:pt x="33" y="2310"/>
                    <a:pt x="44" y="2337"/>
                    <a:pt x="55" y="2359"/>
                  </a:cubicBezTo>
                  <a:cubicBezTo>
                    <a:pt x="33" y="2408"/>
                    <a:pt x="17" y="2446"/>
                    <a:pt x="1" y="2484"/>
                  </a:cubicBezTo>
                  <a:lnTo>
                    <a:pt x="39" y="2511"/>
                  </a:lnTo>
                  <a:lnTo>
                    <a:pt x="1" y="2555"/>
                  </a:lnTo>
                  <a:cubicBezTo>
                    <a:pt x="6" y="2566"/>
                    <a:pt x="22" y="2576"/>
                    <a:pt x="22" y="2582"/>
                  </a:cubicBezTo>
                  <a:cubicBezTo>
                    <a:pt x="12" y="2631"/>
                    <a:pt x="39" y="2674"/>
                    <a:pt x="22" y="2723"/>
                  </a:cubicBezTo>
                  <a:cubicBezTo>
                    <a:pt x="17" y="2745"/>
                    <a:pt x="17" y="2767"/>
                    <a:pt x="22" y="2788"/>
                  </a:cubicBezTo>
                  <a:cubicBezTo>
                    <a:pt x="28" y="2826"/>
                    <a:pt x="44" y="2870"/>
                    <a:pt x="50" y="2908"/>
                  </a:cubicBezTo>
                  <a:cubicBezTo>
                    <a:pt x="60" y="2930"/>
                    <a:pt x="60" y="2946"/>
                    <a:pt x="55" y="2968"/>
                  </a:cubicBezTo>
                  <a:cubicBezTo>
                    <a:pt x="39" y="3000"/>
                    <a:pt x="77" y="3000"/>
                    <a:pt x="77" y="3017"/>
                  </a:cubicBezTo>
                  <a:cubicBezTo>
                    <a:pt x="77" y="3038"/>
                    <a:pt x="71" y="3066"/>
                    <a:pt x="82" y="3077"/>
                  </a:cubicBezTo>
                  <a:cubicBezTo>
                    <a:pt x="126" y="3131"/>
                    <a:pt x="88" y="3207"/>
                    <a:pt x="126" y="3261"/>
                  </a:cubicBezTo>
                  <a:cubicBezTo>
                    <a:pt x="93" y="3294"/>
                    <a:pt x="153" y="3289"/>
                    <a:pt x="147" y="3310"/>
                  </a:cubicBezTo>
                  <a:cubicBezTo>
                    <a:pt x="147" y="3332"/>
                    <a:pt x="147" y="3354"/>
                    <a:pt x="147" y="3375"/>
                  </a:cubicBezTo>
                  <a:cubicBezTo>
                    <a:pt x="147" y="3375"/>
                    <a:pt x="153" y="3375"/>
                    <a:pt x="153" y="3381"/>
                  </a:cubicBezTo>
                  <a:cubicBezTo>
                    <a:pt x="180" y="3408"/>
                    <a:pt x="196" y="3446"/>
                    <a:pt x="196" y="3490"/>
                  </a:cubicBezTo>
                  <a:cubicBezTo>
                    <a:pt x="202" y="3528"/>
                    <a:pt x="218" y="3566"/>
                    <a:pt x="224" y="3598"/>
                  </a:cubicBezTo>
                  <a:lnTo>
                    <a:pt x="229" y="3604"/>
                  </a:lnTo>
                  <a:lnTo>
                    <a:pt x="262" y="3604"/>
                  </a:lnTo>
                  <a:cubicBezTo>
                    <a:pt x="256" y="3674"/>
                    <a:pt x="327" y="3729"/>
                    <a:pt x="310" y="3805"/>
                  </a:cubicBezTo>
                  <a:cubicBezTo>
                    <a:pt x="332" y="3821"/>
                    <a:pt x="354" y="3838"/>
                    <a:pt x="354" y="3848"/>
                  </a:cubicBezTo>
                  <a:cubicBezTo>
                    <a:pt x="354" y="3897"/>
                    <a:pt x="397" y="3925"/>
                    <a:pt x="403" y="3973"/>
                  </a:cubicBezTo>
                  <a:cubicBezTo>
                    <a:pt x="403" y="3995"/>
                    <a:pt x="430" y="4011"/>
                    <a:pt x="446" y="4028"/>
                  </a:cubicBezTo>
                  <a:cubicBezTo>
                    <a:pt x="463" y="4044"/>
                    <a:pt x="495" y="4066"/>
                    <a:pt x="495" y="4098"/>
                  </a:cubicBezTo>
                  <a:cubicBezTo>
                    <a:pt x="495" y="4115"/>
                    <a:pt x="506" y="4126"/>
                    <a:pt x="517" y="4142"/>
                  </a:cubicBezTo>
                  <a:cubicBezTo>
                    <a:pt x="528" y="4153"/>
                    <a:pt x="533" y="4158"/>
                    <a:pt x="539" y="4169"/>
                  </a:cubicBezTo>
                  <a:cubicBezTo>
                    <a:pt x="566" y="4207"/>
                    <a:pt x="588" y="4251"/>
                    <a:pt x="609" y="4289"/>
                  </a:cubicBezTo>
                  <a:cubicBezTo>
                    <a:pt x="626" y="4316"/>
                    <a:pt x="642" y="4343"/>
                    <a:pt x="664" y="4370"/>
                  </a:cubicBezTo>
                  <a:cubicBezTo>
                    <a:pt x="680" y="4392"/>
                    <a:pt x="718" y="4408"/>
                    <a:pt x="718" y="4430"/>
                  </a:cubicBezTo>
                  <a:cubicBezTo>
                    <a:pt x="718" y="4474"/>
                    <a:pt x="767" y="4463"/>
                    <a:pt x="783" y="4484"/>
                  </a:cubicBezTo>
                  <a:cubicBezTo>
                    <a:pt x="783" y="4495"/>
                    <a:pt x="794" y="4501"/>
                    <a:pt x="794" y="4506"/>
                  </a:cubicBezTo>
                  <a:cubicBezTo>
                    <a:pt x="854" y="4620"/>
                    <a:pt x="974" y="4680"/>
                    <a:pt x="1066" y="4762"/>
                  </a:cubicBezTo>
                  <a:cubicBezTo>
                    <a:pt x="1082" y="4772"/>
                    <a:pt x="1110" y="4762"/>
                    <a:pt x="1115" y="4789"/>
                  </a:cubicBezTo>
                  <a:cubicBezTo>
                    <a:pt x="1115" y="4800"/>
                    <a:pt x="1153" y="4805"/>
                    <a:pt x="1169" y="4816"/>
                  </a:cubicBezTo>
                  <a:cubicBezTo>
                    <a:pt x="1262" y="4876"/>
                    <a:pt x="1360" y="4930"/>
                    <a:pt x="1452" y="4984"/>
                  </a:cubicBezTo>
                  <a:cubicBezTo>
                    <a:pt x="1544" y="5039"/>
                    <a:pt x="1637" y="5077"/>
                    <a:pt x="1724" y="5131"/>
                  </a:cubicBezTo>
                  <a:cubicBezTo>
                    <a:pt x="1778" y="5164"/>
                    <a:pt x="1843" y="5164"/>
                    <a:pt x="1903" y="5202"/>
                  </a:cubicBezTo>
                  <a:cubicBezTo>
                    <a:pt x="1947" y="5218"/>
                    <a:pt x="1990" y="5229"/>
                    <a:pt x="2039" y="5229"/>
                  </a:cubicBezTo>
                  <a:cubicBezTo>
                    <a:pt x="2083" y="5235"/>
                    <a:pt x="2126" y="5240"/>
                    <a:pt x="2175" y="5240"/>
                  </a:cubicBezTo>
                  <a:cubicBezTo>
                    <a:pt x="2224" y="5240"/>
                    <a:pt x="2246" y="5262"/>
                    <a:pt x="2284" y="5267"/>
                  </a:cubicBezTo>
                  <a:cubicBezTo>
                    <a:pt x="2371" y="5278"/>
                    <a:pt x="2463" y="5262"/>
                    <a:pt x="2545" y="5294"/>
                  </a:cubicBezTo>
                  <a:cubicBezTo>
                    <a:pt x="2580" y="5288"/>
                    <a:pt x="2613" y="5285"/>
                    <a:pt x="2646" y="5285"/>
                  </a:cubicBezTo>
                  <a:cubicBezTo>
                    <a:pt x="2670" y="5285"/>
                    <a:pt x="2694" y="5287"/>
                    <a:pt x="2719" y="5289"/>
                  </a:cubicBezTo>
                  <a:cubicBezTo>
                    <a:pt x="2758" y="5289"/>
                    <a:pt x="2801" y="5294"/>
                    <a:pt x="2842" y="5294"/>
                  </a:cubicBezTo>
                  <a:cubicBezTo>
                    <a:pt x="2863" y="5294"/>
                    <a:pt x="2883" y="5293"/>
                    <a:pt x="2903" y="5289"/>
                  </a:cubicBezTo>
                  <a:cubicBezTo>
                    <a:pt x="2920" y="5286"/>
                    <a:pt x="2937" y="5282"/>
                    <a:pt x="2955" y="5282"/>
                  </a:cubicBezTo>
                  <a:cubicBezTo>
                    <a:pt x="2973" y="5282"/>
                    <a:pt x="2990" y="5286"/>
                    <a:pt x="3007" y="5300"/>
                  </a:cubicBezTo>
                  <a:cubicBezTo>
                    <a:pt x="3009" y="5302"/>
                    <a:pt x="3013" y="5304"/>
                    <a:pt x="3018" y="5304"/>
                  </a:cubicBezTo>
                  <a:cubicBezTo>
                    <a:pt x="3022" y="5304"/>
                    <a:pt x="3026" y="5302"/>
                    <a:pt x="3028" y="5300"/>
                  </a:cubicBezTo>
                  <a:cubicBezTo>
                    <a:pt x="3044" y="5282"/>
                    <a:pt x="3059" y="5277"/>
                    <a:pt x="3075" y="5277"/>
                  </a:cubicBezTo>
                  <a:cubicBezTo>
                    <a:pt x="3093" y="5277"/>
                    <a:pt x="3111" y="5283"/>
                    <a:pt x="3132" y="5283"/>
                  </a:cubicBezTo>
                  <a:cubicBezTo>
                    <a:pt x="3143" y="5283"/>
                    <a:pt x="3164" y="5278"/>
                    <a:pt x="3170" y="5273"/>
                  </a:cubicBezTo>
                  <a:cubicBezTo>
                    <a:pt x="3197" y="5229"/>
                    <a:pt x="3240" y="5245"/>
                    <a:pt x="3273" y="5235"/>
                  </a:cubicBezTo>
                  <a:cubicBezTo>
                    <a:pt x="3278" y="5235"/>
                    <a:pt x="3285" y="5239"/>
                    <a:pt x="3292" y="5239"/>
                  </a:cubicBezTo>
                  <a:cubicBezTo>
                    <a:pt x="3299" y="5239"/>
                    <a:pt x="3306" y="5235"/>
                    <a:pt x="3311" y="5218"/>
                  </a:cubicBezTo>
                  <a:cubicBezTo>
                    <a:pt x="3314" y="5212"/>
                    <a:pt x="3317" y="5209"/>
                    <a:pt x="3321" y="5209"/>
                  </a:cubicBezTo>
                  <a:cubicBezTo>
                    <a:pt x="3331" y="5209"/>
                    <a:pt x="3345" y="5230"/>
                    <a:pt x="3357" y="5230"/>
                  </a:cubicBezTo>
                  <a:cubicBezTo>
                    <a:pt x="3358" y="5230"/>
                    <a:pt x="3359" y="5229"/>
                    <a:pt x="3360" y="5229"/>
                  </a:cubicBezTo>
                  <a:cubicBezTo>
                    <a:pt x="3365" y="5229"/>
                    <a:pt x="3371" y="5229"/>
                    <a:pt x="3376" y="5224"/>
                  </a:cubicBezTo>
                  <a:cubicBezTo>
                    <a:pt x="3414" y="5202"/>
                    <a:pt x="3463" y="5186"/>
                    <a:pt x="3507" y="5180"/>
                  </a:cubicBezTo>
                  <a:cubicBezTo>
                    <a:pt x="3550" y="5169"/>
                    <a:pt x="3599" y="5180"/>
                    <a:pt x="3621" y="5131"/>
                  </a:cubicBezTo>
                  <a:cubicBezTo>
                    <a:pt x="3625" y="5132"/>
                    <a:pt x="3629" y="5133"/>
                    <a:pt x="3633" y="5133"/>
                  </a:cubicBezTo>
                  <a:cubicBezTo>
                    <a:pt x="3668" y="5133"/>
                    <a:pt x="3696" y="5099"/>
                    <a:pt x="3733" y="5099"/>
                  </a:cubicBezTo>
                  <a:cubicBezTo>
                    <a:pt x="3740" y="5099"/>
                    <a:pt x="3748" y="5101"/>
                    <a:pt x="3757" y="5104"/>
                  </a:cubicBezTo>
                  <a:cubicBezTo>
                    <a:pt x="3758" y="5106"/>
                    <a:pt x="3760" y="5106"/>
                    <a:pt x="3763" y="5106"/>
                  </a:cubicBezTo>
                  <a:cubicBezTo>
                    <a:pt x="3768" y="5106"/>
                    <a:pt x="3775" y="5102"/>
                    <a:pt x="3779" y="5099"/>
                  </a:cubicBezTo>
                  <a:cubicBezTo>
                    <a:pt x="3800" y="5066"/>
                    <a:pt x="3844" y="5071"/>
                    <a:pt x="3876" y="5055"/>
                  </a:cubicBezTo>
                  <a:cubicBezTo>
                    <a:pt x="3898" y="5050"/>
                    <a:pt x="3914" y="5028"/>
                    <a:pt x="3931" y="5023"/>
                  </a:cubicBezTo>
                  <a:cubicBezTo>
                    <a:pt x="3969" y="5017"/>
                    <a:pt x="4001" y="5012"/>
                    <a:pt x="4012" y="4974"/>
                  </a:cubicBezTo>
                  <a:cubicBezTo>
                    <a:pt x="4018" y="4963"/>
                    <a:pt x="4023" y="4963"/>
                    <a:pt x="4034" y="4963"/>
                  </a:cubicBezTo>
                  <a:cubicBezTo>
                    <a:pt x="4041" y="4965"/>
                    <a:pt x="4047" y="4966"/>
                    <a:pt x="4052" y="4966"/>
                  </a:cubicBezTo>
                  <a:cubicBezTo>
                    <a:pt x="4084" y="4966"/>
                    <a:pt x="4102" y="4932"/>
                    <a:pt x="4116" y="4914"/>
                  </a:cubicBezTo>
                  <a:cubicBezTo>
                    <a:pt x="4132" y="4887"/>
                    <a:pt x="4159" y="4865"/>
                    <a:pt x="4186" y="4849"/>
                  </a:cubicBezTo>
                  <a:cubicBezTo>
                    <a:pt x="4219" y="4827"/>
                    <a:pt x="4257" y="4800"/>
                    <a:pt x="4284" y="4772"/>
                  </a:cubicBezTo>
                  <a:cubicBezTo>
                    <a:pt x="4300" y="4756"/>
                    <a:pt x="4300" y="4734"/>
                    <a:pt x="4317" y="4724"/>
                  </a:cubicBezTo>
                  <a:cubicBezTo>
                    <a:pt x="4398" y="4669"/>
                    <a:pt x="4474" y="4604"/>
                    <a:pt x="4545" y="4533"/>
                  </a:cubicBezTo>
                  <a:cubicBezTo>
                    <a:pt x="4578" y="4506"/>
                    <a:pt x="4610" y="4474"/>
                    <a:pt x="4643" y="4435"/>
                  </a:cubicBezTo>
                  <a:cubicBezTo>
                    <a:pt x="4675" y="4376"/>
                    <a:pt x="4719" y="4321"/>
                    <a:pt x="4757" y="4262"/>
                  </a:cubicBezTo>
                  <a:cubicBezTo>
                    <a:pt x="4806" y="4180"/>
                    <a:pt x="4849" y="4098"/>
                    <a:pt x="4887" y="4011"/>
                  </a:cubicBezTo>
                  <a:cubicBezTo>
                    <a:pt x="4898" y="3990"/>
                    <a:pt x="4909" y="3968"/>
                    <a:pt x="4920" y="3941"/>
                  </a:cubicBezTo>
                  <a:cubicBezTo>
                    <a:pt x="4936" y="3919"/>
                    <a:pt x="4931" y="3892"/>
                    <a:pt x="4964" y="3876"/>
                  </a:cubicBezTo>
                  <a:cubicBezTo>
                    <a:pt x="4980" y="3865"/>
                    <a:pt x="4974" y="3827"/>
                    <a:pt x="4985" y="3799"/>
                  </a:cubicBezTo>
                  <a:cubicBezTo>
                    <a:pt x="5012" y="3740"/>
                    <a:pt x="5045" y="3674"/>
                    <a:pt x="5067" y="3609"/>
                  </a:cubicBezTo>
                  <a:cubicBezTo>
                    <a:pt x="5083" y="3571"/>
                    <a:pt x="5089" y="3533"/>
                    <a:pt x="5083" y="3490"/>
                  </a:cubicBezTo>
                  <a:cubicBezTo>
                    <a:pt x="5078" y="3462"/>
                    <a:pt x="5083" y="3435"/>
                    <a:pt x="5105" y="3419"/>
                  </a:cubicBezTo>
                  <a:cubicBezTo>
                    <a:pt x="5127" y="3403"/>
                    <a:pt x="5121" y="3392"/>
                    <a:pt x="5127" y="3370"/>
                  </a:cubicBezTo>
                  <a:cubicBezTo>
                    <a:pt x="5137" y="3316"/>
                    <a:pt x="5121" y="3261"/>
                    <a:pt x="5143" y="3212"/>
                  </a:cubicBezTo>
                  <a:cubicBezTo>
                    <a:pt x="5154" y="3191"/>
                    <a:pt x="5159" y="3169"/>
                    <a:pt x="5165" y="3147"/>
                  </a:cubicBezTo>
                  <a:cubicBezTo>
                    <a:pt x="5154" y="3077"/>
                    <a:pt x="5165" y="3006"/>
                    <a:pt x="5186" y="2935"/>
                  </a:cubicBezTo>
                  <a:cubicBezTo>
                    <a:pt x="5197" y="2913"/>
                    <a:pt x="5203" y="2886"/>
                    <a:pt x="5197" y="2859"/>
                  </a:cubicBezTo>
                  <a:cubicBezTo>
                    <a:pt x="5176" y="2799"/>
                    <a:pt x="5203" y="2739"/>
                    <a:pt x="5203" y="2680"/>
                  </a:cubicBezTo>
                  <a:cubicBezTo>
                    <a:pt x="5214" y="2642"/>
                    <a:pt x="5208" y="2598"/>
                    <a:pt x="5203" y="2555"/>
                  </a:cubicBezTo>
                  <a:cubicBezTo>
                    <a:pt x="5181" y="2511"/>
                    <a:pt x="5176" y="2462"/>
                    <a:pt x="5186" y="2413"/>
                  </a:cubicBezTo>
                  <a:cubicBezTo>
                    <a:pt x="5192" y="2386"/>
                    <a:pt x="5208" y="2359"/>
                    <a:pt x="5186" y="2326"/>
                  </a:cubicBezTo>
                  <a:cubicBezTo>
                    <a:pt x="5181" y="2316"/>
                    <a:pt x="5186" y="2294"/>
                    <a:pt x="5181" y="2272"/>
                  </a:cubicBezTo>
                  <a:cubicBezTo>
                    <a:pt x="5181" y="2245"/>
                    <a:pt x="5181" y="2218"/>
                    <a:pt x="5176" y="2196"/>
                  </a:cubicBezTo>
                  <a:cubicBezTo>
                    <a:pt x="5165" y="2147"/>
                    <a:pt x="5154" y="2098"/>
                    <a:pt x="5148" y="2044"/>
                  </a:cubicBezTo>
                  <a:cubicBezTo>
                    <a:pt x="5154" y="2017"/>
                    <a:pt x="5143" y="1995"/>
                    <a:pt x="5127" y="1973"/>
                  </a:cubicBezTo>
                  <a:cubicBezTo>
                    <a:pt x="5110" y="1940"/>
                    <a:pt x="5099" y="1908"/>
                    <a:pt x="5099" y="1870"/>
                  </a:cubicBezTo>
                  <a:cubicBezTo>
                    <a:pt x="5072" y="1788"/>
                    <a:pt x="5018" y="1712"/>
                    <a:pt x="5007" y="1625"/>
                  </a:cubicBezTo>
                  <a:cubicBezTo>
                    <a:pt x="5007" y="1620"/>
                    <a:pt x="5002" y="1614"/>
                    <a:pt x="5002" y="1614"/>
                  </a:cubicBezTo>
                  <a:cubicBezTo>
                    <a:pt x="4964" y="1593"/>
                    <a:pt x="4969" y="1560"/>
                    <a:pt x="4958" y="1527"/>
                  </a:cubicBezTo>
                  <a:cubicBezTo>
                    <a:pt x="4947" y="1484"/>
                    <a:pt x="4925" y="1446"/>
                    <a:pt x="4898" y="1413"/>
                  </a:cubicBezTo>
                  <a:cubicBezTo>
                    <a:pt x="4844" y="1364"/>
                    <a:pt x="4860" y="1288"/>
                    <a:pt x="4800" y="1245"/>
                  </a:cubicBezTo>
                  <a:cubicBezTo>
                    <a:pt x="4790" y="1234"/>
                    <a:pt x="4795" y="1196"/>
                    <a:pt x="4784" y="1190"/>
                  </a:cubicBezTo>
                  <a:cubicBezTo>
                    <a:pt x="4713" y="1125"/>
                    <a:pt x="4659" y="1054"/>
                    <a:pt x="4610" y="978"/>
                  </a:cubicBezTo>
                  <a:cubicBezTo>
                    <a:pt x="4578" y="940"/>
                    <a:pt x="4550" y="908"/>
                    <a:pt x="4518" y="875"/>
                  </a:cubicBezTo>
                  <a:cubicBezTo>
                    <a:pt x="4485" y="842"/>
                    <a:pt x="4458" y="810"/>
                    <a:pt x="4431" y="772"/>
                  </a:cubicBezTo>
                  <a:cubicBezTo>
                    <a:pt x="4371" y="707"/>
                    <a:pt x="4311" y="647"/>
                    <a:pt x="4241" y="592"/>
                  </a:cubicBezTo>
                  <a:cubicBezTo>
                    <a:pt x="4208" y="565"/>
                    <a:pt x="4175" y="543"/>
                    <a:pt x="4143" y="522"/>
                  </a:cubicBezTo>
                  <a:cubicBezTo>
                    <a:pt x="4110" y="500"/>
                    <a:pt x="4083" y="473"/>
                    <a:pt x="4050" y="446"/>
                  </a:cubicBezTo>
                  <a:cubicBezTo>
                    <a:pt x="4039" y="440"/>
                    <a:pt x="4029" y="429"/>
                    <a:pt x="4018" y="424"/>
                  </a:cubicBezTo>
                  <a:cubicBezTo>
                    <a:pt x="3996" y="418"/>
                    <a:pt x="3963" y="424"/>
                    <a:pt x="3947" y="397"/>
                  </a:cubicBezTo>
                  <a:cubicBezTo>
                    <a:pt x="3936" y="380"/>
                    <a:pt x="3904" y="402"/>
                    <a:pt x="3893" y="364"/>
                  </a:cubicBezTo>
                  <a:cubicBezTo>
                    <a:pt x="3893" y="353"/>
                    <a:pt x="3844" y="348"/>
                    <a:pt x="3827" y="337"/>
                  </a:cubicBezTo>
                  <a:cubicBezTo>
                    <a:pt x="3808" y="327"/>
                    <a:pt x="3797" y="304"/>
                    <a:pt x="3787" y="304"/>
                  </a:cubicBezTo>
                  <a:cubicBezTo>
                    <a:pt x="3786" y="304"/>
                    <a:pt x="3785" y="304"/>
                    <a:pt x="3784" y="304"/>
                  </a:cubicBezTo>
                  <a:cubicBezTo>
                    <a:pt x="3778" y="306"/>
                    <a:pt x="3772" y="307"/>
                    <a:pt x="3767" y="307"/>
                  </a:cubicBezTo>
                  <a:cubicBezTo>
                    <a:pt x="3739" y="307"/>
                    <a:pt x="3720" y="285"/>
                    <a:pt x="3697" y="266"/>
                  </a:cubicBezTo>
                  <a:cubicBezTo>
                    <a:pt x="3675" y="250"/>
                    <a:pt x="3654" y="239"/>
                    <a:pt x="3626" y="234"/>
                  </a:cubicBezTo>
                  <a:cubicBezTo>
                    <a:pt x="3588" y="217"/>
                    <a:pt x="3539" y="212"/>
                    <a:pt x="3490" y="196"/>
                  </a:cubicBezTo>
                  <a:cubicBezTo>
                    <a:pt x="3463" y="179"/>
                    <a:pt x="3431" y="163"/>
                    <a:pt x="3398" y="157"/>
                  </a:cubicBezTo>
                  <a:cubicBezTo>
                    <a:pt x="3333" y="141"/>
                    <a:pt x="3278" y="125"/>
                    <a:pt x="3219" y="103"/>
                  </a:cubicBezTo>
                  <a:cubicBezTo>
                    <a:pt x="3164" y="87"/>
                    <a:pt x="3099" y="103"/>
                    <a:pt x="3050" y="60"/>
                  </a:cubicBezTo>
                  <a:cubicBezTo>
                    <a:pt x="3045" y="57"/>
                    <a:pt x="3041" y="56"/>
                    <a:pt x="3037" y="56"/>
                  </a:cubicBezTo>
                  <a:cubicBezTo>
                    <a:pt x="3034" y="56"/>
                    <a:pt x="3031" y="57"/>
                    <a:pt x="3028" y="60"/>
                  </a:cubicBezTo>
                  <a:cubicBezTo>
                    <a:pt x="3020" y="65"/>
                    <a:pt x="3012" y="67"/>
                    <a:pt x="3005" y="67"/>
                  </a:cubicBezTo>
                  <a:cubicBezTo>
                    <a:pt x="2990" y="67"/>
                    <a:pt x="2976" y="58"/>
                    <a:pt x="2958" y="54"/>
                  </a:cubicBezTo>
                  <a:cubicBezTo>
                    <a:pt x="2931" y="38"/>
                    <a:pt x="2898" y="32"/>
                    <a:pt x="2865" y="27"/>
                  </a:cubicBezTo>
                  <a:cubicBezTo>
                    <a:pt x="2836" y="27"/>
                    <a:pt x="2810" y="29"/>
                    <a:pt x="2782" y="29"/>
                  </a:cubicBezTo>
                  <a:cubicBezTo>
                    <a:pt x="2769" y="29"/>
                    <a:pt x="2755" y="29"/>
                    <a:pt x="2740" y="27"/>
                  </a:cubicBezTo>
                  <a:cubicBezTo>
                    <a:pt x="2713" y="23"/>
                    <a:pt x="2683" y="8"/>
                    <a:pt x="2649" y="8"/>
                  </a:cubicBezTo>
                  <a:cubicBezTo>
                    <a:pt x="2637" y="8"/>
                    <a:pt x="2623" y="10"/>
                    <a:pt x="2610" y="16"/>
                  </a:cubicBezTo>
                  <a:cubicBezTo>
                    <a:pt x="2585" y="5"/>
                    <a:pt x="2559" y="1"/>
                    <a:pt x="2534" y="1"/>
                  </a:cubicBezTo>
                  <a:close/>
                </a:path>
              </a:pathLst>
            </a:custGeom>
            <a:solidFill>
              <a:srgbClr val="CCB1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86" name="Google Shape;6953;p123"/>
            <p:cNvSpPr/>
            <p:nvPr/>
          </p:nvSpPr>
          <p:spPr>
            <a:xfrm>
              <a:off x="2059248" y="2334791"/>
              <a:ext cx="164425" cy="170910"/>
            </a:xfrm>
            <a:custGeom>
              <a:avLst/>
              <a:gdLst/>
              <a:ahLst/>
              <a:cxnLst/>
              <a:rect l="l" t="t" r="r" b="b"/>
              <a:pathLst>
                <a:path w="1420" h="1476" extrusionOk="0">
                  <a:moveTo>
                    <a:pt x="797" y="138"/>
                  </a:moveTo>
                  <a:cubicBezTo>
                    <a:pt x="900" y="138"/>
                    <a:pt x="1005" y="168"/>
                    <a:pt x="1072" y="229"/>
                  </a:cubicBezTo>
                  <a:cubicBezTo>
                    <a:pt x="1153" y="305"/>
                    <a:pt x="1208" y="403"/>
                    <a:pt x="1229" y="512"/>
                  </a:cubicBezTo>
                  <a:cubicBezTo>
                    <a:pt x="1251" y="604"/>
                    <a:pt x="1240" y="702"/>
                    <a:pt x="1262" y="794"/>
                  </a:cubicBezTo>
                  <a:cubicBezTo>
                    <a:pt x="1246" y="887"/>
                    <a:pt x="1229" y="979"/>
                    <a:pt x="1213" y="1071"/>
                  </a:cubicBezTo>
                  <a:cubicBezTo>
                    <a:pt x="1209" y="1090"/>
                    <a:pt x="1203" y="1096"/>
                    <a:pt x="1196" y="1096"/>
                  </a:cubicBezTo>
                  <a:cubicBezTo>
                    <a:pt x="1184" y="1096"/>
                    <a:pt x="1169" y="1078"/>
                    <a:pt x="1159" y="1071"/>
                  </a:cubicBezTo>
                  <a:cubicBezTo>
                    <a:pt x="1126" y="1028"/>
                    <a:pt x="1088" y="995"/>
                    <a:pt x="1045" y="974"/>
                  </a:cubicBezTo>
                  <a:cubicBezTo>
                    <a:pt x="1034" y="970"/>
                    <a:pt x="1024" y="968"/>
                    <a:pt x="1014" y="968"/>
                  </a:cubicBezTo>
                  <a:cubicBezTo>
                    <a:pt x="993" y="968"/>
                    <a:pt x="974" y="977"/>
                    <a:pt x="963" y="995"/>
                  </a:cubicBezTo>
                  <a:cubicBezTo>
                    <a:pt x="920" y="1033"/>
                    <a:pt x="882" y="1082"/>
                    <a:pt x="844" y="1131"/>
                  </a:cubicBezTo>
                  <a:cubicBezTo>
                    <a:pt x="767" y="1240"/>
                    <a:pt x="642" y="1294"/>
                    <a:pt x="539" y="1354"/>
                  </a:cubicBezTo>
                  <a:cubicBezTo>
                    <a:pt x="516" y="1366"/>
                    <a:pt x="489" y="1372"/>
                    <a:pt x="462" y="1372"/>
                  </a:cubicBezTo>
                  <a:cubicBezTo>
                    <a:pt x="368" y="1372"/>
                    <a:pt x="262" y="1306"/>
                    <a:pt x="224" y="1218"/>
                  </a:cubicBezTo>
                  <a:cubicBezTo>
                    <a:pt x="159" y="1099"/>
                    <a:pt x="137" y="963"/>
                    <a:pt x="153" y="827"/>
                  </a:cubicBezTo>
                  <a:cubicBezTo>
                    <a:pt x="148" y="772"/>
                    <a:pt x="159" y="723"/>
                    <a:pt x="175" y="675"/>
                  </a:cubicBezTo>
                  <a:cubicBezTo>
                    <a:pt x="218" y="620"/>
                    <a:pt x="175" y="528"/>
                    <a:pt x="256" y="506"/>
                  </a:cubicBezTo>
                  <a:cubicBezTo>
                    <a:pt x="322" y="359"/>
                    <a:pt x="447" y="278"/>
                    <a:pt x="572" y="196"/>
                  </a:cubicBezTo>
                  <a:cubicBezTo>
                    <a:pt x="632" y="158"/>
                    <a:pt x="714" y="138"/>
                    <a:pt x="797" y="138"/>
                  </a:cubicBezTo>
                  <a:close/>
                  <a:moveTo>
                    <a:pt x="809" y="0"/>
                  </a:moveTo>
                  <a:cubicBezTo>
                    <a:pt x="764" y="0"/>
                    <a:pt x="719" y="6"/>
                    <a:pt x="675" y="17"/>
                  </a:cubicBezTo>
                  <a:cubicBezTo>
                    <a:pt x="479" y="60"/>
                    <a:pt x="305" y="174"/>
                    <a:pt x="186" y="332"/>
                  </a:cubicBezTo>
                  <a:cubicBezTo>
                    <a:pt x="66" y="473"/>
                    <a:pt x="1" y="647"/>
                    <a:pt x="6" y="832"/>
                  </a:cubicBezTo>
                  <a:cubicBezTo>
                    <a:pt x="6" y="907"/>
                    <a:pt x="17" y="981"/>
                    <a:pt x="38" y="1056"/>
                  </a:cubicBezTo>
                  <a:lnTo>
                    <a:pt x="38" y="1056"/>
                  </a:lnTo>
                  <a:cubicBezTo>
                    <a:pt x="37" y="1055"/>
                    <a:pt x="35" y="1055"/>
                    <a:pt x="34" y="1055"/>
                  </a:cubicBezTo>
                  <a:cubicBezTo>
                    <a:pt x="34" y="1055"/>
                    <a:pt x="34" y="1061"/>
                    <a:pt x="34" y="1066"/>
                  </a:cubicBezTo>
                  <a:cubicBezTo>
                    <a:pt x="61" y="1164"/>
                    <a:pt x="104" y="1256"/>
                    <a:pt x="164" y="1343"/>
                  </a:cubicBezTo>
                  <a:cubicBezTo>
                    <a:pt x="228" y="1427"/>
                    <a:pt x="328" y="1475"/>
                    <a:pt x="432" y="1475"/>
                  </a:cubicBezTo>
                  <a:cubicBezTo>
                    <a:pt x="442" y="1475"/>
                    <a:pt x="452" y="1475"/>
                    <a:pt x="463" y="1474"/>
                  </a:cubicBezTo>
                  <a:cubicBezTo>
                    <a:pt x="659" y="1463"/>
                    <a:pt x="805" y="1365"/>
                    <a:pt x="936" y="1229"/>
                  </a:cubicBezTo>
                  <a:cubicBezTo>
                    <a:pt x="947" y="1218"/>
                    <a:pt x="963" y="1196"/>
                    <a:pt x="958" y="1186"/>
                  </a:cubicBezTo>
                  <a:cubicBezTo>
                    <a:pt x="941" y="1142"/>
                    <a:pt x="990" y="1153"/>
                    <a:pt x="1001" y="1137"/>
                  </a:cubicBezTo>
                  <a:cubicBezTo>
                    <a:pt x="1003" y="1132"/>
                    <a:pt x="1005" y="1131"/>
                    <a:pt x="1008" y="1131"/>
                  </a:cubicBezTo>
                  <a:cubicBezTo>
                    <a:pt x="1017" y="1131"/>
                    <a:pt x="1031" y="1145"/>
                    <a:pt x="1039" y="1153"/>
                  </a:cubicBezTo>
                  <a:cubicBezTo>
                    <a:pt x="1077" y="1191"/>
                    <a:pt x="1121" y="1229"/>
                    <a:pt x="1159" y="1267"/>
                  </a:cubicBezTo>
                  <a:cubicBezTo>
                    <a:pt x="1179" y="1283"/>
                    <a:pt x="1204" y="1293"/>
                    <a:pt x="1230" y="1293"/>
                  </a:cubicBezTo>
                  <a:cubicBezTo>
                    <a:pt x="1239" y="1293"/>
                    <a:pt x="1248" y="1292"/>
                    <a:pt x="1257" y="1289"/>
                  </a:cubicBezTo>
                  <a:cubicBezTo>
                    <a:pt x="1365" y="1267"/>
                    <a:pt x="1420" y="908"/>
                    <a:pt x="1420" y="821"/>
                  </a:cubicBezTo>
                  <a:cubicBezTo>
                    <a:pt x="1420" y="729"/>
                    <a:pt x="1414" y="637"/>
                    <a:pt x="1393" y="544"/>
                  </a:cubicBezTo>
                  <a:cubicBezTo>
                    <a:pt x="1344" y="343"/>
                    <a:pt x="1257" y="174"/>
                    <a:pt x="1061" y="60"/>
                  </a:cubicBezTo>
                  <a:cubicBezTo>
                    <a:pt x="982" y="21"/>
                    <a:pt x="896" y="0"/>
                    <a:pt x="8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87" name="Google Shape;6954;p123"/>
            <p:cNvSpPr/>
            <p:nvPr/>
          </p:nvSpPr>
          <p:spPr>
            <a:xfrm>
              <a:off x="2194609" y="2420823"/>
              <a:ext cx="293418" cy="332209"/>
            </a:xfrm>
            <a:custGeom>
              <a:avLst/>
              <a:gdLst/>
              <a:ahLst/>
              <a:cxnLst/>
              <a:rect l="l" t="t" r="r" b="b"/>
              <a:pathLst>
                <a:path w="2534" h="2869" extrusionOk="0">
                  <a:moveTo>
                    <a:pt x="1348" y="161"/>
                  </a:moveTo>
                  <a:cubicBezTo>
                    <a:pt x="1379" y="161"/>
                    <a:pt x="1410" y="163"/>
                    <a:pt x="1441" y="165"/>
                  </a:cubicBezTo>
                  <a:cubicBezTo>
                    <a:pt x="1561" y="171"/>
                    <a:pt x="1669" y="203"/>
                    <a:pt x="1778" y="252"/>
                  </a:cubicBezTo>
                  <a:cubicBezTo>
                    <a:pt x="1843" y="285"/>
                    <a:pt x="1914" y="323"/>
                    <a:pt x="1974" y="366"/>
                  </a:cubicBezTo>
                  <a:cubicBezTo>
                    <a:pt x="2045" y="410"/>
                    <a:pt x="2099" y="464"/>
                    <a:pt x="2164" y="508"/>
                  </a:cubicBezTo>
                  <a:cubicBezTo>
                    <a:pt x="2197" y="540"/>
                    <a:pt x="2229" y="584"/>
                    <a:pt x="2246" y="627"/>
                  </a:cubicBezTo>
                  <a:cubicBezTo>
                    <a:pt x="2278" y="676"/>
                    <a:pt x="2300" y="736"/>
                    <a:pt x="2333" y="785"/>
                  </a:cubicBezTo>
                  <a:cubicBezTo>
                    <a:pt x="2371" y="839"/>
                    <a:pt x="2349" y="905"/>
                    <a:pt x="2371" y="964"/>
                  </a:cubicBezTo>
                  <a:cubicBezTo>
                    <a:pt x="2409" y="1084"/>
                    <a:pt x="2349" y="1187"/>
                    <a:pt x="2311" y="1285"/>
                  </a:cubicBezTo>
                  <a:cubicBezTo>
                    <a:pt x="2267" y="1394"/>
                    <a:pt x="2197" y="1486"/>
                    <a:pt x="2104" y="1551"/>
                  </a:cubicBezTo>
                  <a:cubicBezTo>
                    <a:pt x="1958" y="1660"/>
                    <a:pt x="1800" y="1747"/>
                    <a:pt x="1626" y="1812"/>
                  </a:cubicBezTo>
                  <a:cubicBezTo>
                    <a:pt x="1485" y="1856"/>
                    <a:pt x="1338" y="1888"/>
                    <a:pt x="1186" y="1905"/>
                  </a:cubicBezTo>
                  <a:cubicBezTo>
                    <a:pt x="1104" y="1916"/>
                    <a:pt x="1023" y="1932"/>
                    <a:pt x="946" y="1959"/>
                  </a:cubicBezTo>
                  <a:cubicBezTo>
                    <a:pt x="887" y="1975"/>
                    <a:pt x="887" y="2013"/>
                    <a:pt x="876" y="2062"/>
                  </a:cubicBezTo>
                  <a:cubicBezTo>
                    <a:pt x="870" y="2090"/>
                    <a:pt x="892" y="2111"/>
                    <a:pt x="876" y="2128"/>
                  </a:cubicBezTo>
                  <a:cubicBezTo>
                    <a:pt x="887" y="2296"/>
                    <a:pt x="892" y="2454"/>
                    <a:pt x="898" y="2606"/>
                  </a:cubicBezTo>
                  <a:cubicBezTo>
                    <a:pt x="898" y="2628"/>
                    <a:pt x="908" y="2639"/>
                    <a:pt x="892" y="2655"/>
                  </a:cubicBezTo>
                  <a:cubicBezTo>
                    <a:pt x="886" y="2659"/>
                    <a:pt x="881" y="2661"/>
                    <a:pt x="877" y="2661"/>
                  </a:cubicBezTo>
                  <a:cubicBezTo>
                    <a:pt x="865" y="2661"/>
                    <a:pt x="857" y="2648"/>
                    <a:pt x="849" y="2644"/>
                  </a:cubicBezTo>
                  <a:cubicBezTo>
                    <a:pt x="734" y="2573"/>
                    <a:pt x="664" y="2465"/>
                    <a:pt x="577" y="2378"/>
                  </a:cubicBezTo>
                  <a:cubicBezTo>
                    <a:pt x="463" y="2274"/>
                    <a:pt x="403" y="2133"/>
                    <a:pt x="332" y="2003"/>
                  </a:cubicBezTo>
                  <a:cubicBezTo>
                    <a:pt x="251" y="1834"/>
                    <a:pt x="191" y="1655"/>
                    <a:pt x="164" y="1470"/>
                  </a:cubicBezTo>
                  <a:cubicBezTo>
                    <a:pt x="137" y="1323"/>
                    <a:pt x="147" y="1166"/>
                    <a:pt x="191" y="1024"/>
                  </a:cubicBezTo>
                  <a:cubicBezTo>
                    <a:pt x="229" y="910"/>
                    <a:pt x="283" y="801"/>
                    <a:pt x="354" y="709"/>
                  </a:cubicBezTo>
                  <a:cubicBezTo>
                    <a:pt x="425" y="606"/>
                    <a:pt x="506" y="513"/>
                    <a:pt x="599" y="437"/>
                  </a:cubicBezTo>
                  <a:cubicBezTo>
                    <a:pt x="658" y="383"/>
                    <a:pt x="729" y="334"/>
                    <a:pt x="800" y="301"/>
                  </a:cubicBezTo>
                  <a:cubicBezTo>
                    <a:pt x="887" y="252"/>
                    <a:pt x="985" y="220"/>
                    <a:pt x="1077" y="192"/>
                  </a:cubicBezTo>
                  <a:cubicBezTo>
                    <a:pt x="1166" y="172"/>
                    <a:pt x="1257" y="161"/>
                    <a:pt x="1348" y="161"/>
                  </a:cubicBezTo>
                  <a:close/>
                  <a:moveTo>
                    <a:pt x="1408" y="1"/>
                  </a:moveTo>
                  <a:cubicBezTo>
                    <a:pt x="1391" y="1"/>
                    <a:pt x="1375" y="1"/>
                    <a:pt x="1360" y="2"/>
                  </a:cubicBezTo>
                  <a:cubicBezTo>
                    <a:pt x="1218" y="2"/>
                    <a:pt x="1082" y="29"/>
                    <a:pt x="952" y="78"/>
                  </a:cubicBezTo>
                  <a:cubicBezTo>
                    <a:pt x="919" y="95"/>
                    <a:pt x="892" y="122"/>
                    <a:pt x="865" y="122"/>
                  </a:cubicBezTo>
                  <a:cubicBezTo>
                    <a:pt x="862" y="122"/>
                    <a:pt x="858" y="122"/>
                    <a:pt x="855" y="122"/>
                  </a:cubicBezTo>
                  <a:cubicBezTo>
                    <a:pt x="763" y="122"/>
                    <a:pt x="705" y="194"/>
                    <a:pt x="642" y="231"/>
                  </a:cubicBezTo>
                  <a:cubicBezTo>
                    <a:pt x="512" y="312"/>
                    <a:pt x="403" y="410"/>
                    <a:pt x="311" y="524"/>
                  </a:cubicBezTo>
                  <a:cubicBezTo>
                    <a:pt x="234" y="616"/>
                    <a:pt x="175" y="714"/>
                    <a:pt x="126" y="823"/>
                  </a:cubicBezTo>
                  <a:cubicBezTo>
                    <a:pt x="66" y="921"/>
                    <a:pt x="33" y="1030"/>
                    <a:pt x="22" y="1144"/>
                  </a:cubicBezTo>
                  <a:cubicBezTo>
                    <a:pt x="6" y="1204"/>
                    <a:pt x="1" y="1263"/>
                    <a:pt x="1" y="1329"/>
                  </a:cubicBezTo>
                  <a:cubicBezTo>
                    <a:pt x="22" y="1454"/>
                    <a:pt x="33" y="1584"/>
                    <a:pt x="60" y="1709"/>
                  </a:cubicBezTo>
                  <a:cubicBezTo>
                    <a:pt x="88" y="1829"/>
                    <a:pt x="131" y="1943"/>
                    <a:pt x="180" y="2057"/>
                  </a:cubicBezTo>
                  <a:cubicBezTo>
                    <a:pt x="229" y="2177"/>
                    <a:pt x="289" y="2296"/>
                    <a:pt x="365" y="2405"/>
                  </a:cubicBezTo>
                  <a:cubicBezTo>
                    <a:pt x="419" y="2497"/>
                    <a:pt x="490" y="2579"/>
                    <a:pt x="571" y="2649"/>
                  </a:cubicBezTo>
                  <a:cubicBezTo>
                    <a:pt x="588" y="2660"/>
                    <a:pt x="599" y="2671"/>
                    <a:pt x="609" y="2688"/>
                  </a:cubicBezTo>
                  <a:cubicBezTo>
                    <a:pt x="691" y="2764"/>
                    <a:pt x="767" y="2856"/>
                    <a:pt x="892" y="2867"/>
                  </a:cubicBezTo>
                  <a:cubicBezTo>
                    <a:pt x="901" y="2868"/>
                    <a:pt x="910" y="2869"/>
                    <a:pt x="920" y="2869"/>
                  </a:cubicBezTo>
                  <a:cubicBezTo>
                    <a:pt x="955" y="2869"/>
                    <a:pt x="992" y="2861"/>
                    <a:pt x="1001" y="2840"/>
                  </a:cubicBezTo>
                  <a:cubicBezTo>
                    <a:pt x="1028" y="2758"/>
                    <a:pt x="1044" y="2666"/>
                    <a:pt x="1044" y="2579"/>
                  </a:cubicBezTo>
                  <a:cubicBezTo>
                    <a:pt x="1039" y="2437"/>
                    <a:pt x="1033" y="2296"/>
                    <a:pt x="1039" y="2149"/>
                  </a:cubicBezTo>
                  <a:cubicBezTo>
                    <a:pt x="1033" y="2133"/>
                    <a:pt x="1028" y="2117"/>
                    <a:pt x="1033" y="2106"/>
                  </a:cubicBezTo>
                  <a:cubicBezTo>
                    <a:pt x="1044" y="2079"/>
                    <a:pt x="1023" y="2035"/>
                    <a:pt x="1093" y="2035"/>
                  </a:cubicBezTo>
                  <a:cubicBezTo>
                    <a:pt x="1392" y="2035"/>
                    <a:pt x="1691" y="1959"/>
                    <a:pt x="1958" y="1818"/>
                  </a:cubicBezTo>
                  <a:cubicBezTo>
                    <a:pt x="2142" y="1725"/>
                    <a:pt x="2300" y="1584"/>
                    <a:pt x="2414" y="1405"/>
                  </a:cubicBezTo>
                  <a:cubicBezTo>
                    <a:pt x="2496" y="1274"/>
                    <a:pt x="2534" y="1122"/>
                    <a:pt x="2523" y="970"/>
                  </a:cubicBezTo>
                  <a:cubicBezTo>
                    <a:pt x="2512" y="780"/>
                    <a:pt x="2447" y="595"/>
                    <a:pt x="2333" y="443"/>
                  </a:cubicBezTo>
                  <a:cubicBezTo>
                    <a:pt x="2295" y="399"/>
                    <a:pt x="2240" y="372"/>
                    <a:pt x="2213" y="334"/>
                  </a:cubicBezTo>
                  <a:cubicBezTo>
                    <a:pt x="2137" y="225"/>
                    <a:pt x="2023" y="176"/>
                    <a:pt x="1919" y="122"/>
                  </a:cubicBezTo>
                  <a:cubicBezTo>
                    <a:pt x="1827" y="78"/>
                    <a:pt x="1735" y="46"/>
                    <a:pt x="1642" y="29"/>
                  </a:cubicBezTo>
                  <a:cubicBezTo>
                    <a:pt x="1566" y="11"/>
                    <a:pt x="1485" y="1"/>
                    <a:pt x="140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88" name="Google Shape;6955;p123"/>
            <p:cNvSpPr/>
            <p:nvPr/>
          </p:nvSpPr>
          <p:spPr>
            <a:xfrm>
              <a:off x="2112860" y="2635152"/>
              <a:ext cx="63686" cy="63686"/>
            </a:xfrm>
            <a:custGeom>
              <a:avLst/>
              <a:gdLst/>
              <a:ahLst/>
              <a:cxnLst/>
              <a:rect l="l" t="t" r="r" b="b"/>
              <a:pathLst>
                <a:path w="550" h="550" extrusionOk="0">
                  <a:moveTo>
                    <a:pt x="435" y="1"/>
                  </a:moveTo>
                  <a:cubicBezTo>
                    <a:pt x="368" y="1"/>
                    <a:pt x="304" y="39"/>
                    <a:pt x="272" y="103"/>
                  </a:cubicBezTo>
                  <a:cubicBezTo>
                    <a:pt x="234" y="173"/>
                    <a:pt x="190" y="239"/>
                    <a:pt x="130" y="298"/>
                  </a:cubicBezTo>
                  <a:cubicBezTo>
                    <a:pt x="103" y="331"/>
                    <a:pt x="0" y="505"/>
                    <a:pt x="76" y="543"/>
                  </a:cubicBezTo>
                  <a:cubicBezTo>
                    <a:pt x="82" y="548"/>
                    <a:pt x="87" y="548"/>
                    <a:pt x="98" y="548"/>
                  </a:cubicBezTo>
                  <a:cubicBezTo>
                    <a:pt x="102" y="549"/>
                    <a:pt x="106" y="549"/>
                    <a:pt x="111" y="549"/>
                  </a:cubicBezTo>
                  <a:cubicBezTo>
                    <a:pt x="140" y="549"/>
                    <a:pt x="172" y="534"/>
                    <a:pt x="196" y="510"/>
                  </a:cubicBezTo>
                  <a:cubicBezTo>
                    <a:pt x="321" y="385"/>
                    <a:pt x="408" y="217"/>
                    <a:pt x="527" y="86"/>
                  </a:cubicBezTo>
                  <a:cubicBezTo>
                    <a:pt x="549" y="59"/>
                    <a:pt x="538" y="27"/>
                    <a:pt x="506" y="16"/>
                  </a:cubicBezTo>
                  <a:cubicBezTo>
                    <a:pt x="483" y="6"/>
                    <a:pt x="459" y="1"/>
                    <a:pt x="4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89" name="Google Shape;6956;p123"/>
            <p:cNvSpPr/>
            <p:nvPr/>
          </p:nvSpPr>
          <p:spPr>
            <a:xfrm>
              <a:off x="2351392" y="2308853"/>
              <a:ext cx="22116" cy="80244"/>
            </a:xfrm>
            <a:custGeom>
              <a:avLst/>
              <a:gdLst/>
              <a:ahLst/>
              <a:cxnLst/>
              <a:rect l="l" t="t" r="r" b="b"/>
              <a:pathLst>
                <a:path w="191" h="693" extrusionOk="0">
                  <a:moveTo>
                    <a:pt x="89" y="0"/>
                  </a:moveTo>
                  <a:cubicBezTo>
                    <a:pt x="46" y="0"/>
                    <a:pt x="6" y="18"/>
                    <a:pt x="11" y="89"/>
                  </a:cubicBezTo>
                  <a:cubicBezTo>
                    <a:pt x="16" y="181"/>
                    <a:pt x="11" y="284"/>
                    <a:pt x="11" y="388"/>
                  </a:cubicBezTo>
                  <a:lnTo>
                    <a:pt x="0" y="388"/>
                  </a:lnTo>
                  <a:cubicBezTo>
                    <a:pt x="11" y="464"/>
                    <a:pt x="16" y="540"/>
                    <a:pt x="33" y="616"/>
                  </a:cubicBezTo>
                  <a:cubicBezTo>
                    <a:pt x="38" y="649"/>
                    <a:pt x="65" y="692"/>
                    <a:pt x="93" y="692"/>
                  </a:cubicBezTo>
                  <a:cubicBezTo>
                    <a:pt x="95" y="692"/>
                    <a:pt x="98" y="692"/>
                    <a:pt x="100" y="692"/>
                  </a:cubicBezTo>
                  <a:cubicBezTo>
                    <a:pt x="142" y="692"/>
                    <a:pt x="148" y="647"/>
                    <a:pt x="169" y="616"/>
                  </a:cubicBezTo>
                  <a:cubicBezTo>
                    <a:pt x="174" y="610"/>
                    <a:pt x="169" y="605"/>
                    <a:pt x="169" y="600"/>
                  </a:cubicBezTo>
                  <a:cubicBezTo>
                    <a:pt x="180" y="502"/>
                    <a:pt x="174" y="398"/>
                    <a:pt x="158" y="301"/>
                  </a:cubicBezTo>
                  <a:cubicBezTo>
                    <a:pt x="158" y="268"/>
                    <a:pt x="190" y="252"/>
                    <a:pt x="174" y="230"/>
                  </a:cubicBezTo>
                  <a:cubicBezTo>
                    <a:pt x="131" y="186"/>
                    <a:pt x="152" y="132"/>
                    <a:pt x="158" y="94"/>
                  </a:cubicBezTo>
                  <a:cubicBezTo>
                    <a:pt x="158" y="40"/>
                    <a:pt x="131" y="2"/>
                    <a:pt x="109" y="2"/>
                  </a:cubicBezTo>
                  <a:cubicBezTo>
                    <a:pt x="102" y="1"/>
                    <a:pt x="95" y="0"/>
                    <a:pt x="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90" name="Google Shape;6957;p123"/>
            <p:cNvSpPr/>
            <p:nvPr/>
          </p:nvSpPr>
          <p:spPr>
            <a:xfrm>
              <a:off x="2078817" y="2596594"/>
              <a:ext cx="80707" cy="26285"/>
            </a:xfrm>
            <a:custGeom>
              <a:avLst/>
              <a:gdLst/>
              <a:ahLst/>
              <a:cxnLst/>
              <a:rect l="l" t="t" r="r" b="b"/>
              <a:pathLst>
                <a:path w="697" h="227" extrusionOk="0">
                  <a:moveTo>
                    <a:pt x="642" y="0"/>
                  </a:moveTo>
                  <a:cubicBezTo>
                    <a:pt x="634" y="0"/>
                    <a:pt x="626" y="1"/>
                    <a:pt x="620" y="1"/>
                  </a:cubicBezTo>
                  <a:cubicBezTo>
                    <a:pt x="533" y="17"/>
                    <a:pt x="452" y="17"/>
                    <a:pt x="365" y="28"/>
                  </a:cubicBezTo>
                  <a:cubicBezTo>
                    <a:pt x="261" y="44"/>
                    <a:pt x="164" y="61"/>
                    <a:pt x="66" y="82"/>
                  </a:cubicBezTo>
                  <a:cubicBezTo>
                    <a:pt x="28" y="93"/>
                    <a:pt x="0" y="120"/>
                    <a:pt x="17" y="153"/>
                  </a:cubicBezTo>
                  <a:cubicBezTo>
                    <a:pt x="31" y="182"/>
                    <a:pt x="54" y="227"/>
                    <a:pt x="92" y="227"/>
                  </a:cubicBezTo>
                  <a:cubicBezTo>
                    <a:pt x="97" y="227"/>
                    <a:pt x="103" y="226"/>
                    <a:pt x="109" y="224"/>
                  </a:cubicBezTo>
                  <a:cubicBezTo>
                    <a:pt x="129" y="217"/>
                    <a:pt x="148" y="216"/>
                    <a:pt x="167" y="216"/>
                  </a:cubicBezTo>
                  <a:cubicBezTo>
                    <a:pt x="188" y="216"/>
                    <a:pt x="208" y="217"/>
                    <a:pt x="229" y="217"/>
                  </a:cubicBezTo>
                  <a:cubicBezTo>
                    <a:pt x="254" y="217"/>
                    <a:pt x="280" y="215"/>
                    <a:pt x="305" y="202"/>
                  </a:cubicBezTo>
                  <a:cubicBezTo>
                    <a:pt x="424" y="186"/>
                    <a:pt x="544" y="153"/>
                    <a:pt x="658" y="104"/>
                  </a:cubicBezTo>
                  <a:cubicBezTo>
                    <a:pt x="691" y="93"/>
                    <a:pt x="696" y="55"/>
                    <a:pt x="685" y="23"/>
                  </a:cubicBezTo>
                  <a:cubicBezTo>
                    <a:pt x="682" y="3"/>
                    <a:pt x="661" y="0"/>
                    <a:pt x="6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91" name="Google Shape;6958;p123"/>
            <p:cNvSpPr/>
            <p:nvPr/>
          </p:nvSpPr>
          <p:spPr>
            <a:xfrm>
              <a:off x="2386014" y="2333517"/>
              <a:ext cx="45391" cy="59170"/>
            </a:xfrm>
            <a:custGeom>
              <a:avLst/>
              <a:gdLst/>
              <a:ahLst/>
              <a:cxnLst/>
              <a:rect l="l" t="t" r="r" b="b"/>
              <a:pathLst>
                <a:path w="392" h="511" extrusionOk="0">
                  <a:moveTo>
                    <a:pt x="299" y="1"/>
                  </a:moveTo>
                  <a:cubicBezTo>
                    <a:pt x="239" y="1"/>
                    <a:pt x="256" y="50"/>
                    <a:pt x="234" y="71"/>
                  </a:cubicBezTo>
                  <a:cubicBezTo>
                    <a:pt x="131" y="153"/>
                    <a:pt x="87" y="283"/>
                    <a:pt x="16" y="392"/>
                  </a:cubicBezTo>
                  <a:cubicBezTo>
                    <a:pt x="0" y="419"/>
                    <a:pt x="16" y="463"/>
                    <a:pt x="44" y="484"/>
                  </a:cubicBezTo>
                  <a:cubicBezTo>
                    <a:pt x="60" y="498"/>
                    <a:pt x="82" y="511"/>
                    <a:pt x="105" y="511"/>
                  </a:cubicBezTo>
                  <a:cubicBezTo>
                    <a:pt x="119" y="511"/>
                    <a:pt x="134" y="505"/>
                    <a:pt x="147" y="490"/>
                  </a:cubicBezTo>
                  <a:cubicBezTo>
                    <a:pt x="169" y="468"/>
                    <a:pt x="190" y="441"/>
                    <a:pt x="207" y="419"/>
                  </a:cubicBezTo>
                  <a:cubicBezTo>
                    <a:pt x="239" y="370"/>
                    <a:pt x="272" y="327"/>
                    <a:pt x="310" y="283"/>
                  </a:cubicBezTo>
                  <a:cubicBezTo>
                    <a:pt x="364" y="229"/>
                    <a:pt x="348" y="142"/>
                    <a:pt x="386" y="93"/>
                  </a:cubicBezTo>
                  <a:cubicBezTo>
                    <a:pt x="392" y="1"/>
                    <a:pt x="381" y="6"/>
                    <a:pt x="2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92" name="Google Shape;6959;p123"/>
            <p:cNvSpPr/>
            <p:nvPr/>
          </p:nvSpPr>
          <p:spPr>
            <a:xfrm>
              <a:off x="2255053" y="2495277"/>
              <a:ext cx="152383" cy="99003"/>
            </a:xfrm>
            <a:custGeom>
              <a:avLst/>
              <a:gdLst/>
              <a:ahLst/>
              <a:cxnLst/>
              <a:rect l="l" t="t" r="r" b="b"/>
              <a:pathLst>
                <a:path w="1316" h="855" extrusionOk="0">
                  <a:moveTo>
                    <a:pt x="1131" y="1"/>
                  </a:moveTo>
                  <a:cubicBezTo>
                    <a:pt x="979" y="28"/>
                    <a:pt x="832" y="71"/>
                    <a:pt x="691" y="142"/>
                  </a:cubicBezTo>
                  <a:cubicBezTo>
                    <a:pt x="658" y="153"/>
                    <a:pt x="675" y="180"/>
                    <a:pt x="675" y="202"/>
                  </a:cubicBezTo>
                  <a:cubicBezTo>
                    <a:pt x="675" y="220"/>
                    <a:pt x="680" y="224"/>
                    <a:pt x="688" y="224"/>
                  </a:cubicBezTo>
                  <a:cubicBezTo>
                    <a:pt x="698" y="224"/>
                    <a:pt x="709" y="218"/>
                    <a:pt x="718" y="218"/>
                  </a:cubicBezTo>
                  <a:cubicBezTo>
                    <a:pt x="789" y="213"/>
                    <a:pt x="859" y="202"/>
                    <a:pt x="925" y="180"/>
                  </a:cubicBezTo>
                  <a:cubicBezTo>
                    <a:pt x="931" y="177"/>
                    <a:pt x="940" y="171"/>
                    <a:pt x="948" y="171"/>
                  </a:cubicBezTo>
                  <a:cubicBezTo>
                    <a:pt x="953" y="171"/>
                    <a:pt x="958" y="174"/>
                    <a:pt x="963" y="180"/>
                  </a:cubicBezTo>
                  <a:cubicBezTo>
                    <a:pt x="974" y="185"/>
                    <a:pt x="974" y="196"/>
                    <a:pt x="963" y="202"/>
                  </a:cubicBezTo>
                  <a:cubicBezTo>
                    <a:pt x="887" y="262"/>
                    <a:pt x="876" y="365"/>
                    <a:pt x="794" y="436"/>
                  </a:cubicBezTo>
                  <a:cubicBezTo>
                    <a:pt x="762" y="463"/>
                    <a:pt x="734" y="506"/>
                    <a:pt x="729" y="555"/>
                  </a:cubicBezTo>
                  <a:cubicBezTo>
                    <a:pt x="718" y="588"/>
                    <a:pt x="696" y="609"/>
                    <a:pt x="669" y="620"/>
                  </a:cubicBezTo>
                  <a:cubicBezTo>
                    <a:pt x="663" y="623"/>
                    <a:pt x="657" y="624"/>
                    <a:pt x="653" y="624"/>
                  </a:cubicBezTo>
                  <a:cubicBezTo>
                    <a:pt x="631" y="624"/>
                    <a:pt x="629" y="596"/>
                    <a:pt x="620" y="582"/>
                  </a:cubicBezTo>
                  <a:cubicBezTo>
                    <a:pt x="560" y="528"/>
                    <a:pt x="522" y="457"/>
                    <a:pt x="463" y="403"/>
                  </a:cubicBezTo>
                  <a:cubicBezTo>
                    <a:pt x="402" y="345"/>
                    <a:pt x="367" y="314"/>
                    <a:pt x="334" y="314"/>
                  </a:cubicBezTo>
                  <a:cubicBezTo>
                    <a:pt x="302" y="314"/>
                    <a:pt x="272" y="344"/>
                    <a:pt x="223" y="408"/>
                  </a:cubicBezTo>
                  <a:cubicBezTo>
                    <a:pt x="164" y="490"/>
                    <a:pt x="120" y="588"/>
                    <a:pt x="66" y="680"/>
                  </a:cubicBezTo>
                  <a:cubicBezTo>
                    <a:pt x="44" y="718"/>
                    <a:pt x="28" y="762"/>
                    <a:pt x="11" y="805"/>
                  </a:cubicBezTo>
                  <a:cubicBezTo>
                    <a:pt x="6" y="816"/>
                    <a:pt x="0" y="827"/>
                    <a:pt x="17" y="832"/>
                  </a:cubicBezTo>
                  <a:cubicBezTo>
                    <a:pt x="40" y="842"/>
                    <a:pt x="66" y="855"/>
                    <a:pt x="90" y="855"/>
                  </a:cubicBezTo>
                  <a:cubicBezTo>
                    <a:pt x="105" y="855"/>
                    <a:pt x="119" y="850"/>
                    <a:pt x="131" y="838"/>
                  </a:cubicBezTo>
                  <a:cubicBezTo>
                    <a:pt x="174" y="800"/>
                    <a:pt x="212" y="751"/>
                    <a:pt x="240" y="696"/>
                  </a:cubicBezTo>
                  <a:cubicBezTo>
                    <a:pt x="261" y="653"/>
                    <a:pt x="278" y="620"/>
                    <a:pt x="299" y="571"/>
                  </a:cubicBezTo>
                  <a:cubicBezTo>
                    <a:pt x="311" y="546"/>
                    <a:pt x="326" y="537"/>
                    <a:pt x="344" y="537"/>
                  </a:cubicBezTo>
                  <a:cubicBezTo>
                    <a:pt x="359" y="537"/>
                    <a:pt x="376" y="545"/>
                    <a:pt x="392" y="555"/>
                  </a:cubicBezTo>
                  <a:cubicBezTo>
                    <a:pt x="441" y="593"/>
                    <a:pt x="457" y="653"/>
                    <a:pt x="501" y="696"/>
                  </a:cubicBezTo>
                  <a:cubicBezTo>
                    <a:pt x="548" y="754"/>
                    <a:pt x="617" y="786"/>
                    <a:pt x="688" y="786"/>
                  </a:cubicBezTo>
                  <a:cubicBezTo>
                    <a:pt x="723" y="786"/>
                    <a:pt x="760" y="778"/>
                    <a:pt x="794" y="762"/>
                  </a:cubicBezTo>
                  <a:cubicBezTo>
                    <a:pt x="805" y="751"/>
                    <a:pt x="816" y="740"/>
                    <a:pt x="827" y="729"/>
                  </a:cubicBezTo>
                  <a:cubicBezTo>
                    <a:pt x="865" y="686"/>
                    <a:pt x="865" y="631"/>
                    <a:pt x="892" y="593"/>
                  </a:cubicBezTo>
                  <a:cubicBezTo>
                    <a:pt x="957" y="501"/>
                    <a:pt x="1022" y="408"/>
                    <a:pt x="1082" y="311"/>
                  </a:cubicBezTo>
                  <a:cubicBezTo>
                    <a:pt x="1093" y="294"/>
                    <a:pt x="1115" y="278"/>
                    <a:pt x="1137" y="278"/>
                  </a:cubicBezTo>
                  <a:cubicBezTo>
                    <a:pt x="1158" y="278"/>
                    <a:pt x="1147" y="305"/>
                    <a:pt x="1153" y="321"/>
                  </a:cubicBezTo>
                  <a:cubicBezTo>
                    <a:pt x="1175" y="392"/>
                    <a:pt x="1164" y="474"/>
                    <a:pt x="1218" y="528"/>
                  </a:cubicBezTo>
                  <a:cubicBezTo>
                    <a:pt x="1231" y="540"/>
                    <a:pt x="1234" y="562"/>
                    <a:pt x="1254" y="562"/>
                  </a:cubicBezTo>
                  <a:cubicBezTo>
                    <a:pt x="1260" y="562"/>
                    <a:pt x="1268" y="560"/>
                    <a:pt x="1278" y="555"/>
                  </a:cubicBezTo>
                  <a:cubicBezTo>
                    <a:pt x="1300" y="544"/>
                    <a:pt x="1316" y="512"/>
                    <a:pt x="1305" y="490"/>
                  </a:cubicBezTo>
                  <a:cubicBezTo>
                    <a:pt x="1289" y="408"/>
                    <a:pt x="1267" y="327"/>
                    <a:pt x="1251" y="245"/>
                  </a:cubicBezTo>
                  <a:cubicBezTo>
                    <a:pt x="1240" y="185"/>
                    <a:pt x="1191" y="137"/>
                    <a:pt x="1202" y="71"/>
                  </a:cubicBezTo>
                  <a:cubicBezTo>
                    <a:pt x="1207" y="1"/>
                    <a:pt x="1169" y="6"/>
                    <a:pt x="113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93" name="Google Shape;6960;p123"/>
            <p:cNvSpPr/>
            <p:nvPr/>
          </p:nvSpPr>
          <p:spPr>
            <a:xfrm>
              <a:off x="1620627" y="1902659"/>
              <a:ext cx="333019" cy="271649"/>
            </a:xfrm>
            <a:custGeom>
              <a:avLst/>
              <a:gdLst/>
              <a:ahLst/>
              <a:cxnLst/>
              <a:rect l="l" t="t" r="r" b="b"/>
              <a:pathLst>
                <a:path w="2876" h="2346" extrusionOk="0">
                  <a:moveTo>
                    <a:pt x="2292" y="114"/>
                  </a:moveTo>
                  <a:cubicBezTo>
                    <a:pt x="2310" y="114"/>
                    <a:pt x="2317" y="143"/>
                    <a:pt x="2321" y="156"/>
                  </a:cubicBezTo>
                  <a:cubicBezTo>
                    <a:pt x="2321" y="183"/>
                    <a:pt x="2321" y="205"/>
                    <a:pt x="2321" y="226"/>
                  </a:cubicBezTo>
                  <a:cubicBezTo>
                    <a:pt x="2321" y="297"/>
                    <a:pt x="2316" y="362"/>
                    <a:pt x="2310" y="428"/>
                  </a:cubicBezTo>
                  <a:cubicBezTo>
                    <a:pt x="2310" y="455"/>
                    <a:pt x="2316" y="476"/>
                    <a:pt x="2321" y="504"/>
                  </a:cubicBezTo>
                  <a:cubicBezTo>
                    <a:pt x="2321" y="515"/>
                    <a:pt x="2327" y="531"/>
                    <a:pt x="2316" y="542"/>
                  </a:cubicBezTo>
                  <a:cubicBezTo>
                    <a:pt x="2305" y="547"/>
                    <a:pt x="2278" y="558"/>
                    <a:pt x="2289" y="574"/>
                  </a:cubicBezTo>
                  <a:cubicBezTo>
                    <a:pt x="2291" y="584"/>
                    <a:pt x="2296" y="586"/>
                    <a:pt x="2303" y="586"/>
                  </a:cubicBezTo>
                  <a:cubicBezTo>
                    <a:pt x="2309" y="586"/>
                    <a:pt x="2317" y="584"/>
                    <a:pt x="2324" y="584"/>
                  </a:cubicBezTo>
                  <a:cubicBezTo>
                    <a:pt x="2327" y="584"/>
                    <a:pt x="2330" y="584"/>
                    <a:pt x="2332" y="585"/>
                  </a:cubicBezTo>
                  <a:cubicBezTo>
                    <a:pt x="2344" y="589"/>
                    <a:pt x="2356" y="591"/>
                    <a:pt x="2368" y="591"/>
                  </a:cubicBezTo>
                  <a:cubicBezTo>
                    <a:pt x="2390" y="591"/>
                    <a:pt x="2412" y="585"/>
                    <a:pt x="2430" y="574"/>
                  </a:cubicBezTo>
                  <a:cubicBezTo>
                    <a:pt x="2506" y="542"/>
                    <a:pt x="2588" y="520"/>
                    <a:pt x="2669" y="509"/>
                  </a:cubicBezTo>
                  <a:cubicBezTo>
                    <a:pt x="2674" y="508"/>
                    <a:pt x="2679" y="507"/>
                    <a:pt x="2684" y="507"/>
                  </a:cubicBezTo>
                  <a:cubicBezTo>
                    <a:pt x="2701" y="507"/>
                    <a:pt x="2715" y="514"/>
                    <a:pt x="2724" y="531"/>
                  </a:cubicBezTo>
                  <a:cubicBezTo>
                    <a:pt x="2740" y="542"/>
                    <a:pt x="2718" y="558"/>
                    <a:pt x="2713" y="563"/>
                  </a:cubicBezTo>
                  <a:cubicBezTo>
                    <a:pt x="2664" y="629"/>
                    <a:pt x="2615" y="694"/>
                    <a:pt x="2560" y="754"/>
                  </a:cubicBezTo>
                  <a:cubicBezTo>
                    <a:pt x="2539" y="781"/>
                    <a:pt x="2528" y="819"/>
                    <a:pt x="2506" y="841"/>
                  </a:cubicBezTo>
                  <a:cubicBezTo>
                    <a:pt x="2474" y="873"/>
                    <a:pt x="2441" y="906"/>
                    <a:pt x="2414" y="939"/>
                  </a:cubicBezTo>
                  <a:cubicBezTo>
                    <a:pt x="2365" y="998"/>
                    <a:pt x="2305" y="1053"/>
                    <a:pt x="2262" y="1112"/>
                  </a:cubicBezTo>
                  <a:cubicBezTo>
                    <a:pt x="2185" y="1210"/>
                    <a:pt x="2104" y="1303"/>
                    <a:pt x="2011" y="1390"/>
                  </a:cubicBezTo>
                  <a:cubicBezTo>
                    <a:pt x="1957" y="1444"/>
                    <a:pt x="1897" y="1488"/>
                    <a:pt x="1832" y="1526"/>
                  </a:cubicBezTo>
                  <a:cubicBezTo>
                    <a:pt x="1809" y="1537"/>
                    <a:pt x="1784" y="1543"/>
                    <a:pt x="1760" y="1543"/>
                  </a:cubicBezTo>
                  <a:cubicBezTo>
                    <a:pt x="1728" y="1543"/>
                    <a:pt x="1697" y="1533"/>
                    <a:pt x="1669" y="1515"/>
                  </a:cubicBezTo>
                  <a:cubicBezTo>
                    <a:pt x="1577" y="1449"/>
                    <a:pt x="1495" y="1373"/>
                    <a:pt x="1408" y="1303"/>
                  </a:cubicBezTo>
                  <a:cubicBezTo>
                    <a:pt x="1368" y="1270"/>
                    <a:pt x="1321" y="1253"/>
                    <a:pt x="1273" y="1253"/>
                  </a:cubicBezTo>
                  <a:cubicBezTo>
                    <a:pt x="1257" y="1253"/>
                    <a:pt x="1240" y="1255"/>
                    <a:pt x="1223" y="1259"/>
                  </a:cubicBezTo>
                  <a:cubicBezTo>
                    <a:pt x="1125" y="1276"/>
                    <a:pt x="1093" y="1352"/>
                    <a:pt x="1028" y="1401"/>
                  </a:cubicBezTo>
                  <a:cubicBezTo>
                    <a:pt x="968" y="1444"/>
                    <a:pt x="913" y="1504"/>
                    <a:pt x="870" y="1569"/>
                  </a:cubicBezTo>
                  <a:cubicBezTo>
                    <a:pt x="810" y="1640"/>
                    <a:pt x="761" y="1721"/>
                    <a:pt x="734" y="1814"/>
                  </a:cubicBezTo>
                  <a:cubicBezTo>
                    <a:pt x="723" y="1857"/>
                    <a:pt x="767" y="1857"/>
                    <a:pt x="783" y="1863"/>
                  </a:cubicBezTo>
                  <a:cubicBezTo>
                    <a:pt x="848" y="1873"/>
                    <a:pt x="913" y="1901"/>
                    <a:pt x="962" y="1944"/>
                  </a:cubicBezTo>
                  <a:cubicBezTo>
                    <a:pt x="984" y="1960"/>
                    <a:pt x="984" y="1982"/>
                    <a:pt x="968" y="1993"/>
                  </a:cubicBezTo>
                  <a:cubicBezTo>
                    <a:pt x="903" y="2042"/>
                    <a:pt x="826" y="2085"/>
                    <a:pt x="750" y="2124"/>
                  </a:cubicBezTo>
                  <a:cubicBezTo>
                    <a:pt x="642" y="2167"/>
                    <a:pt x="533" y="2189"/>
                    <a:pt x="419" y="2221"/>
                  </a:cubicBezTo>
                  <a:cubicBezTo>
                    <a:pt x="383" y="2235"/>
                    <a:pt x="345" y="2242"/>
                    <a:pt x="307" y="2242"/>
                  </a:cubicBezTo>
                  <a:cubicBezTo>
                    <a:pt x="269" y="2242"/>
                    <a:pt x="231" y="2235"/>
                    <a:pt x="196" y="2221"/>
                  </a:cubicBezTo>
                  <a:cubicBezTo>
                    <a:pt x="169" y="2205"/>
                    <a:pt x="147" y="2178"/>
                    <a:pt x="142" y="2145"/>
                  </a:cubicBezTo>
                  <a:cubicBezTo>
                    <a:pt x="131" y="2080"/>
                    <a:pt x="125" y="2015"/>
                    <a:pt x="131" y="1950"/>
                  </a:cubicBezTo>
                  <a:cubicBezTo>
                    <a:pt x="131" y="1857"/>
                    <a:pt x="142" y="1770"/>
                    <a:pt x="152" y="1678"/>
                  </a:cubicBezTo>
                  <a:cubicBezTo>
                    <a:pt x="158" y="1575"/>
                    <a:pt x="185" y="1477"/>
                    <a:pt x="223" y="1384"/>
                  </a:cubicBezTo>
                  <a:cubicBezTo>
                    <a:pt x="228" y="1375"/>
                    <a:pt x="232" y="1349"/>
                    <a:pt x="251" y="1349"/>
                  </a:cubicBezTo>
                  <a:cubicBezTo>
                    <a:pt x="254" y="1349"/>
                    <a:pt x="257" y="1350"/>
                    <a:pt x="261" y="1352"/>
                  </a:cubicBezTo>
                  <a:cubicBezTo>
                    <a:pt x="283" y="1357"/>
                    <a:pt x="321" y="1368"/>
                    <a:pt x="326" y="1395"/>
                  </a:cubicBezTo>
                  <a:cubicBezTo>
                    <a:pt x="337" y="1466"/>
                    <a:pt x="392" y="1482"/>
                    <a:pt x="441" y="1509"/>
                  </a:cubicBezTo>
                  <a:cubicBezTo>
                    <a:pt x="449" y="1515"/>
                    <a:pt x="457" y="1517"/>
                    <a:pt x="465" y="1517"/>
                  </a:cubicBezTo>
                  <a:cubicBezTo>
                    <a:pt x="473" y="1517"/>
                    <a:pt x="481" y="1515"/>
                    <a:pt x="489" y="1509"/>
                  </a:cubicBezTo>
                  <a:cubicBezTo>
                    <a:pt x="566" y="1444"/>
                    <a:pt x="636" y="1363"/>
                    <a:pt x="691" y="1276"/>
                  </a:cubicBezTo>
                  <a:cubicBezTo>
                    <a:pt x="750" y="1194"/>
                    <a:pt x="821" y="1112"/>
                    <a:pt x="892" y="1036"/>
                  </a:cubicBezTo>
                  <a:cubicBezTo>
                    <a:pt x="935" y="993"/>
                    <a:pt x="962" y="944"/>
                    <a:pt x="1006" y="900"/>
                  </a:cubicBezTo>
                  <a:cubicBezTo>
                    <a:pt x="1071" y="835"/>
                    <a:pt x="1125" y="765"/>
                    <a:pt x="1185" y="699"/>
                  </a:cubicBezTo>
                  <a:cubicBezTo>
                    <a:pt x="1196" y="688"/>
                    <a:pt x="1210" y="684"/>
                    <a:pt x="1223" y="684"/>
                  </a:cubicBezTo>
                  <a:cubicBezTo>
                    <a:pt x="1243" y="684"/>
                    <a:pt x="1262" y="694"/>
                    <a:pt x="1272" y="710"/>
                  </a:cubicBezTo>
                  <a:cubicBezTo>
                    <a:pt x="1316" y="786"/>
                    <a:pt x="1386" y="830"/>
                    <a:pt x="1430" y="895"/>
                  </a:cubicBezTo>
                  <a:cubicBezTo>
                    <a:pt x="1430" y="900"/>
                    <a:pt x="1435" y="900"/>
                    <a:pt x="1435" y="900"/>
                  </a:cubicBezTo>
                  <a:cubicBezTo>
                    <a:pt x="1430" y="948"/>
                    <a:pt x="1447" y="967"/>
                    <a:pt x="1488" y="967"/>
                  </a:cubicBezTo>
                  <a:cubicBezTo>
                    <a:pt x="1493" y="967"/>
                    <a:pt x="1499" y="966"/>
                    <a:pt x="1506" y="966"/>
                  </a:cubicBezTo>
                  <a:cubicBezTo>
                    <a:pt x="1539" y="966"/>
                    <a:pt x="1577" y="949"/>
                    <a:pt x="1598" y="922"/>
                  </a:cubicBezTo>
                  <a:cubicBezTo>
                    <a:pt x="1626" y="890"/>
                    <a:pt x="1685" y="862"/>
                    <a:pt x="1696" y="824"/>
                  </a:cubicBezTo>
                  <a:cubicBezTo>
                    <a:pt x="1712" y="765"/>
                    <a:pt x="1799" y="759"/>
                    <a:pt x="1799" y="688"/>
                  </a:cubicBezTo>
                  <a:cubicBezTo>
                    <a:pt x="1805" y="678"/>
                    <a:pt x="1838" y="656"/>
                    <a:pt x="1843" y="656"/>
                  </a:cubicBezTo>
                  <a:cubicBezTo>
                    <a:pt x="1848" y="650"/>
                    <a:pt x="1859" y="650"/>
                    <a:pt x="1859" y="645"/>
                  </a:cubicBezTo>
                  <a:cubicBezTo>
                    <a:pt x="1865" y="585"/>
                    <a:pt x="1919" y="558"/>
                    <a:pt x="1952" y="520"/>
                  </a:cubicBezTo>
                  <a:cubicBezTo>
                    <a:pt x="1979" y="482"/>
                    <a:pt x="2017" y="438"/>
                    <a:pt x="2044" y="400"/>
                  </a:cubicBezTo>
                  <a:cubicBezTo>
                    <a:pt x="2093" y="346"/>
                    <a:pt x="2142" y="286"/>
                    <a:pt x="2180" y="221"/>
                  </a:cubicBezTo>
                  <a:cubicBezTo>
                    <a:pt x="2202" y="178"/>
                    <a:pt x="2234" y="145"/>
                    <a:pt x="2272" y="123"/>
                  </a:cubicBezTo>
                  <a:cubicBezTo>
                    <a:pt x="2280" y="117"/>
                    <a:pt x="2286" y="114"/>
                    <a:pt x="2292" y="114"/>
                  </a:cubicBezTo>
                  <a:close/>
                  <a:moveTo>
                    <a:pt x="2291" y="1"/>
                  </a:moveTo>
                  <a:cubicBezTo>
                    <a:pt x="2263" y="1"/>
                    <a:pt x="2235" y="11"/>
                    <a:pt x="2213" y="31"/>
                  </a:cubicBezTo>
                  <a:cubicBezTo>
                    <a:pt x="2169" y="58"/>
                    <a:pt x="2136" y="96"/>
                    <a:pt x="2104" y="139"/>
                  </a:cubicBezTo>
                  <a:cubicBezTo>
                    <a:pt x="1990" y="275"/>
                    <a:pt x="1886" y="422"/>
                    <a:pt x="1778" y="563"/>
                  </a:cubicBezTo>
                  <a:cubicBezTo>
                    <a:pt x="1712" y="645"/>
                    <a:pt x="1636" y="716"/>
                    <a:pt x="1577" y="797"/>
                  </a:cubicBezTo>
                  <a:cubicBezTo>
                    <a:pt x="1568" y="806"/>
                    <a:pt x="1559" y="812"/>
                    <a:pt x="1550" y="812"/>
                  </a:cubicBezTo>
                  <a:cubicBezTo>
                    <a:pt x="1543" y="812"/>
                    <a:pt x="1535" y="807"/>
                    <a:pt x="1528" y="797"/>
                  </a:cubicBezTo>
                  <a:cubicBezTo>
                    <a:pt x="1479" y="737"/>
                    <a:pt x="1430" y="688"/>
                    <a:pt x="1381" y="634"/>
                  </a:cubicBezTo>
                  <a:cubicBezTo>
                    <a:pt x="1349" y="588"/>
                    <a:pt x="1299" y="563"/>
                    <a:pt x="1248" y="563"/>
                  </a:cubicBezTo>
                  <a:cubicBezTo>
                    <a:pt x="1221" y="563"/>
                    <a:pt x="1194" y="570"/>
                    <a:pt x="1169" y="585"/>
                  </a:cubicBezTo>
                  <a:cubicBezTo>
                    <a:pt x="1098" y="618"/>
                    <a:pt x="1038" y="672"/>
                    <a:pt x="995" y="737"/>
                  </a:cubicBezTo>
                  <a:cubicBezTo>
                    <a:pt x="946" y="814"/>
                    <a:pt x="859" y="857"/>
                    <a:pt x="821" y="939"/>
                  </a:cubicBezTo>
                  <a:cubicBezTo>
                    <a:pt x="788" y="1004"/>
                    <a:pt x="691" y="1009"/>
                    <a:pt x="691" y="1096"/>
                  </a:cubicBezTo>
                  <a:cubicBezTo>
                    <a:pt x="631" y="1112"/>
                    <a:pt x="609" y="1178"/>
                    <a:pt x="571" y="1221"/>
                  </a:cubicBezTo>
                  <a:cubicBezTo>
                    <a:pt x="527" y="1254"/>
                    <a:pt x="495" y="1303"/>
                    <a:pt x="479" y="1352"/>
                  </a:cubicBezTo>
                  <a:cubicBezTo>
                    <a:pt x="473" y="1363"/>
                    <a:pt x="468" y="1368"/>
                    <a:pt x="462" y="1373"/>
                  </a:cubicBezTo>
                  <a:cubicBezTo>
                    <a:pt x="446" y="1373"/>
                    <a:pt x="441" y="1363"/>
                    <a:pt x="441" y="1352"/>
                  </a:cubicBezTo>
                  <a:cubicBezTo>
                    <a:pt x="424" y="1319"/>
                    <a:pt x="397" y="1286"/>
                    <a:pt x="370" y="1259"/>
                  </a:cubicBezTo>
                  <a:cubicBezTo>
                    <a:pt x="344" y="1236"/>
                    <a:pt x="311" y="1224"/>
                    <a:pt x="277" y="1224"/>
                  </a:cubicBezTo>
                  <a:cubicBezTo>
                    <a:pt x="240" y="1224"/>
                    <a:pt x="203" y="1239"/>
                    <a:pt x="174" y="1270"/>
                  </a:cubicBezTo>
                  <a:cubicBezTo>
                    <a:pt x="82" y="1363"/>
                    <a:pt x="76" y="1493"/>
                    <a:pt x="38" y="1613"/>
                  </a:cubicBezTo>
                  <a:cubicBezTo>
                    <a:pt x="22" y="1661"/>
                    <a:pt x="33" y="1721"/>
                    <a:pt x="22" y="1776"/>
                  </a:cubicBezTo>
                  <a:cubicBezTo>
                    <a:pt x="0" y="1912"/>
                    <a:pt x="0" y="2047"/>
                    <a:pt x="22" y="2183"/>
                  </a:cubicBezTo>
                  <a:cubicBezTo>
                    <a:pt x="22" y="2216"/>
                    <a:pt x="33" y="2243"/>
                    <a:pt x="55" y="2265"/>
                  </a:cubicBezTo>
                  <a:cubicBezTo>
                    <a:pt x="107" y="2318"/>
                    <a:pt x="178" y="2346"/>
                    <a:pt x="249" y="2346"/>
                  </a:cubicBezTo>
                  <a:cubicBezTo>
                    <a:pt x="266" y="2346"/>
                    <a:pt x="283" y="2344"/>
                    <a:pt x="299" y="2341"/>
                  </a:cubicBezTo>
                  <a:cubicBezTo>
                    <a:pt x="402" y="2330"/>
                    <a:pt x="500" y="2308"/>
                    <a:pt x="598" y="2281"/>
                  </a:cubicBezTo>
                  <a:cubicBezTo>
                    <a:pt x="756" y="2243"/>
                    <a:pt x="908" y="2167"/>
                    <a:pt x="1033" y="2064"/>
                  </a:cubicBezTo>
                  <a:cubicBezTo>
                    <a:pt x="1104" y="2009"/>
                    <a:pt x="1104" y="1901"/>
                    <a:pt x="1028" y="1852"/>
                  </a:cubicBezTo>
                  <a:cubicBezTo>
                    <a:pt x="973" y="1819"/>
                    <a:pt x="913" y="1792"/>
                    <a:pt x="854" y="1781"/>
                  </a:cubicBezTo>
                  <a:cubicBezTo>
                    <a:pt x="875" y="1754"/>
                    <a:pt x="897" y="1732"/>
                    <a:pt x="919" y="1716"/>
                  </a:cubicBezTo>
                  <a:cubicBezTo>
                    <a:pt x="951" y="1689"/>
                    <a:pt x="984" y="1661"/>
                    <a:pt x="1011" y="1634"/>
                  </a:cubicBezTo>
                  <a:cubicBezTo>
                    <a:pt x="1055" y="1575"/>
                    <a:pt x="1115" y="1531"/>
                    <a:pt x="1158" y="1466"/>
                  </a:cubicBezTo>
                  <a:cubicBezTo>
                    <a:pt x="1169" y="1449"/>
                    <a:pt x="1191" y="1449"/>
                    <a:pt x="1191" y="1417"/>
                  </a:cubicBezTo>
                  <a:cubicBezTo>
                    <a:pt x="1191" y="1391"/>
                    <a:pt x="1227" y="1372"/>
                    <a:pt x="1260" y="1372"/>
                  </a:cubicBezTo>
                  <a:cubicBezTo>
                    <a:pt x="1275" y="1372"/>
                    <a:pt x="1289" y="1376"/>
                    <a:pt x="1299" y="1384"/>
                  </a:cubicBezTo>
                  <a:cubicBezTo>
                    <a:pt x="1392" y="1449"/>
                    <a:pt x="1479" y="1526"/>
                    <a:pt x="1577" y="1596"/>
                  </a:cubicBezTo>
                  <a:cubicBezTo>
                    <a:pt x="1628" y="1632"/>
                    <a:pt x="1689" y="1650"/>
                    <a:pt x="1751" y="1650"/>
                  </a:cubicBezTo>
                  <a:cubicBezTo>
                    <a:pt x="1793" y="1650"/>
                    <a:pt x="1836" y="1641"/>
                    <a:pt x="1876" y="1623"/>
                  </a:cubicBezTo>
                  <a:cubicBezTo>
                    <a:pt x="1930" y="1596"/>
                    <a:pt x="1973" y="1564"/>
                    <a:pt x="2017" y="1526"/>
                  </a:cubicBezTo>
                  <a:cubicBezTo>
                    <a:pt x="2136" y="1444"/>
                    <a:pt x="2207" y="1330"/>
                    <a:pt x="2310" y="1243"/>
                  </a:cubicBezTo>
                  <a:cubicBezTo>
                    <a:pt x="2376" y="1178"/>
                    <a:pt x="2435" y="1102"/>
                    <a:pt x="2484" y="1026"/>
                  </a:cubicBezTo>
                  <a:cubicBezTo>
                    <a:pt x="2528" y="955"/>
                    <a:pt x="2599" y="906"/>
                    <a:pt x="2642" y="830"/>
                  </a:cubicBezTo>
                  <a:cubicBezTo>
                    <a:pt x="2680" y="775"/>
                    <a:pt x="2734" y="732"/>
                    <a:pt x="2772" y="672"/>
                  </a:cubicBezTo>
                  <a:cubicBezTo>
                    <a:pt x="2789" y="640"/>
                    <a:pt x="2805" y="612"/>
                    <a:pt x="2827" y="591"/>
                  </a:cubicBezTo>
                  <a:cubicBezTo>
                    <a:pt x="2849" y="563"/>
                    <a:pt x="2865" y="536"/>
                    <a:pt x="2865" y="509"/>
                  </a:cubicBezTo>
                  <a:cubicBezTo>
                    <a:pt x="2876" y="466"/>
                    <a:pt x="2854" y="422"/>
                    <a:pt x="2811" y="417"/>
                  </a:cubicBezTo>
                  <a:cubicBezTo>
                    <a:pt x="2774" y="411"/>
                    <a:pt x="2736" y="408"/>
                    <a:pt x="2699" y="408"/>
                  </a:cubicBezTo>
                  <a:cubicBezTo>
                    <a:pt x="2636" y="408"/>
                    <a:pt x="2573" y="416"/>
                    <a:pt x="2512" y="433"/>
                  </a:cubicBezTo>
                  <a:cubicBezTo>
                    <a:pt x="2490" y="444"/>
                    <a:pt x="2463" y="449"/>
                    <a:pt x="2441" y="449"/>
                  </a:cubicBezTo>
                  <a:cubicBezTo>
                    <a:pt x="2408" y="438"/>
                    <a:pt x="2441" y="400"/>
                    <a:pt x="2430" y="379"/>
                  </a:cubicBezTo>
                  <a:cubicBezTo>
                    <a:pt x="2425" y="357"/>
                    <a:pt x="2425" y="330"/>
                    <a:pt x="2430" y="303"/>
                  </a:cubicBezTo>
                  <a:cubicBezTo>
                    <a:pt x="2441" y="226"/>
                    <a:pt x="2435" y="150"/>
                    <a:pt x="2403" y="80"/>
                  </a:cubicBezTo>
                  <a:cubicBezTo>
                    <a:pt x="2386" y="28"/>
                    <a:pt x="2339" y="1"/>
                    <a:pt x="22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94" name="Google Shape;6961;p123"/>
            <p:cNvSpPr/>
            <p:nvPr/>
          </p:nvSpPr>
          <p:spPr>
            <a:xfrm>
              <a:off x="1581605" y="1965417"/>
              <a:ext cx="48517" cy="60675"/>
            </a:xfrm>
            <a:custGeom>
              <a:avLst/>
              <a:gdLst/>
              <a:ahLst/>
              <a:cxnLst/>
              <a:rect l="l" t="t" r="r" b="b"/>
              <a:pathLst>
                <a:path w="419" h="524" extrusionOk="0">
                  <a:moveTo>
                    <a:pt x="62" y="1"/>
                  </a:moveTo>
                  <a:cubicBezTo>
                    <a:pt x="52" y="1"/>
                    <a:pt x="42" y="4"/>
                    <a:pt x="33" y="11"/>
                  </a:cubicBezTo>
                  <a:cubicBezTo>
                    <a:pt x="22" y="21"/>
                    <a:pt x="0" y="21"/>
                    <a:pt x="6" y="54"/>
                  </a:cubicBezTo>
                  <a:cubicBezTo>
                    <a:pt x="11" y="54"/>
                    <a:pt x="11" y="60"/>
                    <a:pt x="11" y="60"/>
                  </a:cubicBezTo>
                  <a:cubicBezTo>
                    <a:pt x="38" y="179"/>
                    <a:pt x="136" y="250"/>
                    <a:pt x="190" y="348"/>
                  </a:cubicBezTo>
                  <a:cubicBezTo>
                    <a:pt x="218" y="391"/>
                    <a:pt x="261" y="435"/>
                    <a:pt x="288" y="484"/>
                  </a:cubicBezTo>
                  <a:cubicBezTo>
                    <a:pt x="305" y="511"/>
                    <a:pt x="326" y="511"/>
                    <a:pt x="348" y="522"/>
                  </a:cubicBezTo>
                  <a:cubicBezTo>
                    <a:pt x="350" y="523"/>
                    <a:pt x="352" y="524"/>
                    <a:pt x="354" y="524"/>
                  </a:cubicBezTo>
                  <a:cubicBezTo>
                    <a:pt x="370" y="524"/>
                    <a:pt x="390" y="494"/>
                    <a:pt x="413" y="494"/>
                  </a:cubicBezTo>
                  <a:cubicBezTo>
                    <a:pt x="413" y="494"/>
                    <a:pt x="419" y="473"/>
                    <a:pt x="413" y="467"/>
                  </a:cubicBezTo>
                  <a:cubicBezTo>
                    <a:pt x="397" y="451"/>
                    <a:pt x="397" y="424"/>
                    <a:pt x="386" y="407"/>
                  </a:cubicBezTo>
                  <a:cubicBezTo>
                    <a:pt x="326" y="304"/>
                    <a:pt x="267" y="206"/>
                    <a:pt x="196" y="114"/>
                  </a:cubicBezTo>
                  <a:cubicBezTo>
                    <a:pt x="169" y="81"/>
                    <a:pt x="136" y="49"/>
                    <a:pt x="98" y="16"/>
                  </a:cubicBezTo>
                  <a:cubicBezTo>
                    <a:pt x="89" y="7"/>
                    <a:pt x="75" y="1"/>
                    <a:pt x="6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95" name="Google Shape;6962;p123"/>
            <p:cNvSpPr/>
            <p:nvPr/>
          </p:nvSpPr>
          <p:spPr>
            <a:xfrm>
              <a:off x="1636375" y="1948280"/>
              <a:ext cx="23969" cy="73412"/>
            </a:xfrm>
            <a:custGeom>
              <a:avLst/>
              <a:gdLst/>
              <a:ahLst/>
              <a:cxnLst/>
              <a:rect l="l" t="t" r="r" b="b"/>
              <a:pathLst>
                <a:path w="207" h="634" extrusionOk="0">
                  <a:moveTo>
                    <a:pt x="38" y="1"/>
                  </a:moveTo>
                  <a:cubicBezTo>
                    <a:pt x="22" y="6"/>
                    <a:pt x="33" y="28"/>
                    <a:pt x="27" y="44"/>
                  </a:cubicBezTo>
                  <a:cubicBezTo>
                    <a:pt x="0" y="115"/>
                    <a:pt x="27" y="191"/>
                    <a:pt x="27" y="256"/>
                  </a:cubicBezTo>
                  <a:cubicBezTo>
                    <a:pt x="27" y="305"/>
                    <a:pt x="49" y="354"/>
                    <a:pt x="49" y="403"/>
                  </a:cubicBezTo>
                  <a:cubicBezTo>
                    <a:pt x="49" y="474"/>
                    <a:pt x="60" y="545"/>
                    <a:pt x="82" y="615"/>
                  </a:cubicBezTo>
                  <a:cubicBezTo>
                    <a:pt x="82" y="627"/>
                    <a:pt x="88" y="634"/>
                    <a:pt x="98" y="634"/>
                  </a:cubicBezTo>
                  <a:cubicBezTo>
                    <a:pt x="101" y="634"/>
                    <a:pt x="105" y="633"/>
                    <a:pt x="109" y="632"/>
                  </a:cubicBezTo>
                  <a:cubicBezTo>
                    <a:pt x="174" y="604"/>
                    <a:pt x="207" y="534"/>
                    <a:pt x="185" y="474"/>
                  </a:cubicBezTo>
                  <a:cubicBezTo>
                    <a:pt x="163" y="420"/>
                    <a:pt x="185" y="360"/>
                    <a:pt x="163" y="311"/>
                  </a:cubicBezTo>
                  <a:cubicBezTo>
                    <a:pt x="158" y="218"/>
                    <a:pt x="136" y="121"/>
                    <a:pt x="98" y="34"/>
                  </a:cubicBezTo>
                  <a:cubicBezTo>
                    <a:pt x="87" y="17"/>
                    <a:pt x="65"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96" name="Google Shape;6963;p123"/>
            <p:cNvSpPr/>
            <p:nvPr/>
          </p:nvSpPr>
          <p:spPr>
            <a:xfrm>
              <a:off x="3004113" y="2280716"/>
              <a:ext cx="293766" cy="294113"/>
            </a:xfrm>
            <a:custGeom>
              <a:avLst/>
              <a:gdLst/>
              <a:ahLst/>
              <a:cxnLst/>
              <a:rect l="l" t="t" r="r" b="b"/>
              <a:pathLst>
                <a:path w="2537" h="2540" extrusionOk="0">
                  <a:moveTo>
                    <a:pt x="424" y="5"/>
                  </a:moveTo>
                  <a:cubicBezTo>
                    <a:pt x="409" y="5"/>
                    <a:pt x="397" y="12"/>
                    <a:pt x="391" y="27"/>
                  </a:cubicBezTo>
                  <a:cubicBezTo>
                    <a:pt x="375" y="60"/>
                    <a:pt x="348" y="109"/>
                    <a:pt x="391" y="141"/>
                  </a:cubicBezTo>
                  <a:cubicBezTo>
                    <a:pt x="446" y="179"/>
                    <a:pt x="457" y="250"/>
                    <a:pt x="516" y="288"/>
                  </a:cubicBezTo>
                  <a:cubicBezTo>
                    <a:pt x="603" y="381"/>
                    <a:pt x="701" y="457"/>
                    <a:pt x="805" y="522"/>
                  </a:cubicBezTo>
                  <a:cubicBezTo>
                    <a:pt x="812" y="525"/>
                    <a:pt x="820" y="526"/>
                    <a:pt x="827" y="526"/>
                  </a:cubicBezTo>
                  <a:cubicBezTo>
                    <a:pt x="848" y="526"/>
                    <a:pt x="870" y="516"/>
                    <a:pt x="886" y="500"/>
                  </a:cubicBezTo>
                  <a:cubicBezTo>
                    <a:pt x="908" y="473"/>
                    <a:pt x="881" y="446"/>
                    <a:pt x="864" y="429"/>
                  </a:cubicBezTo>
                  <a:cubicBezTo>
                    <a:pt x="805" y="370"/>
                    <a:pt x="750" y="299"/>
                    <a:pt x="690" y="239"/>
                  </a:cubicBezTo>
                  <a:cubicBezTo>
                    <a:pt x="625" y="163"/>
                    <a:pt x="549" y="98"/>
                    <a:pt x="473" y="27"/>
                  </a:cubicBezTo>
                  <a:cubicBezTo>
                    <a:pt x="459" y="13"/>
                    <a:pt x="440" y="5"/>
                    <a:pt x="424" y="5"/>
                  </a:cubicBezTo>
                  <a:close/>
                  <a:moveTo>
                    <a:pt x="507" y="629"/>
                  </a:moveTo>
                  <a:cubicBezTo>
                    <a:pt x="499" y="629"/>
                    <a:pt x="492" y="630"/>
                    <a:pt x="484" y="631"/>
                  </a:cubicBezTo>
                  <a:cubicBezTo>
                    <a:pt x="446" y="639"/>
                    <a:pt x="406" y="643"/>
                    <a:pt x="366" y="643"/>
                  </a:cubicBezTo>
                  <a:cubicBezTo>
                    <a:pt x="326" y="643"/>
                    <a:pt x="285" y="639"/>
                    <a:pt x="245" y="631"/>
                  </a:cubicBezTo>
                  <a:cubicBezTo>
                    <a:pt x="196" y="631"/>
                    <a:pt x="0" y="647"/>
                    <a:pt x="16" y="734"/>
                  </a:cubicBezTo>
                  <a:cubicBezTo>
                    <a:pt x="16" y="739"/>
                    <a:pt x="16" y="745"/>
                    <a:pt x="22" y="750"/>
                  </a:cubicBezTo>
                  <a:cubicBezTo>
                    <a:pt x="38" y="783"/>
                    <a:pt x="76" y="799"/>
                    <a:pt x="114" y="805"/>
                  </a:cubicBezTo>
                  <a:cubicBezTo>
                    <a:pt x="201" y="821"/>
                    <a:pt x="291" y="822"/>
                    <a:pt x="381" y="822"/>
                  </a:cubicBezTo>
                  <a:cubicBezTo>
                    <a:pt x="399" y="822"/>
                    <a:pt x="416" y="822"/>
                    <a:pt x="434" y="822"/>
                  </a:cubicBezTo>
                  <a:cubicBezTo>
                    <a:pt x="506" y="822"/>
                    <a:pt x="577" y="823"/>
                    <a:pt x="647" y="832"/>
                  </a:cubicBezTo>
                  <a:cubicBezTo>
                    <a:pt x="669" y="832"/>
                    <a:pt x="696" y="815"/>
                    <a:pt x="690" y="772"/>
                  </a:cubicBezTo>
                  <a:cubicBezTo>
                    <a:pt x="670" y="687"/>
                    <a:pt x="595" y="629"/>
                    <a:pt x="507" y="629"/>
                  </a:cubicBezTo>
                  <a:close/>
                  <a:moveTo>
                    <a:pt x="1880" y="1092"/>
                  </a:moveTo>
                  <a:cubicBezTo>
                    <a:pt x="1863" y="1092"/>
                    <a:pt x="1839" y="1109"/>
                    <a:pt x="1848" y="1147"/>
                  </a:cubicBezTo>
                  <a:cubicBezTo>
                    <a:pt x="1863" y="1230"/>
                    <a:pt x="1939" y="1291"/>
                    <a:pt x="2021" y="1291"/>
                  </a:cubicBezTo>
                  <a:cubicBezTo>
                    <a:pt x="2030" y="1291"/>
                    <a:pt x="2040" y="1290"/>
                    <a:pt x="2049" y="1288"/>
                  </a:cubicBezTo>
                  <a:cubicBezTo>
                    <a:pt x="2090" y="1283"/>
                    <a:pt x="2131" y="1280"/>
                    <a:pt x="2171" y="1280"/>
                  </a:cubicBezTo>
                  <a:cubicBezTo>
                    <a:pt x="2211" y="1280"/>
                    <a:pt x="2251" y="1283"/>
                    <a:pt x="2289" y="1288"/>
                  </a:cubicBezTo>
                  <a:cubicBezTo>
                    <a:pt x="2294" y="1289"/>
                    <a:pt x="2301" y="1289"/>
                    <a:pt x="2310" y="1289"/>
                  </a:cubicBezTo>
                  <a:cubicBezTo>
                    <a:pt x="2379" y="1289"/>
                    <a:pt x="2537" y="1268"/>
                    <a:pt x="2522" y="1190"/>
                  </a:cubicBezTo>
                  <a:cubicBezTo>
                    <a:pt x="2522" y="1185"/>
                    <a:pt x="2517" y="1180"/>
                    <a:pt x="2517" y="1174"/>
                  </a:cubicBezTo>
                  <a:cubicBezTo>
                    <a:pt x="2495" y="1142"/>
                    <a:pt x="2463" y="1120"/>
                    <a:pt x="2424" y="1120"/>
                  </a:cubicBezTo>
                  <a:cubicBezTo>
                    <a:pt x="2337" y="1104"/>
                    <a:pt x="2248" y="1102"/>
                    <a:pt x="2157" y="1102"/>
                  </a:cubicBezTo>
                  <a:cubicBezTo>
                    <a:pt x="2139" y="1102"/>
                    <a:pt x="2121" y="1102"/>
                    <a:pt x="2103" y="1102"/>
                  </a:cubicBezTo>
                  <a:cubicBezTo>
                    <a:pt x="2031" y="1102"/>
                    <a:pt x="1958" y="1101"/>
                    <a:pt x="1886" y="1093"/>
                  </a:cubicBezTo>
                  <a:cubicBezTo>
                    <a:pt x="1884" y="1092"/>
                    <a:pt x="1882" y="1092"/>
                    <a:pt x="1880" y="1092"/>
                  </a:cubicBezTo>
                  <a:close/>
                  <a:moveTo>
                    <a:pt x="1703" y="1395"/>
                  </a:moveTo>
                  <a:cubicBezTo>
                    <a:pt x="1682" y="1395"/>
                    <a:pt x="1664" y="1406"/>
                    <a:pt x="1653" y="1424"/>
                  </a:cubicBezTo>
                  <a:cubicBezTo>
                    <a:pt x="1631" y="1446"/>
                    <a:pt x="1658" y="1473"/>
                    <a:pt x="1674" y="1489"/>
                  </a:cubicBezTo>
                  <a:cubicBezTo>
                    <a:pt x="1734" y="1549"/>
                    <a:pt x="1783" y="1620"/>
                    <a:pt x="1843" y="1680"/>
                  </a:cubicBezTo>
                  <a:cubicBezTo>
                    <a:pt x="1913" y="1756"/>
                    <a:pt x="1984" y="1826"/>
                    <a:pt x="2060" y="1892"/>
                  </a:cubicBezTo>
                  <a:cubicBezTo>
                    <a:pt x="2077" y="1908"/>
                    <a:pt x="2094" y="1916"/>
                    <a:pt x="2110" y="1916"/>
                  </a:cubicBezTo>
                  <a:cubicBezTo>
                    <a:pt x="2125" y="1916"/>
                    <a:pt x="2139" y="1908"/>
                    <a:pt x="2147" y="1892"/>
                  </a:cubicBezTo>
                  <a:cubicBezTo>
                    <a:pt x="2164" y="1865"/>
                    <a:pt x="2185" y="1810"/>
                    <a:pt x="2147" y="1783"/>
                  </a:cubicBezTo>
                  <a:cubicBezTo>
                    <a:pt x="2093" y="1740"/>
                    <a:pt x="2077" y="1669"/>
                    <a:pt x="2017" y="1636"/>
                  </a:cubicBezTo>
                  <a:cubicBezTo>
                    <a:pt x="1935" y="1544"/>
                    <a:pt x="1837" y="1468"/>
                    <a:pt x="1734" y="1402"/>
                  </a:cubicBezTo>
                  <a:cubicBezTo>
                    <a:pt x="1724" y="1397"/>
                    <a:pt x="1713" y="1395"/>
                    <a:pt x="1703" y="1395"/>
                  </a:cubicBezTo>
                  <a:close/>
                  <a:moveTo>
                    <a:pt x="1321" y="413"/>
                  </a:moveTo>
                  <a:cubicBezTo>
                    <a:pt x="1403" y="462"/>
                    <a:pt x="1408" y="500"/>
                    <a:pt x="1354" y="560"/>
                  </a:cubicBezTo>
                  <a:cubicBezTo>
                    <a:pt x="1337" y="582"/>
                    <a:pt x="1310" y="603"/>
                    <a:pt x="1332" y="636"/>
                  </a:cubicBezTo>
                  <a:cubicBezTo>
                    <a:pt x="1337" y="641"/>
                    <a:pt x="1326" y="658"/>
                    <a:pt x="1316" y="669"/>
                  </a:cubicBezTo>
                  <a:cubicBezTo>
                    <a:pt x="1261" y="728"/>
                    <a:pt x="1212" y="805"/>
                    <a:pt x="1180" y="881"/>
                  </a:cubicBezTo>
                  <a:cubicBezTo>
                    <a:pt x="1158" y="924"/>
                    <a:pt x="1131" y="973"/>
                    <a:pt x="1098" y="1011"/>
                  </a:cubicBezTo>
                  <a:cubicBezTo>
                    <a:pt x="1093" y="1022"/>
                    <a:pt x="1082" y="1027"/>
                    <a:pt x="1076" y="1038"/>
                  </a:cubicBezTo>
                  <a:cubicBezTo>
                    <a:pt x="1038" y="1120"/>
                    <a:pt x="995" y="1196"/>
                    <a:pt x="957" y="1277"/>
                  </a:cubicBezTo>
                  <a:cubicBezTo>
                    <a:pt x="951" y="1288"/>
                    <a:pt x="946" y="1294"/>
                    <a:pt x="940" y="1305"/>
                  </a:cubicBezTo>
                  <a:cubicBezTo>
                    <a:pt x="930" y="1316"/>
                    <a:pt x="919" y="1332"/>
                    <a:pt x="908" y="1343"/>
                  </a:cubicBezTo>
                  <a:cubicBezTo>
                    <a:pt x="902" y="1370"/>
                    <a:pt x="897" y="1413"/>
                    <a:pt x="892" y="1413"/>
                  </a:cubicBezTo>
                  <a:cubicBezTo>
                    <a:pt x="854" y="1413"/>
                    <a:pt x="870" y="1441"/>
                    <a:pt x="859" y="1462"/>
                  </a:cubicBezTo>
                  <a:cubicBezTo>
                    <a:pt x="848" y="1484"/>
                    <a:pt x="843" y="1511"/>
                    <a:pt x="832" y="1533"/>
                  </a:cubicBezTo>
                  <a:cubicBezTo>
                    <a:pt x="821" y="1555"/>
                    <a:pt x="805" y="1576"/>
                    <a:pt x="788" y="1593"/>
                  </a:cubicBezTo>
                  <a:cubicBezTo>
                    <a:pt x="772" y="1609"/>
                    <a:pt x="761" y="1620"/>
                    <a:pt x="772" y="1642"/>
                  </a:cubicBezTo>
                  <a:cubicBezTo>
                    <a:pt x="772" y="1653"/>
                    <a:pt x="772" y="1658"/>
                    <a:pt x="772" y="1669"/>
                  </a:cubicBezTo>
                  <a:cubicBezTo>
                    <a:pt x="728" y="1712"/>
                    <a:pt x="696" y="1767"/>
                    <a:pt x="685" y="1826"/>
                  </a:cubicBezTo>
                  <a:cubicBezTo>
                    <a:pt x="674" y="1859"/>
                    <a:pt x="663" y="1886"/>
                    <a:pt x="647" y="1919"/>
                  </a:cubicBezTo>
                  <a:lnTo>
                    <a:pt x="495" y="1821"/>
                  </a:lnTo>
                  <a:lnTo>
                    <a:pt x="582" y="1723"/>
                  </a:lnTo>
                  <a:cubicBezTo>
                    <a:pt x="560" y="1685"/>
                    <a:pt x="598" y="1653"/>
                    <a:pt x="603" y="1614"/>
                  </a:cubicBezTo>
                  <a:cubicBezTo>
                    <a:pt x="609" y="1593"/>
                    <a:pt x="614" y="1587"/>
                    <a:pt x="652" y="1566"/>
                  </a:cubicBezTo>
                  <a:cubicBezTo>
                    <a:pt x="663" y="1560"/>
                    <a:pt x="669" y="1549"/>
                    <a:pt x="669" y="1538"/>
                  </a:cubicBezTo>
                  <a:cubicBezTo>
                    <a:pt x="674" y="1511"/>
                    <a:pt x="690" y="1484"/>
                    <a:pt x="712" y="1468"/>
                  </a:cubicBezTo>
                  <a:cubicBezTo>
                    <a:pt x="745" y="1446"/>
                    <a:pt x="712" y="1408"/>
                    <a:pt x="745" y="1386"/>
                  </a:cubicBezTo>
                  <a:cubicBezTo>
                    <a:pt x="772" y="1375"/>
                    <a:pt x="788" y="1343"/>
                    <a:pt x="772" y="1316"/>
                  </a:cubicBezTo>
                  <a:cubicBezTo>
                    <a:pt x="772" y="1310"/>
                    <a:pt x="799" y="1288"/>
                    <a:pt x="815" y="1277"/>
                  </a:cubicBezTo>
                  <a:cubicBezTo>
                    <a:pt x="810" y="1272"/>
                    <a:pt x="799" y="1256"/>
                    <a:pt x="799" y="1250"/>
                  </a:cubicBezTo>
                  <a:cubicBezTo>
                    <a:pt x="804" y="1228"/>
                    <a:pt x="820" y="1216"/>
                    <a:pt x="840" y="1216"/>
                  </a:cubicBezTo>
                  <a:cubicBezTo>
                    <a:pt x="845" y="1216"/>
                    <a:pt x="849" y="1217"/>
                    <a:pt x="854" y="1218"/>
                  </a:cubicBezTo>
                  <a:cubicBezTo>
                    <a:pt x="864" y="1185"/>
                    <a:pt x="881" y="1147"/>
                    <a:pt x="892" y="1125"/>
                  </a:cubicBezTo>
                  <a:cubicBezTo>
                    <a:pt x="902" y="1104"/>
                    <a:pt x="897" y="1065"/>
                    <a:pt x="940" y="1065"/>
                  </a:cubicBezTo>
                  <a:cubicBezTo>
                    <a:pt x="940" y="1065"/>
                    <a:pt x="935" y="1038"/>
                    <a:pt x="940" y="1033"/>
                  </a:cubicBezTo>
                  <a:cubicBezTo>
                    <a:pt x="984" y="995"/>
                    <a:pt x="984" y="930"/>
                    <a:pt x="1038" y="897"/>
                  </a:cubicBezTo>
                  <a:cubicBezTo>
                    <a:pt x="1049" y="892"/>
                    <a:pt x="1033" y="864"/>
                    <a:pt x="1044" y="848"/>
                  </a:cubicBezTo>
                  <a:cubicBezTo>
                    <a:pt x="1055" y="832"/>
                    <a:pt x="1082" y="821"/>
                    <a:pt x="1082" y="810"/>
                  </a:cubicBezTo>
                  <a:cubicBezTo>
                    <a:pt x="1076" y="756"/>
                    <a:pt x="1114" y="750"/>
                    <a:pt x="1142" y="728"/>
                  </a:cubicBezTo>
                  <a:cubicBezTo>
                    <a:pt x="1147" y="718"/>
                    <a:pt x="1158" y="712"/>
                    <a:pt x="1163" y="701"/>
                  </a:cubicBezTo>
                  <a:lnTo>
                    <a:pt x="1142" y="641"/>
                  </a:lnTo>
                  <a:cubicBezTo>
                    <a:pt x="1158" y="636"/>
                    <a:pt x="1180" y="631"/>
                    <a:pt x="1196" y="620"/>
                  </a:cubicBezTo>
                  <a:cubicBezTo>
                    <a:pt x="1207" y="609"/>
                    <a:pt x="1212" y="593"/>
                    <a:pt x="1218" y="576"/>
                  </a:cubicBezTo>
                  <a:cubicBezTo>
                    <a:pt x="1229" y="555"/>
                    <a:pt x="1245" y="538"/>
                    <a:pt x="1256" y="522"/>
                  </a:cubicBezTo>
                  <a:cubicBezTo>
                    <a:pt x="1278" y="500"/>
                    <a:pt x="1294" y="489"/>
                    <a:pt x="1283" y="457"/>
                  </a:cubicBezTo>
                  <a:cubicBezTo>
                    <a:pt x="1283" y="446"/>
                    <a:pt x="1310" y="429"/>
                    <a:pt x="1321" y="413"/>
                  </a:cubicBezTo>
                  <a:close/>
                  <a:moveTo>
                    <a:pt x="1506" y="549"/>
                  </a:moveTo>
                  <a:cubicBezTo>
                    <a:pt x="1560" y="582"/>
                    <a:pt x="1625" y="614"/>
                    <a:pt x="1669" y="647"/>
                  </a:cubicBezTo>
                  <a:cubicBezTo>
                    <a:pt x="1712" y="674"/>
                    <a:pt x="1701" y="712"/>
                    <a:pt x="1680" y="761"/>
                  </a:cubicBezTo>
                  <a:cubicBezTo>
                    <a:pt x="1653" y="810"/>
                    <a:pt x="1609" y="848"/>
                    <a:pt x="1604" y="908"/>
                  </a:cubicBezTo>
                  <a:cubicBezTo>
                    <a:pt x="1593" y="951"/>
                    <a:pt x="1571" y="989"/>
                    <a:pt x="1544" y="1017"/>
                  </a:cubicBezTo>
                  <a:cubicBezTo>
                    <a:pt x="1484" y="1076"/>
                    <a:pt x="1473" y="1169"/>
                    <a:pt x="1408" y="1218"/>
                  </a:cubicBezTo>
                  <a:cubicBezTo>
                    <a:pt x="1397" y="1229"/>
                    <a:pt x="1397" y="1245"/>
                    <a:pt x="1392" y="1261"/>
                  </a:cubicBezTo>
                  <a:cubicBezTo>
                    <a:pt x="1386" y="1288"/>
                    <a:pt x="1370" y="1316"/>
                    <a:pt x="1348" y="1337"/>
                  </a:cubicBezTo>
                  <a:cubicBezTo>
                    <a:pt x="1321" y="1370"/>
                    <a:pt x="1305" y="1397"/>
                    <a:pt x="1288" y="1435"/>
                  </a:cubicBezTo>
                  <a:cubicBezTo>
                    <a:pt x="1256" y="1473"/>
                    <a:pt x="1234" y="1522"/>
                    <a:pt x="1207" y="1566"/>
                  </a:cubicBezTo>
                  <a:cubicBezTo>
                    <a:pt x="1180" y="1604"/>
                    <a:pt x="1169" y="1658"/>
                    <a:pt x="1136" y="1701"/>
                  </a:cubicBezTo>
                  <a:cubicBezTo>
                    <a:pt x="1125" y="1723"/>
                    <a:pt x="1109" y="1750"/>
                    <a:pt x="1098" y="1772"/>
                  </a:cubicBezTo>
                  <a:cubicBezTo>
                    <a:pt x="1066" y="1837"/>
                    <a:pt x="1027" y="1897"/>
                    <a:pt x="995" y="1957"/>
                  </a:cubicBezTo>
                  <a:cubicBezTo>
                    <a:pt x="989" y="1962"/>
                    <a:pt x="979" y="1973"/>
                    <a:pt x="979" y="1979"/>
                  </a:cubicBezTo>
                  <a:cubicBezTo>
                    <a:pt x="995" y="2033"/>
                    <a:pt x="951" y="2055"/>
                    <a:pt x="924" y="2082"/>
                  </a:cubicBezTo>
                  <a:cubicBezTo>
                    <a:pt x="918" y="2084"/>
                    <a:pt x="913" y="2084"/>
                    <a:pt x="909" y="2084"/>
                  </a:cubicBezTo>
                  <a:cubicBezTo>
                    <a:pt x="865" y="2084"/>
                    <a:pt x="865" y="2021"/>
                    <a:pt x="815" y="2011"/>
                  </a:cubicBezTo>
                  <a:cubicBezTo>
                    <a:pt x="772" y="1995"/>
                    <a:pt x="734" y="1973"/>
                    <a:pt x="696" y="1941"/>
                  </a:cubicBezTo>
                  <a:cubicBezTo>
                    <a:pt x="718" y="1908"/>
                    <a:pt x="739" y="1881"/>
                    <a:pt x="761" y="1848"/>
                  </a:cubicBezTo>
                  <a:cubicBezTo>
                    <a:pt x="783" y="1821"/>
                    <a:pt x="805" y="1788"/>
                    <a:pt x="815" y="1761"/>
                  </a:cubicBezTo>
                  <a:cubicBezTo>
                    <a:pt x="826" y="1712"/>
                    <a:pt x="848" y="1669"/>
                    <a:pt x="875" y="1631"/>
                  </a:cubicBezTo>
                  <a:cubicBezTo>
                    <a:pt x="908" y="1582"/>
                    <a:pt x="935" y="1528"/>
                    <a:pt x="962" y="1473"/>
                  </a:cubicBezTo>
                  <a:cubicBezTo>
                    <a:pt x="973" y="1435"/>
                    <a:pt x="1006" y="1413"/>
                    <a:pt x="1017" y="1375"/>
                  </a:cubicBezTo>
                  <a:cubicBezTo>
                    <a:pt x="1027" y="1337"/>
                    <a:pt x="1027" y="1294"/>
                    <a:pt x="1071" y="1272"/>
                  </a:cubicBezTo>
                  <a:cubicBezTo>
                    <a:pt x="1087" y="1201"/>
                    <a:pt x="1152" y="1152"/>
                    <a:pt x="1169" y="1082"/>
                  </a:cubicBezTo>
                  <a:cubicBezTo>
                    <a:pt x="1180" y="1055"/>
                    <a:pt x="1196" y="1033"/>
                    <a:pt x="1218" y="1011"/>
                  </a:cubicBezTo>
                  <a:cubicBezTo>
                    <a:pt x="1256" y="951"/>
                    <a:pt x="1294" y="892"/>
                    <a:pt x="1321" y="826"/>
                  </a:cubicBezTo>
                  <a:cubicBezTo>
                    <a:pt x="1364" y="767"/>
                    <a:pt x="1403" y="701"/>
                    <a:pt x="1430" y="636"/>
                  </a:cubicBezTo>
                  <a:cubicBezTo>
                    <a:pt x="1441" y="593"/>
                    <a:pt x="1468" y="565"/>
                    <a:pt x="1506" y="549"/>
                  </a:cubicBezTo>
                  <a:close/>
                  <a:moveTo>
                    <a:pt x="500" y="2017"/>
                  </a:moveTo>
                  <a:lnTo>
                    <a:pt x="549" y="2055"/>
                  </a:lnTo>
                  <a:cubicBezTo>
                    <a:pt x="576" y="2082"/>
                    <a:pt x="614" y="2098"/>
                    <a:pt x="652" y="2109"/>
                  </a:cubicBezTo>
                  <a:cubicBezTo>
                    <a:pt x="701" y="2131"/>
                    <a:pt x="745" y="2158"/>
                    <a:pt x="788" y="2191"/>
                  </a:cubicBezTo>
                  <a:cubicBezTo>
                    <a:pt x="739" y="2229"/>
                    <a:pt x="696" y="2261"/>
                    <a:pt x="647" y="2294"/>
                  </a:cubicBezTo>
                  <a:cubicBezTo>
                    <a:pt x="603" y="2267"/>
                    <a:pt x="565" y="2234"/>
                    <a:pt x="522" y="2202"/>
                  </a:cubicBezTo>
                  <a:cubicBezTo>
                    <a:pt x="489" y="2180"/>
                    <a:pt x="478" y="2142"/>
                    <a:pt x="484" y="2104"/>
                  </a:cubicBezTo>
                  <a:cubicBezTo>
                    <a:pt x="489" y="2077"/>
                    <a:pt x="451" y="2038"/>
                    <a:pt x="500" y="2017"/>
                  </a:cubicBezTo>
                  <a:close/>
                  <a:moveTo>
                    <a:pt x="1487" y="1"/>
                  </a:moveTo>
                  <a:cubicBezTo>
                    <a:pt x="1472" y="1"/>
                    <a:pt x="1456" y="5"/>
                    <a:pt x="1441" y="5"/>
                  </a:cubicBezTo>
                  <a:cubicBezTo>
                    <a:pt x="1397" y="82"/>
                    <a:pt x="1348" y="152"/>
                    <a:pt x="1288" y="217"/>
                  </a:cubicBezTo>
                  <a:cubicBezTo>
                    <a:pt x="1245" y="283"/>
                    <a:pt x="1201" y="343"/>
                    <a:pt x="1152" y="397"/>
                  </a:cubicBezTo>
                  <a:cubicBezTo>
                    <a:pt x="1125" y="419"/>
                    <a:pt x="1109" y="446"/>
                    <a:pt x="1109" y="478"/>
                  </a:cubicBezTo>
                  <a:cubicBezTo>
                    <a:pt x="1109" y="511"/>
                    <a:pt x="1087" y="544"/>
                    <a:pt x="1060" y="560"/>
                  </a:cubicBezTo>
                  <a:cubicBezTo>
                    <a:pt x="1011" y="582"/>
                    <a:pt x="1033" y="620"/>
                    <a:pt x="1017" y="647"/>
                  </a:cubicBezTo>
                  <a:cubicBezTo>
                    <a:pt x="995" y="680"/>
                    <a:pt x="973" y="707"/>
                    <a:pt x="946" y="739"/>
                  </a:cubicBezTo>
                  <a:lnTo>
                    <a:pt x="946" y="745"/>
                  </a:lnTo>
                  <a:lnTo>
                    <a:pt x="848" y="919"/>
                  </a:lnTo>
                  <a:cubicBezTo>
                    <a:pt x="842" y="916"/>
                    <a:pt x="837" y="915"/>
                    <a:pt x="833" y="915"/>
                  </a:cubicBezTo>
                  <a:cubicBezTo>
                    <a:pt x="817" y="915"/>
                    <a:pt x="811" y="929"/>
                    <a:pt x="815" y="946"/>
                  </a:cubicBezTo>
                  <a:cubicBezTo>
                    <a:pt x="815" y="973"/>
                    <a:pt x="805" y="995"/>
                    <a:pt x="788" y="1017"/>
                  </a:cubicBezTo>
                  <a:cubicBezTo>
                    <a:pt x="734" y="1109"/>
                    <a:pt x="690" y="1201"/>
                    <a:pt x="636" y="1294"/>
                  </a:cubicBezTo>
                  <a:cubicBezTo>
                    <a:pt x="576" y="1408"/>
                    <a:pt x="489" y="1495"/>
                    <a:pt x="440" y="1609"/>
                  </a:cubicBezTo>
                  <a:cubicBezTo>
                    <a:pt x="402" y="1701"/>
                    <a:pt x="337" y="1778"/>
                    <a:pt x="337" y="1881"/>
                  </a:cubicBezTo>
                  <a:cubicBezTo>
                    <a:pt x="343" y="1903"/>
                    <a:pt x="343" y="1930"/>
                    <a:pt x="343" y="1952"/>
                  </a:cubicBezTo>
                  <a:cubicBezTo>
                    <a:pt x="364" y="2087"/>
                    <a:pt x="370" y="2223"/>
                    <a:pt x="370" y="2359"/>
                  </a:cubicBezTo>
                  <a:cubicBezTo>
                    <a:pt x="370" y="2435"/>
                    <a:pt x="343" y="2522"/>
                    <a:pt x="446" y="2539"/>
                  </a:cubicBezTo>
                  <a:cubicBezTo>
                    <a:pt x="449" y="2539"/>
                    <a:pt x="452" y="2539"/>
                    <a:pt x="456" y="2539"/>
                  </a:cubicBezTo>
                  <a:cubicBezTo>
                    <a:pt x="549" y="2539"/>
                    <a:pt x="704" y="2396"/>
                    <a:pt x="767" y="2354"/>
                  </a:cubicBezTo>
                  <a:cubicBezTo>
                    <a:pt x="897" y="2272"/>
                    <a:pt x="1033" y="2180"/>
                    <a:pt x="1098" y="2044"/>
                  </a:cubicBezTo>
                  <a:cubicBezTo>
                    <a:pt x="1158" y="1919"/>
                    <a:pt x="1239" y="1826"/>
                    <a:pt x="1305" y="1707"/>
                  </a:cubicBezTo>
                  <a:cubicBezTo>
                    <a:pt x="1413" y="1533"/>
                    <a:pt x="1506" y="1348"/>
                    <a:pt x="1593" y="1163"/>
                  </a:cubicBezTo>
                  <a:cubicBezTo>
                    <a:pt x="1653" y="1033"/>
                    <a:pt x="1767" y="924"/>
                    <a:pt x="1821" y="788"/>
                  </a:cubicBezTo>
                  <a:cubicBezTo>
                    <a:pt x="1832" y="734"/>
                    <a:pt x="1848" y="685"/>
                    <a:pt x="1870" y="636"/>
                  </a:cubicBezTo>
                  <a:cubicBezTo>
                    <a:pt x="1919" y="576"/>
                    <a:pt x="1952" y="511"/>
                    <a:pt x="1973" y="440"/>
                  </a:cubicBezTo>
                  <a:cubicBezTo>
                    <a:pt x="1973" y="424"/>
                    <a:pt x="1995" y="413"/>
                    <a:pt x="1995" y="413"/>
                  </a:cubicBezTo>
                  <a:cubicBezTo>
                    <a:pt x="2071" y="332"/>
                    <a:pt x="1555" y="92"/>
                    <a:pt x="1528" y="33"/>
                  </a:cubicBezTo>
                  <a:cubicBezTo>
                    <a:pt x="1519" y="7"/>
                    <a:pt x="1504" y="1"/>
                    <a:pt x="148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97" name="Google Shape;6964;p123"/>
            <p:cNvSpPr/>
            <p:nvPr/>
          </p:nvSpPr>
          <p:spPr>
            <a:xfrm>
              <a:off x="1582879" y="3214802"/>
              <a:ext cx="282649" cy="359883"/>
            </a:xfrm>
            <a:custGeom>
              <a:avLst/>
              <a:gdLst/>
              <a:ahLst/>
              <a:cxnLst/>
              <a:rect l="l" t="t" r="r" b="b"/>
              <a:pathLst>
                <a:path w="2441" h="3108" extrusionOk="0">
                  <a:moveTo>
                    <a:pt x="982" y="968"/>
                  </a:moveTo>
                  <a:cubicBezTo>
                    <a:pt x="986" y="968"/>
                    <a:pt x="989" y="975"/>
                    <a:pt x="995" y="978"/>
                  </a:cubicBezTo>
                  <a:cubicBezTo>
                    <a:pt x="1017" y="1000"/>
                    <a:pt x="1033" y="1027"/>
                    <a:pt x="1044" y="1060"/>
                  </a:cubicBezTo>
                  <a:cubicBezTo>
                    <a:pt x="1076" y="1168"/>
                    <a:pt x="1125" y="1272"/>
                    <a:pt x="1163" y="1375"/>
                  </a:cubicBezTo>
                  <a:cubicBezTo>
                    <a:pt x="1201" y="1495"/>
                    <a:pt x="1256" y="1603"/>
                    <a:pt x="1316" y="1712"/>
                  </a:cubicBezTo>
                  <a:cubicBezTo>
                    <a:pt x="1359" y="1810"/>
                    <a:pt x="1419" y="1897"/>
                    <a:pt x="1489" y="1968"/>
                  </a:cubicBezTo>
                  <a:cubicBezTo>
                    <a:pt x="1506" y="1984"/>
                    <a:pt x="1511" y="1995"/>
                    <a:pt x="1517" y="2011"/>
                  </a:cubicBezTo>
                  <a:cubicBezTo>
                    <a:pt x="1495" y="2022"/>
                    <a:pt x="1479" y="2033"/>
                    <a:pt x="1457" y="2044"/>
                  </a:cubicBezTo>
                  <a:cubicBezTo>
                    <a:pt x="1453" y="2046"/>
                    <a:pt x="1449" y="2047"/>
                    <a:pt x="1446" y="2047"/>
                  </a:cubicBezTo>
                  <a:cubicBezTo>
                    <a:pt x="1433" y="2047"/>
                    <a:pt x="1429" y="2030"/>
                    <a:pt x="1424" y="2016"/>
                  </a:cubicBezTo>
                  <a:cubicBezTo>
                    <a:pt x="1386" y="1935"/>
                    <a:pt x="1332" y="1853"/>
                    <a:pt x="1272" y="1783"/>
                  </a:cubicBezTo>
                  <a:cubicBezTo>
                    <a:pt x="1196" y="1701"/>
                    <a:pt x="1142" y="1603"/>
                    <a:pt x="1049" y="1538"/>
                  </a:cubicBezTo>
                  <a:cubicBezTo>
                    <a:pt x="1006" y="1511"/>
                    <a:pt x="995" y="1462"/>
                    <a:pt x="951" y="1429"/>
                  </a:cubicBezTo>
                  <a:cubicBezTo>
                    <a:pt x="908" y="1402"/>
                    <a:pt x="864" y="1364"/>
                    <a:pt x="821" y="1332"/>
                  </a:cubicBezTo>
                  <a:cubicBezTo>
                    <a:pt x="772" y="1272"/>
                    <a:pt x="761" y="1245"/>
                    <a:pt x="815" y="1196"/>
                  </a:cubicBezTo>
                  <a:cubicBezTo>
                    <a:pt x="875" y="1130"/>
                    <a:pt x="924" y="1060"/>
                    <a:pt x="968" y="984"/>
                  </a:cubicBezTo>
                  <a:cubicBezTo>
                    <a:pt x="975" y="972"/>
                    <a:pt x="979" y="968"/>
                    <a:pt x="982" y="968"/>
                  </a:cubicBezTo>
                  <a:close/>
                  <a:moveTo>
                    <a:pt x="968" y="195"/>
                  </a:moveTo>
                  <a:cubicBezTo>
                    <a:pt x="1128" y="195"/>
                    <a:pt x="1273" y="249"/>
                    <a:pt x="1424" y="310"/>
                  </a:cubicBezTo>
                  <a:cubicBezTo>
                    <a:pt x="1533" y="364"/>
                    <a:pt x="1631" y="440"/>
                    <a:pt x="1718" y="532"/>
                  </a:cubicBezTo>
                  <a:cubicBezTo>
                    <a:pt x="1854" y="658"/>
                    <a:pt x="1897" y="831"/>
                    <a:pt x="1919" y="995"/>
                  </a:cubicBezTo>
                  <a:cubicBezTo>
                    <a:pt x="1941" y="1152"/>
                    <a:pt x="1952" y="1304"/>
                    <a:pt x="1941" y="1462"/>
                  </a:cubicBezTo>
                  <a:cubicBezTo>
                    <a:pt x="1935" y="1571"/>
                    <a:pt x="1913" y="1679"/>
                    <a:pt x="1946" y="1794"/>
                  </a:cubicBezTo>
                  <a:cubicBezTo>
                    <a:pt x="1956" y="1823"/>
                    <a:pt x="1921" y="1849"/>
                    <a:pt x="1890" y="1849"/>
                  </a:cubicBezTo>
                  <a:cubicBezTo>
                    <a:pt x="1887" y="1849"/>
                    <a:pt x="1884" y="1848"/>
                    <a:pt x="1881" y="1848"/>
                  </a:cubicBezTo>
                  <a:cubicBezTo>
                    <a:pt x="1870" y="1844"/>
                    <a:pt x="1859" y="1842"/>
                    <a:pt x="1849" y="1842"/>
                  </a:cubicBezTo>
                  <a:cubicBezTo>
                    <a:pt x="1807" y="1842"/>
                    <a:pt x="1776" y="1875"/>
                    <a:pt x="1745" y="1897"/>
                  </a:cubicBezTo>
                  <a:cubicBezTo>
                    <a:pt x="1707" y="1924"/>
                    <a:pt x="1663" y="1919"/>
                    <a:pt x="1631" y="1940"/>
                  </a:cubicBezTo>
                  <a:cubicBezTo>
                    <a:pt x="1620" y="1940"/>
                    <a:pt x="1614" y="1940"/>
                    <a:pt x="1609" y="1929"/>
                  </a:cubicBezTo>
                  <a:cubicBezTo>
                    <a:pt x="1566" y="1870"/>
                    <a:pt x="1533" y="1810"/>
                    <a:pt x="1506" y="1739"/>
                  </a:cubicBezTo>
                  <a:cubicBezTo>
                    <a:pt x="1500" y="1717"/>
                    <a:pt x="1489" y="1696"/>
                    <a:pt x="1479" y="1674"/>
                  </a:cubicBezTo>
                  <a:cubicBezTo>
                    <a:pt x="1343" y="1473"/>
                    <a:pt x="1267" y="1239"/>
                    <a:pt x="1185" y="1011"/>
                  </a:cubicBezTo>
                  <a:cubicBezTo>
                    <a:pt x="1152" y="924"/>
                    <a:pt x="1131" y="831"/>
                    <a:pt x="1065" y="755"/>
                  </a:cubicBezTo>
                  <a:cubicBezTo>
                    <a:pt x="1043" y="731"/>
                    <a:pt x="1022" y="722"/>
                    <a:pt x="1004" y="722"/>
                  </a:cubicBezTo>
                  <a:cubicBezTo>
                    <a:pt x="983" y="722"/>
                    <a:pt x="966" y="735"/>
                    <a:pt x="957" y="750"/>
                  </a:cubicBezTo>
                  <a:cubicBezTo>
                    <a:pt x="908" y="831"/>
                    <a:pt x="826" y="897"/>
                    <a:pt x="783" y="973"/>
                  </a:cubicBezTo>
                  <a:cubicBezTo>
                    <a:pt x="745" y="1054"/>
                    <a:pt x="663" y="1098"/>
                    <a:pt x="631" y="1185"/>
                  </a:cubicBezTo>
                  <a:cubicBezTo>
                    <a:pt x="582" y="1294"/>
                    <a:pt x="582" y="1315"/>
                    <a:pt x="680" y="1386"/>
                  </a:cubicBezTo>
                  <a:cubicBezTo>
                    <a:pt x="767" y="1446"/>
                    <a:pt x="848" y="1522"/>
                    <a:pt x="913" y="1603"/>
                  </a:cubicBezTo>
                  <a:cubicBezTo>
                    <a:pt x="962" y="1658"/>
                    <a:pt x="1022" y="1707"/>
                    <a:pt x="1065" y="1766"/>
                  </a:cubicBezTo>
                  <a:cubicBezTo>
                    <a:pt x="1147" y="1870"/>
                    <a:pt x="1223" y="1968"/>
                    <a:pt x="1305" y="2065"/>
                  </a:cubicBezTo>
                  <a:cubicBezTo>
                    <a:pt x="1337" y="2103"/>
                    <a:pt x="1321" y="2120"/>
                    <a:pt x="1294" y="2136"/>
                  </a:cubicBezTo>
                  <a:cubicBezTo>
                    <a:pt x="1229" y="2163"/>
                    <a:pt x="1169" y="2207"/>
                    <a:pt x="1125" y="2261"/>
                  </a:cubicBezTo>
                  <a:cubicBezTo>
                    <a:pt x="1117" y="2271"/>
                    <a:pt x="1108" y="2275"/>
                    <a:pt x="1099" y="2275"/>
                  </a:cubicBezTo>
                  <a:cubicBezTo>
                    <a:pt x="1078" y="2275"/>
                    <a:pt x="1057" y="2256"/>
                    <a:pt x="1038" y="2245"/>
                  </a:cubicBezTo>
                  <a:cubicBezTo>
                    <a:pt x="935" y="2174"/>
                    <a:pt x="848" y="2087"/>
                    <a:pt x="723" y="2055"/>
                  </a:cubicBezTo>
                  <a:cubicBezTo>
                    <a:pt x="674" y="2033"/>
                    <a:pt x="636" y="2000"/>
                    <a:pt x="603" y="1957"/>
                  </a:cubicBezTo>
                  <a:cubicBezTo>
                    <a:pt x="533" y="1891"/>
                    <a:pt x="435" y="1859"/>
                    <a:pt x="397" y="1766"/>
                  </a:cubicBezTo>
                  <a:lnTo>
                    <a:pt x="402" y="1766"/>
                  </a:lnTo>
                  <a:cubicBezTo>
                    <a:pt x="299" y="1663"/>
                    <a:pt x="261" y="1527"/>
                    <a:pt x="207" y="1402"/>
                  </a:cubicBezTo>
                  <a:cubicBezTo>
                    <a:pt x="179" y="1348"/>
                    <a:pt x="201" y="1283"/>
                    <a:pt x="190" y="1223"/>
                  </a:cubicBezTo>
                  <a:cubicBezTo>
                    <a:pt x="147" y="984"/>
                    <a:pt x="217" y="766"/>
                    <a:pt x="332" y="571"/>
                  </a:cubicBezTo>
                  <a:cubicBezTo>
                    <a:pt x="440" y="380"/>
                    <a:pt x="625" y="250"/>
                    <a:pt x="843" y="206"/>
                  </a:cubicBezTo>
                  <a:cubicBezTo>
                    <a:pt x="886" y="199"/>
                    <a:pt x="927" y="195"/>
                    <a:pt x="968" y="195"/>
                  </a:cubicBezTo>
                  <a:close/>
                  <a:moveTo>
                    <a:pt x="1927" y="2045"/>
                  </a:moveTo>
                  <a:cubicBezTo>
                    <a:pt x="1936" y="2045"/>
                    <a:pt x="1943" y="2052"/>
                    <a:pt x="1946" y="2065"/>
                  </a:cubicBezTo>
                  <a:cubicBezTo>
                    <a:pt x="1962" y="2125"/>
                    <a:pt x="1990" y="2185"/>
                    <a:pt x="2028" y="2239"/>
                  </a:cubicBezTo>
                  <a:cubicBezTo>
                    <a:pt x="2044" y="2267"/>
                    <a:pt x="2022" y="2283"/>
                    <a:pt x="2000" y="2288"/>
                  </a:cubicBezTo>
                  <a:cubicBezTo>
                    <a:pt x="1881" y="2321"/>
                    <a:pt x="1778" y="2402"/>
                    <a:pt x="1685" y="2457"/>
                  </a:cubicBezTo>
                  <a:cubicBezTo>
                    <a:pt x="1593" y="2511"/>
                    <a:pt x="1495" y="2565"/>
                    <a:pt x="1397" y="2609"/>
                  </a:cubicBezTo>
                  <a:cubicBezTo>
                    <a:pt x="1387" y="2615"/>
                    <a:pt x="1379" y="2617"/>
                    <a:pt x="1372" y="2617"/>
                  </a:cubicBezTo>
                  <a:cubicBezTo>
                    <a:pt x="1353" y="2617"/>
                    <a:pt x="1344" y="2598"/>
                    <a:pt x="1332" y="2582"/>
                  </a:cubicBezTo>
                  <a:cubicBezTo>
                    <a:pt x="1321" y="2560"/>
                    <a:pt x="1305" y="2538"/>
                    <a:pt x="1294" y="2511"/>
                  </a:cubicBezTo>
                  <a:cubicBezTo>
                    <a:pt x="1245" y="2430"/>
                    <a:pt x="1256" y="2424"/>
                    <a:pt x="1332" y="2381"/>
                  </a:cubicBezTo>
                  <a:cubicBezTo>
                    <a:pt x="1484" y="2294"/>
                    <a:pt x="1647" y="2223"/>
                    <a:pt x="1794" y="2120"/>
                  </a:cubicBezTo>
                  <a:cubicBezTo>
                    <a:pt x="1832" y="2098"/>
                    <a:pt x="1870" y="2076"/>
                    <a:pt x="1908" y="2055"/>
                  </a:cubicBezTo>
                  <a:cubicBezTo>
                    <a:pt x="1914" y="2048"/>
                    <a:pt x="1921" y="2045"/>
                    <a:pt x="1927" y="2045"/>
                  </a:cubicBezTo>
                  <a:close/>
                  <a:moveTo>
                    <a:pt x="2090" y="2407"/>
                  </a:moveTo>
                  <a:cubicBezTo>
                    <a:pt x="2115" y="2407"/>
                    <a:pt x="2134" y="2428"/>
                    <a:pt x="2147" y="2468"/>
                  </a:cubicBezTo>
                  <a:cubicBezTo>
                    <a:pt x="2191" y="2620"/>
                    <a:pt x="2185" y="2609"/>
                    <a:pt x="2055" y="2718"/>
                  </a:cubicBezTo>
                  <a:cubicBezTo>
                    <a:pt x="1930" y="2821"/>
                    <a:pt x="1778" y="2892"/>
                    <a:pt x="1609" y="2913"/>
                  </a:cubicBezTo>
                  <a:cubicBezTo>
                    <a:pt x="1598" y="2915"/>
                    <a:pt x="1586" y="2916"/>
                    <a:pt x="1575" y="2916"/>
                  </a:cubicBezTo>
                  <a:cubicBezTo>
                    <a:pt x="1539" y="2916"/>
                    <a:pt x="1506" y="2905"/>
                    <a:pt x="1489" y="2859"/>
                  </a:cubicBezTo>
                  <a:lnTo>
                    <a:pt x="1495" y="2859"/>
                  </a:lnTo>
                  <a:cubicBezTo>
                    <a:pt x="1462" y="2859"/>
                    <a:pt x="1473" y="2832"/>
                    <a:pt x="1462" y="2816"/>
                  </a:cubicBezTo>
                  <a:cubicBezTo>
                    <a:pt x="1413" y="2750"/>
                    <a:pt x="1419" y="2756"/>
                    <a:pt x="1489" y="2718"/>
                  </a:cubicBezTo>
                  <a:cubicBezTo>
                    <a:pt x="1528" y="2696"/>
                    <a:pt x="1571" y="2685"/>
                    <a:pt x="1614" y="2674"/>
                  </a:cubicBezTo>
                  <a:cubicBezTo>
                    <a:pt x="1767" y="2614"/>
                    <a:pt x="1908" y="2538"/>
                    <a:pt x="2033" y="2435"/>
                  </a:cubicBezTo>
                  <a:cubicBezTo>
                    <a:pt x="2054" y="2416"/>
                    <a:pt x="2073" y="2407"/>
                    <a:pt x="2090" y="2407"/>
                  </a:cubicBezTo>
                  <a:close/>
                  <a:moveTo>
                    <a:pt x="977" y="0"/>
                  </a:moveTo>
                  <a:cubicBezTo>
                    <a:pt x="951" y="0"/>
                    <a:pt x="926" y="6"/>
                    <a:pt x="902" y="27"/>
                  </a:cubicBezTo>
                  <a:cubicBezTo>
                    <a:pt x="902" y="29"/>
                    <a:pt x="901" y="29"/>
                    <a:pt x="899" y="29"/>
                  </a:cubicBezTo>
                  <a:cubicBezTo>
                    <a:pt x="894" y="29"/>
                    <a:pt x="885" y="25"/>
                    <a:pt x="881" y="22"/>
                  </a:cubicBezTo>
                  <a:cubicBezTo>
                    <a:pt x="869" y="10"/>
                    <a:pt x="858" y="6"/>
                    <a:pt x="846" y="6"/>
                  </a:cubicBezTo>
                  <a:cubicBezTo>
                    <a:pt x="830" y="6"/>
                    <a:pt x="815" y="13"/>
                    <a:pt x="799" y="16"/>
                  </a:cubicBezTo>
                  <a:cubicBezTo>
                    <a:pt x="756" y="22"/>
                    <a:pt x="718" y="32"/>
                    <a:pt x="674" y="49"/>
                  </a:cubicBezTo>
                  <a:cubicBezTo>
                    <a:pt x="625" y="81"/>
                    <a:pt x="549" y="49"/>
                    <a:pt x="506" y="125"/>
                  </a:cubicBezTo>
                  <a:cubicBezTo>
                    <a:pt x="468" y="174"/>
                    <a:pt x="419" y="212"/>
                    <a:pt x="370" y="239"/>
                  </a:cubicBezTo>
                  <a:cubicBezTo>
                    <a:pt x="294" y="293"/>
                    <a:pt x="234" y="353"/>
                    <a:pt x="190" y="429"/>
                  </a:cubicBezTo>
                  <a:cubicBezTo>
                    <a:pt x="141" y="516"/>
                    <a:pt x="103" y="603"/>
                    <a:pt x="76" y="696"/>
                  </a:cubicBezTo>
                  <a:cubicBezTo>
                    <a:pt x="44" y="810"/>
                    <a:pt x="22" y="924"/>
                    <a:pt x="11" y="1043"/>
                  </a:cubicBezTo>
                  <a:cubicBezTo>
                    <a:pt x="0" y="1174"/>
                    <a:pt x="11" y="1299"/>
                    <a:pt x="49" y="1424"/>
                  </a:cubicBezTo>
                  <a:cubicBezTo>
                    <a:pt x="92" y="1560"/>
                    <a:pt x="147" y="1690"/>
                    <a:pt x="223" y="1810"/>
                  </a:cubicBezTo>
                  <a:cubicBezTo>
                    <a:pt x="288" y="1908"/>
                    <a:pt x="370" y="1995"/>
                    <a:pt x="468" y="2065"/>
                  </a:cubicBezTo>
                  <a:cubicBezTo>
                    <a:pt x="549" y="2125"/>
                    <a:pt x="641" y="2180"/>
                    <a:pt x="734" y="2228"/>
                  </a:cubicBezTo>
                  <a:cubicBezTo>
                    <a:pt x="783" y="2267"/>
                    <a:pt x="843" y="2299"/>
                    <a:pt x="902" y="2321"/>
                  </a:cubicBezTo>
                  <a:cubicBezTo>
                    <a:pt x="957" y="2332"/>
                    <a:pt x="1000" y="2364"/>
                    <a:pt x="1017" y="2408"/>
                  </a:cubicBezTo>
                  <a:cubicBezTo>
                    <a:pt x="1060" y="2473"/>
                    <a:pt x="1087" y="2549"/>
                    <a:pt x="1125" y="2609"/>
                  </a:cubicBezTo>
                  <a:cubicBezTo>
                    <a:pt x="1158" y="2658"/>
                    <a:pt x="1158" y="2718"/>
                    <a:pt x="1196" y="2761"/>
                  </a:cubicBezTo>
                  <a:cubicBezTo>
                    <a:pt x="1245" y="2821"/>
                    <a:pt x="1283" y="2886"/>
                    <a:pt x="1326" y="2946"/>
                  </a:cubicBezTo>
                  <a:cubicBezTo>
                    <a:pt x="1393" y="3038"/>
                    <a:pt x="1505" y="3107"/>
                    <a:pt x="1613" y="3107"/>
                  </a:cubicBezTo>
                  <a:cubicBezTo>
                    <a:pt x="1645" y="3107"/>
                    <a:pt x="1677" y="3101"/>
                    <a:pt x="1707" y="3087"/>
                  </a:cubicBezTo>
                  <a:cubicBezTo>
                    <a:pt x="1788" y="3055"/>
                    <a:pt x="1875" y="3055"/>
                    <a:pt x="1952" y="3017"/>
                  </a:cubicBezTo>
                  <a:cubicBezTo>
                    <a:pt x="1979" y="3006"/>
                    <a:pt x="1995" y="2984"/>
                    <a:pt x="2022" y="2973"/>
                  </a:cubicBezTo>
                  <a:cubicBezTo>
                    <a:pt x="2087" y="2951"/>
                    <a:pt x="2147" y="2913"/>
                    <a:pt x="2202" y="2870"/>
                  </a:cubicBezTo>
                  <a:cubicBezTo>
                    <a:pt x="2250" y="2826"/>
                    <a:pt x="2289" y="2777"/>
                    <a:pt x="2337" y="2739"/>
                  </a:cubicBezTo>
                  <a:cubicBezTo>
                    <a:pt x="2414" y="2674"/>
                    <a:pt x="2441" y="2560"/>
                    <a:pt x="2397" y="2468"/>
                  </a:cubicBezTo>
                  <a:cubicBezTo>
                    <a:pt x="2327" y="2343"/>
                    <a:pt x="2256" y="2212"/>
                    <a:pt x="2169" y="2093"/>
                  </a:cubicBezTo>
                  <a:cubicBezTo>
                    <a:pt x="2125" y="2022"/>
                    <a:pt x="2104" y="1940"/>
                    <a:pt x="2109" y="1859"/>
                  </a:cubicBezTo>
                  <a:cubicBezTo>
                    <a:pt x="2109" y="1811"/>
                    <a:pt x="2079" y="1775"/>
                    <a:pt x="2042" y="1775"/>
                  </a:cubicBezTo>
                  <a:cubicBezTo>
                    <a:pt x="2038" y="1775"/>
                    <a:pt x="2033" y="1776"/>
                    <a:pt x="2028" y="1777"/>
                  </a:cubicBezTo>
                  <a:cubicBezTo>
                    <a:pt x="2077" y="1728"/>
                    <a:pt x="2066" y="1669"/>
                    <a:pt x="2071" y="1614"/>
                  </a:cubicBezTo>
                  <a:cubicBezTo>
                    <a:pt x="2098" y="1495"/>
                    <a:pt x="2087" y="1375"/>
                    <a:pt x="2109" y="1255"/>
                  </a:cubicBezTo>
                  <a:cubicBezTo>
                    <a:pt x="2120" y="1190"/>
                    <a:pt x="2093" y="1125"/>
                    <a:pt x="2093" y="1060"/>
                  </a:cubicBezTo>
                  <a:cubicBezTo>
                    <a:pt x="2098" y="897"/>
                    <a:pt x="2060" y="739"/>
                    <a:pt x="1979" y="603"/>
                  </a:cubicBezTo>
                  <a:cubicBezTo>
                    <a:pt x="1930" y="511"/>
                    <a:pt x="1865" y="429"/>
                    <a:pt x="1788" y="359"/>
                  </a:cubicBezTo>
                  <a:cubicBezTo>
                    <a:pt x="1750" y="310"/>
                    <a:pt x="1707" y="266"/>
                    <a:pt x="1658" y="228"/>
                  </a:cubicBezTo>
                  <a:cubicBezTo>
                    <a:pt x="1560" y="152"/>
                    <a:pt x="1451" y="98"/>
                    <a:pt x="1332" y="65"/>
                  </a:cubicBezTo>
                  <a:cubicBezTo>
                    <a:pt x="1245" y="38"/>
                    <a:pt x="1152" y="22"/>
                    <a:pt x="1060" y="11"/>
                  </a:cubicBezTo>
                  <a:cubicBezTo>
                    <a:pt x="1034" y="8"/>
                    <a:pt x="1006" y="0"/>
                    <a:pt x="97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98" name="Google Shape;6965;p123"/>
            <p:cNvSpPr/>
            <p:nvPr/>
          </p:nvSpPr>
          <p:spPr>
            <a:xfrm>
              <a:off x="1705619" y="3084653"/>
              <a:ext cx="23969" cy="104329"/>
            </a:xfrm>
            <a:custGeom>
              <a:avLst/>
              <a:gdLst/>
              <a:ahLst/>
              <a:cxnLst/>
              <a:rect l="l" t="t" r="r" b="b"/>
              <a:pathLst>
                <a:path w="207" h="901" extrusionOk="0">
                  <a:moveTo>
                    <a:pt x="130" y="1"/>
                  </a:moveTo>
                  <a:cubicBezTo>
                    <a:pt x="118" y="1"/>
                    <a:pt x="104" y="8"/>
                    <a:pt x="87" y="26"/>
                  </a:cubicBezTo>
                  <a:cubicBezTo>
                    <a:pt x="33" y="91"/>
                    <a:pt x="5" y="173"/>
                    <a:pt x="5" y="259"/>
                  </a:cubicBezTo>
                  <a:cubicBezTo>
                    <a:pt x="0" y="346"/>
                    <a:pt x="0" y="433"/>
                    <a:pt x="5" y="520"/>
                  </a:cubicBezTo>
                  <a:cubicBezTo>
                    <a:pt x="16" y="651"/>
                    <a:pt x="5" y="781"/>
                    <a:pt x="98" y="901"/>
                  </a:cubicBezTo>
                  <a:cubicBezTo>
                    <a:pt x="131" y="868"/>
                    <a:pt x="163" y="847"/>
                    <a:pt x="169" y="798"/>
                  </a:cubicBezTo>
                  <a:cubicBezTo>
                    <a:pt x="196" y="689"/>
                    <a:pt x="169" y="575"/>
                    <a:pt x="190" y="466"/>
                  </a:cubicBezTo>
                  <a:cubicBezTo>
                    <a:pt x="207" y="374"/>
                    <a:pt x="163" y="292"/>
                    <a:pt x="179" y="205"/>
                  </a:cubicBezTo>
                  <a:cubicBezTo>
                    <a:pt x="190" y="151"/>
                    <a:pt x="190" y="96"/>
                    <a:pt x="169" y="47"/>
                  </a:cubicBezTo>
                  <a:cubicBezTo>
                    <a:pt x="159" y="18"/>
                    <a:pt x="147" y="1"/>
                    <a:pt x="1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99" name="Google Shape;6966;p123"/>
            <p:cNvSpPr/>
            <p:nvPr/>
          </p:nvSpPr>
          <p:spPr>
            <a:xfrm>
              <a:off x="1749041" y="3122864"/>
              <a:ext cx="44117" cy="67391"/>
            </a:xfrm>
            <a:custGeom>
              <a:avLst/>
              <a:gdLst/>
              <a:ahLst/>
              <a:cxnLst/>
              <a:rect l="l" t="t" r="r" b="b"/>
              <a:pathLst>
                <a:path w="381" h="582" extrusionOk="0">
                  <a:moveTo>
                    <a:pt x="332" y="0"/>
                  </a:moveTo>
                  <a:cubicBezTo>
                    <a:pt x="294" y="6"/>
                    <a:pt x="256" y="16"/>
                    <a:pt x="223" y="27"/>
                  </a:cubicBezTo>
                  <a:cubicBezTo>
                    <a:pt x="179" y="98"/>
                    <a:pt x="131" y="163"/>
                    <a:pt x="93" y="223"/>
                  </a:cubicBezTo>
                  <a:cubicBezTo>
                    <a:pt x="33" y="299"/>
                    <a:pt x="0" y="397"/>
                    <a:pt x="0" y="495"/>
                  </a:cubicBezTo>
                  <a:cubicBezTo>
                    <a:pt x="0" y="555"/>
                    <a:pt x="71" y="533"/>
                    <a:pt x="71" y="582"/>
                  </a:cubicBezTo>
                  <a:cubicBezTo>
                    <a:pt x="98" y="582"/>
                    <a:pt x="125" y="560"/>
                    <a:pt x="136" y="533"/>
                  </a:cubicBezTo>
                  <a:cubicBezTo>
                    <a:pt x="169" y="457"/>
                    <a:pt x="207" y="392"/>
                    <a:pt x="261" y="332"/>
                  </a:cubicBezTo>
                  <a:cubicBezTo>
                    <a:pt x="337" y="256"/>
                    <a:pt x="348" y="158"/>
                    <a:pt x="370" y="65"/>
                  </a:cubicBezTo>
                  <a:cubicBezTo>
                    <a:pt x="381" y="33"/>
                    <a:pt x="364" y="0"/>
                    <a:pt x="3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300" name="Google Shape;6967;p123"/>
            <p:cNvSpPr/>
            <p:nvPr/>
          </p:nvSpPr>
          <p:spPr>
            <a:xfrm>
              <a:off x="1644480" y="3130969"/>
              <a:ext cx="47359" cy="66696"/>
            </a:xfrm>
            <a:custGeom>
              <a:avLst/>
              <a:gdLst/>
              <a:ahLst/>
              <a:cxnLst/>
              <a:rect l="l" t="t" r="r" b="b"/>
              <a:pathLst>
                <a:path w="409" h="576" extrusionOk="0">
                  <a:moveTo>
                    <a:pt x="71" y="1"/>
                  </a:moveTo>
                  <a:cubicBezTo>
                    <a:pt x="1" y="93"/>
                    <a:pt x="61" y="169"/>
                    <a:pt x="88" y="245"/>
                  </a:cubicBezTo>
                  <a:cubicBezTo>
                    <a:pt x="131" y="332"/>
                    <a:pt x="175" y="414"/>
                    <a:pt x="224" y="495"/>
                  </a:cubicBezTo>
                  <a:cubicBezTo>
                    <a:pt x="240" y="528"/>
                    <a:pt x="262" y="555"/>
                    <a:pt x="294" y="572"/>
                  </a:cubicBezTo>
                  <a:cubicBezTo>
                    <a:pt x="301" y="574"/>
                    <a:pt x="309" y="576"/>
                    <a:pt x="317" y="576"/>
                  </a:cubicBezTo>
                  <a:cubicBezTo>
                    <a:pt x="340" y="576"/>
                    <a:pt x="365" y="565"/>
                    <a:pt x="381" y="544"/>
                  </a:cubicBezTo>
                  <a:cubicBezTo>
                    <a:pt x="403" y="506"/>
                    <a:pt x="408" y="463"/>
                    <a:pt x="398" y="425"/>
                  </a:cubicBezTo>
                  <a:cubicBezTo>
                    <a:pt x="370" y="354"/>
                    <a:pt x="327" y="300"/>
                    <a:pt x="294" y="229"/>
                  </a:cubicBezTo>
                  <a:cubicBezTo>
                    <a:pt x="267" y="175"/>
                    <a:pt x="245" y="104"/>
                    <a:pt x="180" y="77"/>
                  </a:cubicBezTo>
                  <a:cubicBezTo>
                    <a:pt x="137" y="55"/>
                    <a:pt x="93" y="55"/>
                    <a:pt x="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511854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62928" y="281517"/>
            <a:ext cx="1054238" cy="855174"/>
          </a:xfrm>
          <a:prstGeom prst="rect">
            <a:avLst/>
          </a:prstGeom>
        </p:spPr>
      </p:pic>
      <p:pic>
        <p:nvPicPr>
          <p:cNvPr id="11" name="Imagen 10"/>
          <p:cNvPicPr>
            <a:picLocks noChangeAspect="1"/>
          </p:cNvPicPr>
          <p:nvPr/>
        </p:nvPicPr>
        <p:blipFill rotWithShape="1">
          <a:blip r:embed="rId4"/>
          <a:srcRect t="6822"/>
          <a:stretch/>
        </p:blipFill>
        <p:spPr>
          <a:xfrm rot="5400000" flipV="1">
            <a:off x="-3337524" y="3393437"/>
            <a:ext cx="7087496" cy="412445"/>
          </a:xfrm>
          <a:prstGeom prst="rect">
            <a:avLst/>
          </a:prstGeom>
        </p:spPr>
      </p:pic>
      <p:sp>
        <p:nvSpPr>
          <p:cNvPr id="14" name="Anillo 13"/>
          <p:cNvSpPr/>
          <p:nvPr/>
        </p:nvSpPr>
        <p:spPr>
          <a:xfrm>
            <a:off x="11760406" y="6432360"/>
            <a:ext cx="656761" cy="642231"/>
          </a:xfrm>
          <a:prstGeom prst="donut">
            <a:avLst/>
          </a:pr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934" dirty="0">
                <a:ln w="0"/>
                <a:solidFill>
                  <a:schemeClr val="tx1"/>
                </a:solidFill>
                <a:effectLst>
                  <a:outerShdw blurRad="38100" dist="19050" dir="2700000" algn="tl" rotWithShape="0">
                    <a:schemeClr val="dk1">
                      <a:alpha val="40000"/>
                    </a:schemeClr>
                  </a:outerShdw>
                </a:effectLst>
              </a:rPr>
              <a:t>7</a:t>
            </a:r>
            <a:endParaRPr lang="es-MX" sz="1934" dirty="0">
              <a:ln w="0"/>
              <a:solidFill>
                <a:schemeClr val="tx1"/>
              </a:solidFill>
              <a:effectLst>
                <a:outerShdw blurRad="38100" dist="19050" dir="2700000" algn="tl" rotWithShape="0">
                  <a:schemeClr val="dk1">
                    <a:alpha val="40000"/>
                  </a:schemeClr>
                </a:outerShdw>
              </a:effectLst>
            </a:endParaRPr>
          </a:p>
        </p:txBody>
      </p:sp>
      <p:pic>
        <p:nvPicPr>
          <p:cNvPr id="16" name="Imagen 15"/>
          <p:cNvPicPr>
            <a:picLocks noChangeAspect="1"/>
          </p:cNvPicPr>
          <p:nvPr/>
        </p:nvPicPr>
        <p:blipFill rotWithShape="1">
          <a:blip r:embed="rId4"/>
          <a:srcRect t="6822"/>
          <a:stretch/>
        </p:blipFill>
        <p:spPr>
          <a:xfrm rot="10800000" flipV="1">
            <a:off x="418911" y="55911"/>
            <a:ext cx="7087496" cy="305999"/>
          </a:xfrm>
          <a:prstGeom prst="rect">
            <a:avLst/>
          </a:prstGeom>
        </p:spPr>
      </p:pic>
      <p:sp>
        <p:nvSpPr>
          <p:cNvPr id="8" name="Rectángulo 7"/>
          <p:cNvSpPr/>
          <p:nvPr/>
        </p:nvSpPr>
        <p:spPr>
          <a:xfrm flipH="1">
            <a:off x="2844284" y="773954"/>
            <a:ext cx="6930651" cy="523220"/>
          </a:xfrm>
          <a:prstGeom prst="rect">
            <a:avLst/>
          </a:prstGeom>
        </p:spPr>
        <p:txBody>
          <a:bodyPr wrap="square">
            <a:spAutoFit/>
          </a:bodyPr>
          <a:lstStyle/>
          <a:p>
            <a:pPr algn="ctr">
              <a:spcAft>
                <a:spcPts val="505"/>
              </a:spcAft>
              <a:defRPr/>
            </a:pPr>
            <a:r>
              <a:rPr lang="es-ES" sz="1400" b="1" spc="-5" dirty="0">
                <a:solidFill>
                  <a:schemeClr val="tx2"/>
                </a:solidFill>
                <a:latin typeface="Arial Rounded MT Bold" panose="020F0704030504030204" pitchFamily="34" charset="0"/>
                <a:cs typeface="Bahnschrift"/>
              </a:rPr>
              <a:t>Los Ingresos </a:t>
            </a:r>
            <a:r>
              <a:rPr lang="es-ES" sz="1400" b="1" spc="-5" dirty="0" smtClean="0">
                <a:solidFill>
                  <a:schemeClr val="tx2"/>
                </a:solidFill>
                <a:latin typeface="Arial Rounded MT Bold" panose="020F0704030504030204" pitchFamily="34" charset="0"/>
                <a:cs typeface="Bahnschrift"/>
              </a:rPr>
              <a:t>Propios previstos para el </a:t>
            </a:r>
            <a:r>
              <a:rPr lang="es-ES" sz="1400" b="1" spc="-5" dirty="0">
                <a:solidFill>
                  <a:schemeClr val="tx2"/>
                </a:solidFill>
                <a:latin typeface="Arial Rounded MT Bold" panose="020F0704030504030204" pitchFamily="34" charset="0"/>
                <a:cs typeface="Bahnschrift"/>
              </a:rPr>
              <a:t>Ejercicio Fiscal </a:t>
            </a:r>
            <a:r>
              <a:rPr lang="es-ES" sz="1400" b="1" spc="-5" dirty="0" smtClean="0">
                <a:solidFill>
                  <a:schemeClr val="tx2"/>
                </a:solidFill>
                <a:latin typeface="Arial Rounded MT Bold" panose="020F0704030504030204" pitchFamily="34" charset="0"/>
                <a:cs typeface="Bahnschrift"/>
              </a:rPr>
              <a:t>2025 en la Ley de Ingresos provienen :</a:t>
            </a:r>
            <a:endParaRPr lang="es-MX" sz="1400" b="1" spc="-5" dirty="0">
              <a:solidFill>
                <a:schemeClr val="tx2"/>
              </a:solidFill>
              <a:latin typeface="Arial Rounded MT Bold" panose="020F0704030504030204" pitchFamily="34" charset="0"/>
              <a:cs typeface="Bahnschrift"/>
            </a:endParaRPr>
          </a:p>
        </p:txBody>
      </p:sp>
      <p:grpSp>
        <p:nvGrpSpPr>
          <p:cNvPr id="13" name="Grupo 12"/>
          <p:cNvGrpSpPr/>
          <p:nvPr/>
        </p:nvGrpSpPr>
        <p:grpSpPr>
          <a:xfrm>
            <a:off x="4623372" y="1662260"/>
            <a:ext cx="3372474" cy="1095442"/>
            <a:chOff x="4933912" y="1662322"/>
            <a:chExt cx="3372474" cy="1095442"/>
          </a:xfrm>
        </p:grpSpPr>
        <p:sp>
          <p:nvSpPr>
            <p:cNvPr id="10" name="Google Shape;1658;p65"/>
            <p:cNvSpPr/>
            <p:nvPr/>
          </p:nvSpPr>
          <p:spPr>
            <a:xfrm>
              <a:off x="4933912" y="1662322"/>
              <a:ext cx="3299322" cy="50676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rgbClr val="B3CFF0">
                <a:alpha val="50000"/>
              </a:srgbClr>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4484" tIns="94484" rIns="94484" bIns="94484" anchor="ctr" anchorCtr="0">
              <a:noAutofit/>
            </a:bodyPr>
            <a:lstStyle/>
            <a:p>
              <a:pPr algn="ctr"/>
              <a:r>
                <a:rPr lang="es-ES" sz="1447" dirty="0" smtClean="0">
                  <a:ln w="0"/>
                  <a:solidFill>
                    <a:sysClr val="windowText" lastClr="000000"/>
                  </a:solidFill>
                  <a:effectLst>
                    <a:outerShdw blurRad="38100" dist="19050" dir="2700000" algn="tl" rotWithShape="0">
                      <a:schemeClr val="dk1">
                        <a:alpha val="40000"/>
                      </a:schemeClr>
                    </a:outerShdw>
                  </a:effectLst>
                  <a:latin typeface="Arial Rounded MT Bold" panose="020F0704030504030204" pitchFamily="34" charset="0"/>
                </a:rPr>
                <a:t>FUENTES DE INGRESOS</a:t>
              </a:r>
              <a:endParaRPr lang="es-ES" sz="1447" dirty="0">
                <a:solidFill>
                  <a:sysClr val="windowText" lastClr="000000"/>
                </a:solidFill>
                <a:latin typeface="Arial Rounded MT Bold" panose="020F0704030504030204" pitchFamily="34" charset="0"/>
              </a:endParaRPr>
            </a:p>
          </p:txBody>
        </p:sp>
        <p:sp>
          <p:nvSpPr>
            <p:cNvPr id="118" name="Google Shape;2609;p85"/>
            <p:cNvSpPr/>
            <p:nvPr/>
          </p:nvSpPr>
          <p:spPr>
            <a:xfrm rot="5400000">
              <a:off x="6331990" y="783368"/>
              <a:ext cx="663420" cy="3285372"/>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000" dirty="0" smtClean="0">
                  <a:solidFill>
                    <a:schemeClr val="tx1"/>
                  </a:solidFill>
                  <a:latin typeface="Arial Rounded MT Bold" panose="020F0704030504030204" pitchFamily="34" charset="0"/>
                </a:rPr>
                <a:t>TOTAL INGRESOS PROPIOS</a:t>
              </a:r>
              <a:endParaRPr lang="es-ES" sz="1600" dirty="0">
                <a:solidFill>
                  <a:schemeClr val="tx1"/>
                </a:solidFill>
                <a:latin typeface="Arial Rounded MT Bold" panose="020F0704030504030204" pitchFamily="34" charset="0"/>
              </a:endParaRPr>
            </a:p>
            <a:p>
              <a:pPr algn="ctr"/>
              <a:r>
                <a:rPr lang="es-ES" sz="1600" b="1"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$1,131,748,625.00</a:t>
              </a:r>
              <a:endParaRPr sz="16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grpSp>
      <p:grpSp>
        <p:nvGrpSpPr>
          <p:cNvPr id="12" name="Grupo 11"/>
          <p:cNvGrpSpPr/>
          <p:nvPr/>
        </p:nvGrpSpPr>
        <p:grpSpPr>
          <a:xfrm>
            <a:off x="1103643" y="2391228"/>
            <a:ext cx="10545252" cy="4752180"/>
            <a:chOff x="1131635" y="2197708"/>
            <a:chExt cx="10545252" cy="4752180"/>
          </a:xfrm>
        </p:grpSpPr>
        <p:grpSp>
          <p:nvGrpSpPr>
            <p:cNvPr id="2" name="Grupo 1"/>
            <p:cNvGrpSpPr/>
            <p:nvPr/>
          </p:nvGrpSpPr>
          <p:grpSpPr>
            <a:xfrm>
              <a:off x="1131635" y="2742964"/>
              <a:ext cx="2088000" cy="2700000"/>
              <a:chOff x="1693588" y="2756898"/>
              <a:chExt cx="2060760" cy="2665186"/>
            </a:xfrm>
          </p:grpSpPr>
          <p:sp>
            <p:nvSpPr>
              <p:cNvPr id="76" name="Google Shape;6775;p122"/>
              <p:cNvSpPr/>
              <p:nvPr/>
            </p:nvSpPr>
            <p:spPr>
              <a:xfrm>
                <a:off x="1822754" y="3334410"/>
                <a:ext cx="1676903" cy="2087674"/>
              </a:xfrm>
              <a:custGeom>
                <a:avLst/>
                <a:gdLst/>
                <a:ahLst/>
                <a:cxnLst/>
                <a:rect l="l" t="t" r="r" b="b"/>
                <a:pathLst>
                  <a:path w="3796" h="10908" extrusionOk="0">
                    <a:moveTo>
                      <a:pt x="3698" y="4576"/>
                    </a:moveTo>
                    <a:cubicBezTo>
                      <a:pt x="3669" y="5532"/>
                      <a:pt x="3708" y="6830"/>
                      <a:pt x="3776" y="8127"/>
                    </a:cubicBezTo>
                    <a:cubicBezTo>
                      <a:pt x="3795" y="8303"/>
                      <a:pt x="3747" y="8478"/>
                      <a:pt x="3639" y="8615"/>
                    </a:cubicBezTo>
                    <a:cubicBezTo>
                      <a:pt x="3395" y="8927"/>
                      <a:pt x="3171" y="9249"/>
                      <a:pt x="2908" y="9542"/>
                    </a:cubicBezTo>
                    <a:cubicBezTo>
                      <a:pt x="2566" y="9932"/>
                      <a:pt x="2244" y="10332"/>
                      <a:pt x="1903" y="10712"/>
                    </a:cubicBezTo>
                    <a:cubicBezTo>
                      <a:pt x="1864" y="10761"/>
                      <a:pt x="1815" y="10800"/>
                      <a:pt x="1776" y="10849"/>
                    </a:cubicBezTo>
                    <a:cubicBezTo>
                      <a:pt x="1737" y="10898"/>
                      <a:pt x="1688" y="10908"/>
                      <a:pt x="1630" y="10859"/>
                    </a:cubicBezTo>
                    <a:cubicBezTo>
                      <a:pt x="1493" y="10761"/>
                      <a:pt x="1376" y="10644"/>
                      <a:pt x="1259" y="10517"/>
                    </a:cubicBezTo>
                    <a:cubicBezTo>
                      <a:pt x="995" y="10205"/>
                      <a:pt x="722" y="9893"/>
                      <a:pt x="449" y="9581"/>
                    </a:cubicBezTo>
                    <a:cubicBezTo>
                      <a:pt x="313" y="9415"/>
                      <a:pt x="196" y="9249"/>
                      <a:pt x="88" y="9073"/>
                    </a:cubicBezTo>
                    <a:cubicBezTo>
                      <a:pt x="49" y="9005"/>
                      <a:pt x="30" y="8917"/>
                      <a:pt x="30" y="8839"/>
                    </a:cubicBezTo>
                    <a:cubicBezTo>
                      <a:pt x="69" y="8108"/>
                      <a:pt x="30" y="7366"/>
                      <a:pt x="30" y="6635"/>
                    </a:cubicBezTo>
                    <a:cubicBezTo>
                      <a:pt x="0" y="5259"/>
                      <a:pt x="0" y="3874"/>
                      <a:pt x="39" y="2498"/>
                    </a:cubicBezTo>
                    <a:cubicBezTo>
                      <a:pt x="59" y="1776"/>
                      <a:pt x="108" y="1054"/>
                      <a:pt x="157" y="333"/>
                    </a:cubicBezTo>
                    <a:cubicBezTo>
                      <a:pt x="166" y="137"/>
                      <a:pt x="166" y="137"/>
                      <a:pt x="371" y="98"/>
                    </a:cubicBezTo>
                    <a:cubicBezTo>
                      <a:pt x="703" y="30"/>
                      <a:pt x="1044" y="1"/>
                      <a:pt x="1386" y="1"/>
                    </a:cubicBezTo>
                    <a:cubicBezTo>
                      <a:pt x="1903" y="11"/>
                      <a:pt x="2420" y="11"/>
                      <a:pt x="2927" y="1"/>
                    </a:cubicBezTo>
                    <a:cubicBezTo>
                      <a:pt x="3171" y="1"/>
                      <a:pt x="3415" y="20"/>
                      <a:pt x="3659" y="69"/>
                    </a:cubicBezTo>
                    <a:cubicBezTo>
                      <a:pt x="3756" y="79"/>
                      <a:pt x="3766" y="128"/>
                      <a:pt x="3766" y="206"/>
                    </a:cubicBezTo>
                    <a:cubicBezTo>
                      <a:pt x="3756" y="284"/>
                      <a:pt x="3766" y="391"/>
                      <a:pt x="3756" y="479"/>
                    </a:cubicBezTo>
                    <a:cubicBezTo>
                      <a:pt x="3708" y="1737"/>
                      <a:pt x="3708" y="2986"/>
                      <a:pt x="3698" y="4576"/>
                    </a:cubicBezTo>
                    <a:close/>
                  </a:path>
                </a:pathLst>
              </a:custGeom>
              <a:solidFill>
                <a:schemeClr val="accent3">
                  <a:lumMod val="20000"/>
                  <a:lumOff val="80000"/>
                </a:schemeClr>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40" spc="-5" dirty="0" smtClean="0">
                    <a:latin typeface="Arial Rounded MT Bold" panose="020F0704030504030204" pitchFamily="34" charset="0"/>
                  </a:rPr>
                  <a:t>Contribuciones a pagar para el fortalecimiento del Municipio</a:t>
                </a:r>
                <a:endParaRPr sz="1240" spc="-5" dirty="0">
                  <a:latin typeface="Arial Rounded MT Bold" panose="020F0704030504030204" pitchFamily="34" charset="0"/>
                </a:endParaRPr>
              </a:p>
            </p:txBody>
          </p:sp>
          <p:grpSp>
            <p:nvGrpSpPr>
              <p:cNvPr id="54" name="Google Shape;6782;p122"/>
              <p:cNvGrpSpPr/>
              <p:nvPr/>
            </p:nvGrpSpPr>
            <p:grpSpPr>
              <a:xfrm>
                <a:off x="1693588" y="2756898"/>
                <a:ext cx="2060760" cy="926805"/>
                <a:chOff x="2896342" y="3620565"/>
                <a:chExt cx="1240460" cy="569657"/>
              </a:xfrm>
            </p:grpSpPr>
            <p:sp>
              <p:nvSpPr>
                <p:cNvPr id="55" name="Google Shape;6783;p122"/>
                <p:cNvSpPr/>
                <p:nvPr/>
              </p:nvSpPr>
              <p:spPr>
                <a:xfrm>
                  <a:off x="2896342" y="3620565"/>
                  <a:ext cx="1240460" cy="569657"/>
                </a:xfrm>
                <a:custGeom>
                  <a:avLst/>
                  <a:gdLst/>
                  <a:ahLst/>
                  <a:cxnLst/>
                  <a:rect l="l" t="t" r="r" b="b"/>
                  <a:pathLst>
                    <a:path w="20800" h="9552" extrusionOk="0">
                      <a:moveTo>
                        <a:pt x="12283" y="9473"/>
                      </a:moveTo>
                      <a:cubicBezTo>
                        <a:pt x="11600" y="9483"/>
                        <a:pt x="10947" y="9493"/>
                        <a:pt x="10283" y="9522"/>
                      </a:cubicBezTo>
                      <a:cubicBezTo>
                        <a:pt x="9376" y="9551"/>
                        <a:pt x="8469" y="9522"/>
                        <a:pt x="7562" y="9464"/>
                      </a:cubicBezTo>
                      <a:cubicBezTo>
                        <a:pt x="6420" y="9395"/>
                        <a:pt x="5279" y="9337"/>
                        <a:pt x="4128" y="9288"/>
                      </a:cubicBezTo>
                      <a:cubicBezTo>
                        <a:pt x="3435" y="9269"/>
                        <a:pt x="2742" y="9200"/>
                        <a:pt x="2059" y="9103"/>
                      </a:cubicBezTo>
                      <a:cubicBezTo>
                        <a:pt x="1776" y="9054"/>
                        <a:pt x="1494" y="8976"/>
                        <a:pt x="1230" y="8869"/>
                      </a:cubicBezTo>
                      <a:cubicBezTo>
                        <a:pt x="840" y="8722"/>
                        <a:pt x="538" y="8410"/>
                        <a:pt x="411" y="8010"/>
                      </a:cubicBezTo>
                      <a:cubicBezTo>
                        <a:pt x="303" y="7669"/>
                        <a:pt x="216" y="7317"/>
                        <a:pt x="167" y="6956"/>
                      </a:cubicBezTo>
                      <a:cubicBezTo>
                        <a:pt x="60" y="6313"/>
                        <a:pt x="60" y="5649"/>
                        <a:pt x="30" y="4996"/>
                      </a:cubicBezTo>
                      <a:cubicBezTo>
                        <a:pt x="1" y="4547"/>
                        <a:pt x="11" y="4098"/>
                        <a:pt x="50" y="3659"/>
                      </a:cubicBezTo>
                      <a:cubicBezTo>
                        <a:pt x="79" y="3269"/>
                        <a:pt x="186" y="2888"/>
                        <a:pt x="352" y="2537"/>
                      </a:cubicBezTo>
                      <a:cubicBezTo>
                        <a:pt x="577" y="2059"/>
                        <a:pt x="1016" y="1708"/>
                        <a:pt x="1533" y="1591"/>
                      </a:cubicBezTo>
                      <a:cubicBezTo>
                        <a:pt x="1962" y="1493"/>
                        <a:pt x="2411" y="1445"/>
                        <a:pt x="2859" y="1445"/>
                      </a:cubicBezTo>
                      <a:cubicBezTo>
                        <a:pt x="4264" y="1386"/>
                        <a:pt x="5659" y="1367"/>
                        <a:pt x="7054" y="1396"/>
                      </a:cubicBezTo>
                      <a:cubicBezTo>
                        <a:pt x="8440" y="1435"/>
                        <a:pt x="9815" y="1503"/>
                        <a:pt x="11191" y="1581"/>
                      </a:cubicBezTo>
                      <a:cubicBezTo>
                        <a:pt x="11922" y="1630"/>
                        <a:pt x="12654" y="1718"/>
                        <a:pt x="13386" y="1766"/>
                      </a:cubicBezTo>
                      <a:cubicBezTo>
                        <a:pt x="13990" y="1806"/>
                        <a:pt x="14605" y="1884"/>
                        <a:pt x="15229" y="1854"/>
                      </a:cubicBezTo>
                      <a:cubicBezTo>
                        <a:pt x="15532" y="1845"/>
                        <a:pt x="15824" y="1903"/>
                        <a:pt x="16127" y="1884"/>
                      </a:cubicBezTo>
                      <a:cubicBezTo>
                        <a:pt x="16254" y="1893"/>
                        <a:pt x="16361" y="1815"/>
                        <a:pt x="16390" y="1698"/>
                      </a:cubicBezTo>
                      <a:cubicBezTo>
                        <a:pt x="16898" y="489"/>
                        <a:pt x="18351" y="1"/>
                        <a:pt x="19483" y="674"/>
                      </a:cubicBezTo>
                      <a:cubicBezTo>
                        <a:pt x="20605" y="1357"/>
                        <a:pt x="20800" y="2908"/>
                        <a:pt x="19873" y="3844"/>
                      </a:cubicBezTo>
                      <a:cubicBezTo>
                        <a:pt x="19717" y="3991"/>
                        <a:pt x="19639" y="4205"/>
                        <a:pt x="19658" y="4420"/>
                      </a:cubicBezTo>
                      <a:cubicBezTo>
                        <a:pt x="19678" y="5483"/>
                        <a:pt x="19639" y="6547"/>
                        <a:pt x="19532" y="7610"/>
                      </a:cubicBezTo>
                      <a:cubicBezTo>
                        <a:pt x="19502" y="7893"/>
                        <a:pt x="19434" y="8176"/>
                        <a:pt x="19327" y="8449"/>
                      </a:cubicBezTo>
                      <a:cubicBezTo>
                        <a:pt x="19219" y="8722"/>
                        <a:pt x="19005" y="8947"/>
                        <a:pt x="18732" y="9064"/>
                      </a:cubicBezTo>
                      <a:cubicBezTo>
                        <a:pt x="18400" y="9220"/>
                        <a:pt x="18039" y="9317"/>
                        <a:pt x="17668" y="9337"/>
                      </a:cubicBezTo>
                      <a:cubicBezTo>
                        <a:pt x="16771" y="9415"/>
                        <a:pt x="15864" y="9454"/>
                        <a:pt x="14966" y="9434"/>
                      </a:cubicBezTo>
                      <a:cubicBezTo>
                        <a:pt x="14059" y="9425"/>
                        <a:pt x="13161" y="9503"/>
                        <a:pt x="12283" y="9473"/>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56" name="Google Shape;6784;p122"/>
                <p:cNvSpPr/>
                <p:nvPr/>
              </p:nvSpPr>
              <p:spPr>
                <a:xfrm>
                  <a:off x="2960394" y="3777056"/>
                  <a:ext cx="1036798" cy="331107"/>
                </a:xfrm>
                <a:custGeom>
                  <a:avLst/>
                  <a:gdLst/>
                  <a:ahLst/>
                  <a:cxnLst/>
                  <a:rect l="l" t="t" r="r" b="b"/>
                  <a:pathLst>
                    <a:path w="17385" h="5552" extrusionOk="0">
                      <a:moveTo>
                        <a:pt x="7180" y="40"/>
                      </a:moveTo>
                      <a:cubicBezTo>
                        <a:pt x="8214" y="69"/>
                        <a:pt x="9453" y="99"/>
                        <a:pt x="10692" y="167"/>
                      </a:cubicBezTo>
                      <a:cubicBezTo>
                        <a:pt x="11063" y="186"/>
                        <a:pt x="11424" y="186"/>
                        <a:pt x="11795" y="196"/>
                      </a:cubicBezTo>
                      <a:cubicBezTo>
                        <a:pt x="12263" y="216"/>
                        <a:pt x="12731" y="245"/>
                        <a:pt x="13190" y="294"/>
                      </a:cubicBezTo>
                      <a:cubicBezTo>
                        <a:pt x="13755" y="342"/>
                        <a:pt x="14321" y="333"/>
                        <a:pt x="14877" y="362"/>
                      </a:cubicBezTo>
                      <a:lnTo>
                        <a:pt x="14975" y="362"/>
                      </a:lnTo>
                      <a:cubicBezTo>
                        <a:pt x="15121" y="352"/>
                        <a:pt x="15258" y="450"/>
                        <a:pt x="15297" y="596"/>
                      </a:cubicBezTo>
                      <a:cubicBezTo>
                        <a:pt x="15589" y="1377"/>
                        <a:pt x="16341" y="1894"/>
                        <a:pt x="17170" y="1894"/>
                      </a:cubicBezTo>
                      <a:cubicBezTo>
                        <a:pt x="17384" y="1894"/>
                        <a:pt x="17384" y="1894"/>
                        <a:pt x="17355" y="2108"/>
                      </a:cubicBezTo>
                      <a:cubicBezTo>
                        <a:pt x="17267" y="2723"/>
                        <a:pt x="17209" y="3357"/>
                        <a:pt x="17189" y="3981"/>
                      </a:cubicBezTo>
                      <a:cubicBezTo>
                        <a:pt x="17180" y="4206"/>
                        <a:pt x="17150" y="4420"/>
                        <a:pt x="17121" y="4645"/>
                      </a:cubicBezTo>
                      <a:cubicBezTo>
                        <a:pt x="17082" y="4879"/>
                        <a:pt x="16936" y="5084"/>
                        <a:pt x="16721" y="5191"/>
                      </a:cubicBezTo>
                      <a:cubicBezTo>
                        <a:pt x="16487" y="5308"/>
                        <a:pt x="16233" y="5367"/>
                        <a:pt x="15970" y="5376"/>
                      </a:cubicBezTo>
                      <a:cubicBezTo>
                        <a:pt x="15160" y="5406"/>
                        <a:pt x="14360" y="5464"/>
                        <a:pt x="13560" y="5474"/>
                      </a:cubicBezTo>
                      <a:cubicBezTo>
                        <a:pt x="12321" y="5493"/>
                        <a:pt x="11082" y="5552"/>
                        <a:pt x="9843" y="5552"/>
                      </a:cubicBezTo>
                      <a:cubicBezTo>
                        <a:pt x="8702" y="5552"/>
                        <a:pt x="7570" y="5464"/>
                        <a:pt x="6439" y="5367"/>
                      </a:cubicBezTo>
                      <a:cubicBezTo>
                        <a:pt x="5795" y="5308"/>
                        <a:pt x="5141" y="5298"/>
                        <a:pt x="4497" y="5249"/>
                      </a:cubicBezTo>
                      <a:cubicBezTo>
                        <a:pt x="3561" y="5191"/>
                        <a:pt x="2624" y="5230"/>
                        <a:pt x="1688" y="5191"/>
                      </a:cubicBezTo>
                      <a:cubicBezTo>
                        <a:pt x="1483" y="5181"/>
                        <a:pt x="1278" y="5162"/>
                        <a:pt x="1083" y="5103"/>
                      </a:cubicBezTo>
                      <a:cubicBezTo>
                        <a:pt x="673" y="5006"/>
                        <a:pt x="351" y="4684"/>
                        <a:pt x="273" y="4274"/>
                      </a:cubicBezTo>
                      <a:cubicBezTo>
                        <a:pt x="107" y="3581"/>
                        <a:pt x="20" y="2889"/>
                        <a:pt x="10" y="2186"/>
                      </a:cubicBezTo>
                      <a:cubicBezTo>
                        <a:pt x="0" y="1806"/>
                        <a:pt x="29" y="1435"/>
                        <a:pt x="98" y="1064"/>
                      </a:cubicBezTo>
                      <a:cubicBezTo>
                        <a:pt x="176" y="752"/>
                        <a:pt x="361" y="489"/>
                        <a:pt x="634" y="323"/>
                      </a:cubicBezTo>
                      <a:cubicBezTo>
                        <a:pt x="917" y="138"/>
                        <a:pt x="1249" y="40"/>
                        <a:pt x="1580" y="40"/>
                      </a:cubicBezTo>
                      <a:cubicBezTo>
                        <a:pt x="2712" y="1"/>
                        <a:pt x="3844" y="30"/>
                        <a:pt x="4975" y="40"/>
                      </a:cubicBezTo>
                      <a:cubicBezTo>
                        <a:pt x="5639" y="50"/>
                        <a:pt x="6312" y="40"/>
                        <a:pt x="7180" y="4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S" sz="1100" dirty="0" smtClean="0">
                      <a:ln w="0"/>
                      <a:effectLst>
                        <a:outerShdw blurRad="38100" dist="19050" dir="2700000" algn="tl" rotWithShape="0">
                          <a:schemeClr val="dk1">
                            <a:alpha val="40000"/>
                          </a:schemeClr>
                        </a:outerShdw>
                      </a:effectLst>
                      <a:latin typeface="Arial Rounded MT Bold" panose="020F0704030504030204" pitchFamily="34" charset="0"/>
                      <a:sym typeface="Arial"/>
                    </a:rPr>
                    <a:t>IMPUESTOS</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S" sz="1100" b="1" dirty="0" smtClean="0">
                      <a:ln w="0"/>
                      <a:solidFill>
                        <a:srgbClr val="0070C0"/>
                      </a:solidFill>
                      <a:effectLst>
                        <a:outerShdw blurRad="38100" dist="19050" dir="2700000" algn="tl" rotWithShape="0">
                          <a:schemeClr val="dk1">
                            <a:alpha val="40000"/>
                          </a:schemeClr>
                        </a:outerShdw>
                      </a:effectLst>
                      <a:latin typeface="Arial Rounded MT Bold" panose="020F0704030504030204" pitchFamily="34" charset="0"/>
                      <a:sym typeface="Arial"/>
                    </a:rPr>
                    <a:t>$864,506,643.00</a:t>
                  </a:r>
                  <a:endParaRPr sz="1050" b="1" dirty="0">
                    <a:ln w="0"/>
                    <a:solidFill>
                      <a:srgbClr val="0070C0"/>
                    </a:solidFill>
                    <a:effectLst>
                      <a:outerShdw blurRad="38100" dist="19050" dir="2700000" algn="tl" rotWithShape="0">
                        <a:schemeClr val="dk1">
                          <a:alpha val="40000"/>
                        </a:schemeClr>
                      </a:outerShdw>
                    </a:effectLst>
                    <a:latin typeface="Arial Rounded MT Bold" panose="020F0704030504030204" pitchFamily="34" charset="0"/>
                    <a:sym typeface="Arial"/>
                  </a:endParaRPr>
                </a:p>
              </p:txBody>
            </p:sp>
            <p:sp>
              <p:nvSpPr>
                <p:cNvPr id="57" name="Google Shape;6785;p122"/>
                <p:cNvSpPr/>
                <p:nvPr/>
              </p:nvSpPr>
              <p:spPr>
                <a:xfrm>
                  <a:off x="2916142" y="3722368"/>
                  <a:ext cx="1135140" cy="448057"/>
                </a:xfrm>
                <a:custGeom>
                  <a:avLst/>
                  <a:gdLst/>
                  <a:ahLst/>
                  <a:cxnLst/>
                  <a:rect l="l" t="t" r="r" b="b"/>
                  <a:pathLst>
                    <a:path w="19034" h="7513" extrusionOk="0">
                      <a:moveTo>
                        <a:pt x="19034" y="2557"/>
                      </a:moveTo>
                      <a:cubicBezTo>
                        <a:pt x="19024" y="3006"/>
                        <a:pt x="19014" y="3425"/>
                        <a:pt x="18995" y="3835"/>
                      </a:cubicBezTo>
                      <a:cubicBezTo>
                        <a:pt x="18975" y="4362"/>
                        <a:pt x="18956" y="4888"/>
                        <a:pt x="18917" y="5425"/>
                      </a:cubicBezTo>
                      <a:cubicBezTo>
                        <a:pt x="18907" y="5786"/>
                        <a:pt x="18848" y="6137"/>
                        <a:pt x="18751" y="6488"/>
                      </a:cubicBezTo>
                      <a:cubicBezTo>
                        <a:pt x="18644" y="6898"/>
                        <a:pt x="18292" y="7191"/>
                        <a:pt x="17873" y="7230"/>
                      </a:cubicBezTo>
                      <a:cubicBezTo>
                        <a:pt x="16868" y="7386"/>
                        <a:pt x="15844" y="7396"/>
                        <a:pt x="14829" y="7405"/>
                      </a:cubicBezTo>
                      <a:cubicBezTo>
                        <a:pt x="14380" y="7405"/>
                        <a:pt x="13941" y="7405"/>
                        <a:pt x="13502" y="7425"/>
                      </a:cubicBezTo>
                      <a:cubicBezTo>
                        <a:pt x="12127" y="7464"/>
                        <a:pt x="10742" y="7474"/>
                        <a:pt x="9366" y="7493"/>
                      </a:cubicBezTo>
                      <a:cubicBezTo>
                        <a:pt x="8303" y="7513"/>
                        <a:pt x="7239" y="7454"/>
                        <a:pt x="6176" y="7376"/>
                      </a:cubicBezTo>
                      <a:cubicBezTo>
                        <a:pt x="5503" y="7318"/>
                        <a:pt x="4820" y="7308"/>
                        <a:pt x="4147" y="7279"/>
                      </a:cubicBezTo>
                      <a:cubicBezTo>
                        <a:pt x="3357" y="7240"/>
                        <a:pt x="2576" y="7191"/>
                        <a:pt x="1786" y="7083"/>
                      </a:cubicBezTo>
                      <a:cubicBezTo>
                        <a:pt x="1503" y="7035"/>
                        <a:pt x="1210" y="6957"/>
                        <a:pt x="947" y="6840"/>
                      </a:cubicBezTo>
                      <a:cubicBezTo>
                        <a:pt x="703" y="6732"/>
                        <a:pt x="518" y="6547"/>
                        <a:pt x="420" y="6303"/>
                      </a:cubicBezTo>
                      <a:cubicBezTo>
                        <a:pt x="362" y="6147"/>
                        <a:pt x="313" y="5991"/>
                        <a:pt x="274" y="5825"/>
                      </a:cubicBezTo>
                      <a:cubicBezTo>
                        <a:pt x="88" y="5054"/>
                        <a:pt x="49" y="4264"/>
                        <a:pt x="30" y="3474"/>
                      </a:cubicBezTo>
                      <a:cubicBezTo>
                        <a:pt x="20" y="3113"/>
                        <a:pt x="1" y="2752"/>
                        <a:pt x="10" y="2391"/>
                      </a:cubicBezTo>
                      <a:cubicBezTo>
                        <a:pt x="30" y="1903"/>
                        <a:pt x="79" y="1435"/>
                        <a:pt x="303" y="986"/>
                      </a:cubicBezTo>
                      <a:cubicBezTo>
                        <a:pt x="488" y="596"/>
                        <a:pt x="840" y="303"/>
                        <a:pt x="1269" y="196"/>
                      </a:cubicBezTo>
                      <a:cubicBezTo>
                        <a:pt x="1737" y="79"/>
                        <a:pt x="2215" y="79"/>
                        <a:pt x="2683" y="59"/>
                      </a:cubicBezTo>
                      <a:cubicBezTo>
                        <a:pt x="3796" y="1"/>
                        <a:pt x="4908" y="1"/>
                        <a:pt x="6020" y="1"/>
                      </a:cubicBezTo>
                      <a:cubicBezTo>
                        <a:pt x="7073" y="11"/>
                        <a:pt x="8137" y="50"/>
                        <a:pt x="9190" y="108"/>
                      </a:cubicBezTo>
                      <a:cubicBezTo>
                        <a:pt x="9766" y="147"/>
                        <a:pt x="10342" y="177"/>
                        <a:pt x="10917" y="206"/>
                      </a:cubicBezTo>
                      <a:cubicBezTo>
                        <a:pt x="11629" y="245"/>
                        <a:pt x="12341" y="342"/>
                        <a:pt x="13054" y="381"/>
                      </a:cubicBezTo>
                      <a:cubicBezTo>
                        <a:pt x="13697" y="420"/>
                        <a:pt x="14332" y="508"/>
                        <a:pt x="14975" y="469"/>
                      </a:cubicBezTo>
                      <a:cubicBezTo>
                        <a:pt x="15278" y="440"/>
                        <a:pt x="15580" y="498"/>
                        <a:pt x="15902" y="469"/>
                      </a:cubicBezTo>
                      <a:cubicBezTo>
                        <a:pt x="15892" y="645"/>
                        <a:pt x="15892" y="820"/>
                        <a:pt x="15912" y="1006"/>
                      </a:cubicBezTo>
                      <a:cubicBezTo>
                        <a:pt x="15600" y="967"/>
                        <a:pt x="15317" y="957"/>
                        <a:pt x="15034" y="947"/>
                      </a:cubicBezTo>
                      <a:cubicBezTo>
                        <a:pt x="13863" y="879"/>
                        <a:pt x="12693" y="781"/>
                        <a:pt x="11522" y="742"/>
                      </a:cubicBezTo>
                      <a:cubicBezTo>
                        <a:pt x="9971" y="694"/>
                        <a:pt x="8420" y="616"/>
                        <a:pt x="6869" y="625"/>
                      </a:cubicBezTo>
                      <a:cubicBezTo>
                        <a:pt x="5405" y="635"/>
                        <a:pt x="3952" y="567"/>
                        <a:pt x="2488" y="625"/>
                      </a:cubicBezTo>
                      <a:cubicBezTo>
                        <a:pt x="2274" y="625"/>
                        <a:pt x="2059" y="645"/>
                        <a:pt x="1854" y="684"/>
                      </a:cubicBezTo>
                      <a:cubicBezTo>
                        <a:pt x="1376" y="781"/>
                        <a:pt x="957" y="1064"/>
                        <a:pt x="674" y="1464"/>
                      </a:cubicBezTo>
                      <a:cubicBezTo>
                        <a:pt x="615" y="1542"/>
                        <a:pt x="576" y="1640"/>
                        <a:pt x="557" y="1737"/>
                      </a:cubicBezTo>
                      <a:cubicBezTo>
                        <a:pt x="479" y="2059"/>
                        <a:pt x="430" y="2391"/>
                        <a:pt x="420" y="2733"/>
                      </a:cubicBezTo>
                      <a:cubicBezTo>
                        <a:pt x="401" y="3571"/>
                        <a:pt x="488" y="4420"/>
                        <a:pt x="684" y="5240"/>
                      </a:cubicBezTo>
                      <a:cubicBezTo>
                        <a:pt x="781" y="5776"/>
                        <a:pt x="1181" y="6196"/>
                        <a:pt x="1708" y="6332"/>
                      </a:cubicBezTo>
                      <a:cubicBezTo>
                        <a:pt x="1962" y="6401"/>
                        <a:pt x="2225" y="6440"/>
                        <a:pt x="2488" y="6440"/>
                      </a:cubicBezTo>
                      <a:cubicBezTo>
                        <a:pt x="3132" y="6440"/>
                        <a:pt x="3786" y="6440"/>
                        <a:pt x="4439" y="6459"/>
                      </a:cubicBezTo>
                      <a:cubicBezTo>
                        <a:pt x="5522" y="6508"/>
                        <a:pt x="6605" y="6547"/>
                        <a:pt x="7688" y="6654"/>
                      </a:cubicBezTo>
                      <a:cubicBezTo>
                        <a:pt x="8829" y="6762"/>
                        <a:pt x="9981" y="6810"/>
                        <a:pt x="11132" y="6791"/>
                      </a:cubicBezTo>
                      <a:cubicBezTo>
                        <a:pt x="12468" y="6762"/>
                        <a:pt x="13795" y="6742"/>
                        <a:pt x="15132" y="6693"/>
                      </a:cubicBezTo>
                      <a:cubicBezTo>
                        <a:pt x="15746" y="6674"/>
                        <a:pt x="16370" y="6654"/>
                        <a:pt x="16995" y="6586"/>
                      </a:cubicBezTo>
                      <a:cubicBezTo>
                        <a:pt x="17209" y="6566"/>
                        <a:pt x="17424" y="6498"/>
                        <a:pt x="17619" y="6391"/>
                      </a:cubicBezTo>
                      <a:cubicBezTo>
                        <a:pt x="17931" y="6245"/>
                        <a:pt x="18136" y="5952"/>
                        <a:pt x="18185" y="5610"/>
                      </a:cubicBezTo>
                      <a:cubicBezTo>
                        <a:pt x="18234" y="5347"/>
                        <a:pt x="18263" y="5084"/>
                        <a:pt x="18273" y="4820"/>
                      </a:cubicBezTo>
                      <a:cubicBezTo>
                        <a:pt x="18302" y="4157"/>
                        <a:pt x="18361" y="3503"/>
                        <a:pt x="18448" y="2859"/>
                      </a:cubicBezTo>
                      <a:cubicBezTo>
                        <a:pt x="18458" y="2801"/>
                        <a:pt x="18468" y="2752"/>
                        <a:pt x="18526" y="2733"/>
                      </a:cubicBezTo>
                      <a:cubicBezTo>
                        <a:pt x="18702" y="2684"/>
                        <a:pt x="18868" y="2625"/>
                        <a:pt x="19034" y="2557"/>
                      </a:cubicBezTo>
                      <a:close/>
                    </a:path>
                  </a:pathLst>
                </a:custGeom>
                <a:solidFill>
                  <a:srgbClr val="B3CF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58" name="Google Shape;6786;p122"/>
                <p:cNvSpPr/>
                <p:nvPr/>
              </p:nvSpPr>
              <p:spPr>
                <a:xfrm>
                  <a:off x="3872623" y="3661895"/>
                  <a:ext cx="234554" cy="211832"/>
                </a:xfrm>
                <a:custGeom>
                  <a:avLst/>
                  <a:gdLst/>
                  <a:ahLst/>
                  <a:cxnLst/>
                  <a:rect l="l" t="t" r="r" b="b"/>
                  <a:pathLst>
                    <a:path w="3933" h="3552" extrusionOk="0">
                      <a:moveTo>
                        <a:pt x="1981" y="10"/>
                      </a:moveTo>
                      <a:cubicBezTo>
                        <a:pt x="3132" y="10"/>
                        <a:pt x="3932" y="966"/>
                        <a:pt x="3727" y="2059"/>
                      </a:cubicBezTo>
                      <a:cubicBezTo>
                        <a:pt x="3542" y="2869"/>
                        <a:pt x="2849" y="3454"/>
                        <a:pt x="2020" y="3503"/>
                      </a:cubicBezTo>
                      <a:cubicBezTo>
                        <a:pt x="1210" y="3551"/>
                        <a:pt x="479" y="3034"/>
                        <a:pt x="254" y="2264"/>
                      </a:cubicBezTo>
                      <a:cubicBezTo>
                        <a:pt x="1" y="1278"/>
                        <a:pt x="606" y="274"/>
                        <a:pt x="1601" y="49"/>
                      </a:cubicBezTo>
                      <a:cubicBezTo>
                        <a:pt x="1728" y="20"/>
                        <a:pt x="1854" y="0"/>
                        <a:pt x="1981" y="10"/>
                      </a:cubicBez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normalizeH="0" baseline="0" noProof="0" dirty="0" smtClean="0">
                      <a:ln w="0"/>
                      <a:effectLst>
                        <a:outerShdw blurRad="38100" dist="19050" dir="2700000" algn="tl" rotWithShape="0">
                          <a:schemeClr val="dk1">
                            <a:alpha val="40000"/>
                          </a:schemeClr>
                        </a:outerShdw>
                      </a:effectLst>
                      <a:uLnTx/>
                      <a:uFillTx/>
                      <a:latin typeface="Arial"/>
                      <a:cs typeface="Arial"/>
                      <a:sym typeface="Arial"/>
                    </a:rPr>
                    <a:t>1</a:t>
                  </a:r>
                  <a:endParaRPr kumimoji="0" sz="1400" b="1" i="0" u="none" strike="noStrike" kern="0" normalizeH="0" baseline="0" noProof="0" dirty="0" smtClean="0">
                    <a:ln w="0"/>
                    <a:effectLst>
                      <a:outerShdw blurRad="38100" dist="19050" dir="2700000" algn="tl" rotWithShape="0">
                        <a:schemeClr val="dk1">
                          <a:alpha val="40000"/>
                        </a:schemeClr>
                      </a:outerShdw>
                    </a:effectLst>
                    <a:uLnTx/>
                    <a:uFillTx/>
                    <a:latin typeface="Arial"/>
                    <a:cs typeface="Arial"/>
                    <a:sym typeface="Arial"/>
                  </a:endParaRPr>
                </a:p>
              </p:txBody>
            </p:sp>
          </p:grpSp>
        </p:grpSp>
        <p:grpSp>
          <p:nvGrpSpPr>
            <p:cNvPr id="77" name="Grupo 76"/>
            <p:cNvGrpSpPr/>
            <p:nvPr/>
          </p:nvGrpSpPr>
          <p:grpSpPr>
            <a:xfrm>
              <a:off x="3770004" y="3355291"/>
              <a:ext cx="2088000" cy="2700000"/>
              <a:chOff x="1693588" y="2756898"/>
              <a:chExt cx="2060760" cy="2665186"/>
            </a:xfrm>
          </p:grpSpPr>
          <p:sp>
            <p:nvSpPr>
              <p:cNvPr id="78" name="Google Shape;6775;p122"/>
              <p:cNvSpPr/>
              <p:nvPr/>
            </p:nvSpPr>
            <p:spPr>
              <a:xfrm>
                <a:off x="1822754" y="3334410"/>
                <a:ext cx="1676903" cy="2087674"/>
              </a:xfrm>
              <a:custGeom>
                <a:avLst/>
                <a:gdLst/>
                <a:ahLst/>
                <a:cxnLst/>
                <a:rect l="l" t="t" r="r" b="b"/>
                <a:pathLst>
                  <a:path w="3796" h="10908" extrusionOk="0">
                    <a:moveTo>
                      <a:pt x="3698" y="4576"/>
                    </a:moveTo>
                    <a:cubicBezTo>
                      <a:pt x="3669" y="5532"/>
                      <a:pt x="3708" y="6830"/>
                      <a:pt x="3776" y="8127"/>
                    </a:cubicBezTo>
                    <a:cubicBezTo>
                      <a:pt x="3795" y="8303"/>
                      <a:pt x="3747" y="8478"/>
                      <a:pt x="3639" y="8615"/>
                    </a:cubicBezTo>
                    <a:cubicBezTo>
                      <a:pt x="3395" y="8927"/>
                      <a:pt x="3171" y="9249"/>
                      <a:pt x="2908" y="9542"/>
                    </a:cubicBezTo>
                    <a:cubicBezTo>
                      <a:pt x="2566" y="9932"/>
                      <a:pt x="2244" y="10332"/>
                      <a:pt x="1903" y="10712"/>
                    </a:cubicBezTo>
                    <a:cubicBezTo>
                      <a:pt x="1864" y="10761"/>
                      <a:pt x="1815" y="10800"/>
                      <a:pt x="1776" y="10849"/>
                    </a:cubicBezTo>
                    <a:cubicBezTo>
                      <a:pt x="1737" y="10898"/>
                      <a:pt x="1688" y="10908"/>
                      <a:pt x="1630" y="10859"/>
                    </a:cubicBezTo>
                    <a:cubicBezTo>
                      <a:pt x="1493" y="10761"/>
                      <a:pt x="1376" y="10644"/>
                      <a:pt x="1259" y="10517"/>
                    </a:cubicBezTo>
                    <a:cubicBezTo>
                      <a:pt x="995" y="10205"/>
                      <a:pt x="722" y="9893"/>
                      <a:pt x="449" y="9581"/>
                    </a:cubicBezTo>
                    <a:cubicBezTo>
                      <a:pt x="313" y="9415"/>
                      <a:pt x="196" y="9249"/>
                      <a:pt x="88" y="9073"/>
                    </a:cubicBezTo>
                    <a:cubicBezTo>
                      <a:pt x="49" y="9005"/>
                      <a:pt x="30" y="8917"/>
                      <a:pt x="30" y="8839"/>
                    </a:cubicBezTo>
                    <a:cubicBezTo>
                      <a:pt x="69" y="8108"/>
                      <a:pt x="30" y="7366"/>
                      <a:pt x="30" y="6635"/>
                    </a:cubicBezTo>
                    <a:cubicBezTo>
                      <a:pt x="0" y="5259"/>
                      <a:pt x="0" y="3874"/>
                      <a:pt x="39" y="2498"/>
                    </a:cubicBezTo>
                    <a:cubicBezTo>
                      <a:pt x="59" y="1776"/>
                      <a:pt x="108" y="1054"/>
                      <a:pt x="157" y="333"/>
                    </a:cubicBezTo>
                    <a:cubicBezTo>
                      <a:pt x="166" y="137"/>
                      <a:pt x="166" y="137"/>
                      <a:pt x="371" y="98"/>
                    </a:cubicBezTo>
                    <a:cubicBezTo>
                      <a:pt x="703" y="30"/>
                      <a:pt x="1044" y="1"/>
                      <a:pt x="1386" y="1"/>
                    </a:cubicBezTo>
                    <a:cubicBezTo>
                      <a:pt x="1903" y="11"/>
                      <a:pt x="2420" y="11"/>
                      <a:pt x="2927" y="1"/>
                    </a:cubicBezTo>
                    <a:cubicBezTo>
                      <a:pt x="3171" y="1"/>
                      <a:pt x="3415" y="20"/>
                      <a:pt x="3659" y="69"/>
                    </a:cubicBezTo>
                    <a:cubicBezTo>
                      <a:pt x="3756" y="79"/>
                      <a:pt x="3766" y="128"/>
                      <a:pt x="3766" y="206"/>
                    </a:cubicBezTo>
                    <a:cubicBezTo>
                      <a:pt x="3756" y="284"/>
                      <a:pt x="3766" y="391"/>
                      <a:pt x="3756" y="479"/>
                    </a:cubicBezTo>
                    <a:cubicBezTo>
                      <a:pt x="3708" y="1737"/>
                      <a:pt x="3708" y="2986"/>
                      <a:pt x="3698" y="4576"/>
                    </a:cubicBezTo>
                    <a:close/>
                  </a:path>
                </a:pathLst>
              </a:custGeom>
              <a:solidFill>
                <a:schemeClr val="accent3">
                  <a:lumMod val="20000"/>
                  <a:lumOff val="80000"/>
                </a:schemeClr>
              </a:solidFill>
              <a:ln>
                <a:solidFill>
                  <a:schemeClr val="tx1"/>
                </a:solidFill>
              </a:ln>
            </p:spPr>
            <p:txBody>
              <a:bodyPr spcFirstLastPara="1" wrap="square" lIns="91425" tIns="91425" rIns="91425" bIns="91425" anchor="ctr" anchorCtr="0">
                <a:noAutofit/>
              </a:bodyPr>
              <a:lstStyle/>
              <a:p>
                <a:pPr algn="ctr"/>
                <a:r>
                  <a:rPr lang="es-ES" sz="1240" spc="-5" dirty="0" smtClean="0">
                    <a:latin typeface="Arial Rounded MT Bold" panose="020F0704030504030204" pitchFamily="34" charset="0"/>
                  </a:rPr>
                  <a:t>Contribuciones a pagar </a:t>
                </a:r>
                <a:r>
                  <a:rPr lang="es-ES" sz="1240" spc="-5" dirty="0">
                    <a:latin typeface="Arial Rounded MT Bold" panose="020F0704030504030204" pitchFamily="34" charset="0"/>
                  </a:rPr>
                  <a:t>por el </a:t>
                </a:r>
                <a:r>
                  <a:rPr lang="es-ES" sz="1240" spc="-5" dirty="0" smtClean="0">
                    <a:latin typeface="Arial Rounded MT Bold" panose="020F0704030504030204" pitchFamily="34" charset="0"/>
                  </a:rPr>
                  <a:t>uso de </a:t>
                </a:r>
                <a:r>
                  <a:rPr lang="es-ES" sz="1240" spc="-5" dirty="0">
                    <a:latin typeface="Arial Rounded MT Bold" panose="020F0704030504030204" pitchFamily="34" charset="0"/>
                  </a:rPr>
                  <a:t>B</a:t>
                </a:r>
                <a:r>
                  <a:rPr lang="es-ES" sz="1240" spc="-5" dirty="0" smtClean="0">
                    <a:latin typeface="Arial Rounded MT Bold" panose="020F0704030504030204" pitchFamily="34" charset="0"/>
                  </a:rPr>
                  <a:t>ienes </a:t>
                </a:r>
                <a:r>
                  <a:rPr lang="es-ES" sz="1240" spc="-5" dirty="0">
                    <a:latin typeface="Arial Rounded MT Bold" panose="020F0704030504030204" pitchFamily="34" charset="0"/>
                  </a:rPr>
                  <a:t>de </a:t>
                </a:r>
                <a:r>
                  <a:rPr lang="es-ES" sz="1240" spc="-5" dirty="0" smtClean="0">
                    <a:latin typeface="Arial Rounded MT Bold" panose="020F0704030504030204" pitchFamily="34" charset="0"/>
                  </a:rPr>
                  <a:t>Dominio </a:t>
                </a:r>
                <a:r>
                  <a:rPr lang="es-ES" sz="1240" spc="-5" dirty="0">
                    <a:latin typeface="Arial Rounded MT Bold" panose="020F0704030504030204" pitchFamily="34" charset="0"/>
                  </a:rPr>
                  <a:t>P</a:t>
                </a:r>
                <a:r>
                  <a:rPr lang="es-ES" sz="1240" spc="-5" dirty="0" smtClean="0">
                    <a:latin typeface="Arial Rounded MT Bold" panose="020F0704030504030204" pitchFamily="34" charset="0"/>
                  </a:rPr>
                  <a:t>úblico y Servicios prestados por el Gobierno </a:t>
                </a:r>
                <a:endParaRPr sz="1240" spc="-5" dirty="0">
                  <a:latin typeface="Arial Rounded MT Bold" panose="020F0704030504030204" pitchFamily="34" charset="0"/>
                </a:endParaRPr>
              </a:p>
            </p:txBody>
          </p:sp>
          <p:grpSp>
            <p:nvGrpSpPr>
              <p:cNvPr id="79" name="Google Shape;6782;p122"/>
              <p:cNvGrpSpPr/>
              <p:nvPr/>
            </p:nvGrpSpPr>
            <p:grpSpPr>
              <a:xfrm>
                <a:off x="1693588" y="2756898"/>
                <a:ext cx="2060760" cy="926805"/>
                <a:chOff x="2896342" y="3620565"/>
                <a:chExt cx="1240460" cy="569657"/>
              </a:xfrm>
            </p:grpSpPr>
            <p:sp>
              <p:nvSpPr>
                <p:cNvPr id="80" name="Google Shape;6783;p122"/>
                <p:cNvSpPr/>
                <p:nvPr/>
              </p:nvSpPr>
              <p:spPr>
                <a:xfrm>
                  <a:off x="2896342" y="3620565"/>
                  <a:ext cx="1240460" cy="569657"/>
                </a:xfrm>
                <a:custGeom>
                  <a:avLst/>
                  <a:gdLst/>
                  <a:ahLst/>
                  <a:cxnLst/>
                  <a:rect l="l" t="t" r="r" b="b"/>
                  <a:pathLst>
                    <a:path w="20800" h="9552" extrusionOk="0">
                      <a:moveTo>
                        <a:pt x="12283" y="9473"/>
                      </a:moveTo>
                      <a:cubicBezTo>
                        <a:pt x="11600" y="9483"/>
                        <a:pt x="10947" y="9493"/>
                        <a:pt x="10283" y="9522"/>
                      </a:cubicBezTo>
                      <a:cubicBezTo>
                        <a:pt x="9376" y="9551"/>
                        <a:pt x="8469" y="9522"/>
                        <a:pt x="7562" y="9464"/>
                      </a:cubicBezTo>
                      <a:cubicBezTo>
                        <a:pt x="6420" y="9395"/>
                        <a:pt x="5279" y="9337"/>
                        <a:pt x="4128" y="9288"/>
                      </a:cubicBezTo>
                      <a:cubicBezTo>
                        <a:pt x="3435" y="9269"/>
                        <a:pt x="2742" y="9200"/>
                        <a:pt x="2059" y="9103"/>
                      </a:cubicBezTo>
                      <a:cubicBezTo>
                        <a:pt x="1776" y="9054"/>
                        <a:pt x="1494" y="8976"/>
                        <a:pt x="1230" y="8869"/>
                      </a:cubicBezTo>
                      <a:cubicBezTo>
                        <a:pt x="840" y="8722"/>
                        <a:pt x="538" y="8410"/>
                        <a:pt x="411" y="8010"/>
                      </a:cubicBezTo>
                      <a:cubicBezTo>
                        <a:pt x="303" y="7669"/>
                        <a:pt x="216" y="7317"/>
                        <a:pt x="167" y="6956"/>
                      </a:cubicBezTo>
                      <a:cubicBezTo>
                        <a:pt x="60" y="6313"/>
                        <a:pt x="60" y="5649"/>
                        <a:pt x="30" y="4996"/>
                      </a:cubicBezTo>
                      <a:cubicBezTo>
                        <a:pt x="1" y="4547"/>
                        <a:pt x="11" y="4098"/>
                        <a:pt x="50" y="3659"/>
                      </a:cubicBezTo>
                      <a:cubicBezTo>
                        <a:pt x="79" y="3269"/>
                        <a:pt x="186" y="2888"/>
                        <a:pt x="352" y="2537"/>
                      </a:cubicBezTo>
                      <a:cubicBezTo>
                        <a:pt x="577" y="2059"/>
                        <a:pt x="1016" y="1708"/>
                        <a:pt x="1533" y="1591"/>
                      </a:cubicBezTo>
                      <a:cubicBezTo>
                        <a:pt x="1962" y="1493"/>
                        <a:pt x="2411" y="1445"/>
                        <a:pt x="2859" y="1445"/>
                      </a:cubicBezTo>
                      <a:cubicBezTo>
                        <a:pt x="4264" y="1386"/>
                        <a:pt x="5659" y="1367"/>
                        <a:pt x="7054" y="1396"/>
                      </a:cubicBezTo>
                      <a:cubicBezTo>
                        <a:pt x="8440" y="1435"/>
                        <a:pt x="9815" y="1503"/>
                        <a:pt x="11191" y="1581"/>
                      </a:cubicBezTo>
                      <a:cubicBezTo>
                        <a:pt x="11922" y="1630"/>
                        <a:pt x="12654" y="1718"/>
                        <a:pt x="13386" y="1766"/>
                      </a:cubicBezTo>
                      <a:cubicBezTo>
                        <a:pt x="13990" y="1806"/>
                        <a:pt x="14605" y="1884"/>
                        <a:pt x="15229" y="1854"/>
                      </a:cubicBezTo>
                      <a:cubicBezTo>
                        <a:pt x="15532" y="1845"/>
                        <a:pt x="15824" y="1903"/>
                        <a:pt x="16127" y="1884"/>
                      </a:cubicBezTo>
                      <a:cubicBezTo>
                        <a:pt x="16254" y="1893"/>
                        <a:pt x="16361" y="1815"/>
                        <a:pt x="16390" y="1698"/>
                      </a:cubicBezTo>
                      <a:cubicBezTo>
                        <a:pt x="16898" y="489"/>
                        <a:pt x="18351" y="1"/>
                        <a:pt x="19483" y="674"/>
                      </a:cubicBezTo>
                      <a:cubicBezTo>
                        <a:pt x="20605" y="1357"/>
                        <a:pt x="20800" y="2908"/>
                        <a:pt x="19873" y="3844"/>
                      </a:cubicBezTo>
                      <a:cubicBezTo>
                        <a:pt x="19717" y="3991"/>
                        <a:pt x="19639" y="4205"/>
                        <a:pt x="19658" y="4420"/>
                      </a:cubicBezTo>
                      <a:cubicBezTo>
                        <a:pt x="19678" y="5483"/>
                        <a:pt x="19639" y="6547"/>
                        <a:pt x="19532" y="7610"/>
                      </a:cubicBezTo>
                      <a:cubicBezTo>
                        <a:pt x="19502" y="7893"/>
                        <a:pt x="19434" y="8176"/>
                        <a:pt x="19327" y="8449"/>
                      </a:cubicBezTo>
                      <a:cubicBezTo>
                        <a:pt x="19219" y="8722"/>
                        <a:pt x="19005" y="8947"/>
                        <a:pt x="18732" y="9064"/>
                      </a:cubicBezTo>
                      <a:cubicBezTo>
                        <a:pt x="18400" y="9220"/>
                        <a:pt x="18039" y="9317"/>
                        <a:pt x="17668" y="9337"/>
                      </a:cubicBezTo>
                      <a:cubicBezTo>
                        <a:pt x="16771" y="9415"/>
                        <a:pt x="15864" y="9454"/>
                        <a:pt x="14966" y="9434"/>
                      </a:cubicBezTo>
                      <a:cubicBezTo>
                        <a:pt x="14059" y="9425"/>
                        <a:pt x="13161" y="9503"/>
                        <a:pt x="12283" y="9473"/>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81" name="Google Shape;6784;p122"/>
                <p:cNvSpPr/>
                <p:nvPr/>
              </p:nvSpPr>
              <p:spPr>
                <a:xfrm>
                  <a:off x="2960394" y="3777056"/>
                  <a:ext cx="1036798" cy="331107"/>
                </a:xfrm>
                <a:custGeom>
                  <a:avLst/>
                  <a:gdLst/>
                  <a:ahLst/>
                  <a:cxnLst/>
                  <a:rect l="l" t="t" r="r" b="b"/>
                  <a:pathLst>
                    <a:path w="17385" h="5552" extrusionOk="0">
                      <a:moveTo>
                        <a:pt x="7180" y="40"/>
                      </a:moveTo>
                      <a:cubicBezTo>
                        <a:pt x="8214" y="69"/>
                        <a:pt x="9453" y="99"/>
                        <a:pt x="10692" y="167"/>
                      </a:cubicBezTo>
                      <a:cubicBezTo>
                        <a:pt x="11063" y="186"/>
                        <a:pt x="11424" y="186"/>
                        <a:pt x="11795" y="196"/>
                      </a:cubicBezTo>
                      <a:cubicBezTo>
                        <a:pt x="12263" y="216"/>
                        <a:pt x="12731" y="245"/>
                        <a:pt x="13190" y="294"/>
                      </a:cubicBezTo>
                      <a:cubicBezTo>
                        <a:pt x="13755" y="342"/>
                        <a:pt x="14321" y="333"/>
                        <a:pt x="14877" y="362"/>
                      </a:cubicBezTo>
                      <a:lnTo>
                        <a:pt x="14975" y="362"/>
                      </a:lnTo>
                      <a:cubicBezTo>
                        <a:pt x="15121" y="352"/>
                        <a:pt x="15258" y="450"/>
                        <a:pt x="15297" y="596"/>
                      </a:cubicBezTo>
                      <a:cubicBezTo>
                        <a:pt x="15589" y="1377"/>
                        <a:pt x="16341" y="1894"/>
                        <a:pt x="17170" y="1894"/>
                      </a:cubicBezTo>
                      <a:cubicBezTo>
                        <a:pt x="17384" y="1894"/>
                        <a:pt x="17384" y="1894"/>
                        <a:pt x="17355" y="2108"/>
                      </a:cubicBezTo>
                      <a:cubicBezTo>
                        <a:pt x="17267" y="2723"/>
                        <a:pt x="17209" y="3357"/>
                        <a:pt x="17189" y="3981"/>
                      </a:cubicBezTo>
                      <a:cubicBezTo>
                        <a:pt x="17180" y="4206"/>
                        <a:pt x="17150" y="4420"/>
                        <a:pt x="17121" y="4645"/>
                      </a:cubicBezTo>
                      <a:cubicBezTo>
                        <a:pt x="17082" y="4879"/>
                        <a:pt x="16936" y="5084"/>
                        <a:pt x="16721" y="5191"/>
                      </a:cubicBezTo>
                      <a:cubicBezTo>
                        <a:pt x="16487" y="5308"/>
                        <a:pt x="16233" y="5367"/>
                        <a:pt x="15970" y="5376"/>
                      </a:cubicBezTo>
                      <a:cubicBezTo>
                        <a:pt x="15160" y="5406"/>
                        <a:pt x="14360" y="5464"/>
                        <a:pt x="13560" y="5474"/>
                      </a:cubicBezTo>
                      <a:cubicBezTo>
                        <a:pt x="12321" y="5493"/>
                        <a:pt x="11082" y="5552"/>
                        <a:pt x="9843" y="5552"/>
                      </a:cubicBezTo>
                      <a:cubicBezTo>
                        <a:pt x="8702" y="5552"/>
                        <a:pt x="7570" y="5464"/>
                        <a:pt x="6439" y="5367"/>
                      </a:cubicBezTo>
                      <a:cubicBezTo>
                        <a:pt x="5795" y="5308"/>
                        <a:pt x="5141" y="5298"/>
                        <a:pt x="4497" y="5249"/>
                      </a:cubicBezTo>
                      <a:cubicBezTo>
                        <a:pt x="3561" y="5191"/>
                        <a:pt x="2624" y="5230"/>
                        <a:pt x="1688" y="5191"/>
                      </a:cubicBezTo>
                      <a:cubicBezTo>
                        <a:pt x="1483" y="5181"/>
                        <a:pt x="1278" y="5162"/>
                        <a:pt x="1083" y="5103"/>
                      </a:cubicBezTo>
                      <a:cubicBezTo>
                        <a:pt x="673" y="5006"/>
                        <a:pt x="351" y="4684"/>
                        <a:pt x="273" y="4274"/>
                      </a:cubicBezTo>
                      <a:cubicBezTo>
                        <a:pt x="107" y="3581"/>
                        <a:pt x="20" y="2889"/>
                        <a:pt x="10" y="2186"/>
                      </a:cubicBezTo>
                      <a:cubicBezTo>
                        <a:pt x="0" y="1806"/>
                        <a:pt x="29" y="1435"/>
                        <a:pt x="98" y="1064"/>
                      </a:cubicBezTo>
                      <a:cubicBezTo>
                        <a:pt x="176" y="752"/>
                        <a:pt x="361" y="489"/>
                        <a:pt x="634" y="323"/>
                      </a:cubicBezTo>
                      <a:cubicBezTo>
                        <a:pt x="917" y="138"/>
                        <a:pt x="1249" y="40"/>
                        <a:pt x="1580" y="40"/>
                      </a:cubicBezTo>
                      <a:cubicBezTo>
                        <a:pt x="2712" y="1"/>
                        <a:pt x="3844" y="30"/>
                        <a:pt x="4975" y="40"/>
                      </a:cubicBezTo>
                      <a:cubicBezTo>
                        <a:pt x="5639" y="50"/>
                        <a:pt x="6312" y="40"/>
                        <a:pt x="7180" y="4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S" sz="1100" dirty="0" smtClean="0">
                      <a:ln w="0"/>
                      <a:effectLst>
                        <a:outerShdw blurRad="38100" dist="19050" dir="2700000" algn="tl" rotWithShape="0">
                          <a:schemeClr val="dk1">
                            <a:alpha val="40000"/>
                          </a:schemeClr>
                        </a:outerShdw>
                      </a:effectLst>
                      <a:latin typeface="Arial Rounded MT Bold" panose="020F0704030504030204" pitchFamily="34" charset="0"/>
                      <a:sym typeface="Arial"/>
                    </a:rPr>
                    <a:t>DERECHOS</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S" sz="1100" b="1" dirty="0" smtClean="0">
                      <a:ln w="0"/>
                      <a:solidFill>
                        <a:srgbClr val="0070C0"/>
                      </a:solidFill>
                      <a:effectLst>
                        <a:outerShdw blurRad="38100" dist="19050" dir="2700000" algn="tl" rotWithShape="0">
                          <a:schemeClr val="dk1">
                            <a:alpha val="40000"/>
                          </a:schemeClr>
                        </a:outerShdw>
                      </a:effectLst>
                      <a:latin typeface="Arial Rounded MT Bold" panose="020F0704030504030204" pitchFamily="34" charset="0"/>
                      <a:sym typeface="Arial"/>
                    </a:rPr>
                    <a:t>$199,599,911.00</a:t>
                  </a:r>
                  <a:endParaRPr sz="1100" b="1" dirty="0">
                    <a:ln w="0"/>
                    <a:solidFill>
                      <a:srgbClr val="0070C0"/>
                    </a:solidFill>
                    <a:effectLst>
                      <a:outerShdw blurRad="38100" dist="19050" dir="2700000" algn="tl" rotWithShape="0">
                        <a:schemeClr val="dk1">
                          <a:alpha val="40000"/>
                        </a:schemeClr>
                      </a:outerShdw>
                    </a:effectLst>
                    <a:latin typeface="Arial Rounded MT Bold" panose="020F0704030504030204" pitchFamily="34" charset="0"/>
                    <a:sym typeface="Arial"/>
                  </a:endParaRPr>
                </a:p>
              </p:txBody>
            </p:sp>
            <p:sp>
              <p:nvSpPr>
                <p:cNvPr id="82" name="Google Shape;6785;p122"/>
                <p:cNvSpPr/>
                <p:nvPr/>
              </p:nvSpPr>
              <p:spPr>
                <a:xfrm>
                  <a:off x="2916142" y="3722368"/>
                  <a:ext cx="1135140" cy="448057"/>
                </a:xfrm>
                <a:custGeom>
                  <a:avLst/>
                  <a:gdLst/>
                  <a:ahLst/>
                  <a:cxnLst/>
                  <a:rect l="l" t="t" r="r" b="b"/>
                  <a:pathLst>
                    <a:path w="19034" h="7513" extrusionOk="0">
                      <a:moveTo>
                        <a:pt x="19034" y="2557"/>
                      </a:moveTo>
                      <a:cubicBezTo>
                        <a:pt x="19024" y="3006"/>
                        <a:pt x="19014" y="3425"/>
                        <a:pt x="18995" y="3835"/>
                      </a:cubicBezTo>
                      <a:cubicBezTo>
                        <a:pt x="18975" y="4362"/>
                        <a:pt x="18956" y="4888"/>
                        <a:pt x="18917" y="5425"/>
                      </a:cubicBezTo>
                      <a:cubicBezTo>
                        <a:pt x="18907" y="5786"/>
                        <a:pt x="18848" y="6137"/>
                        <a:pt x="18751" y="6488"/>
                      </a:cubicBezTo>
                      <a:cubicBezTo>
                        <a:pt x="18644" y="6898"/>
                        <a:pt x="18292" y="7191"/>
                        <a:pt x="17873" y="7230"/>
                      </a:cubicBezTo>
                      <a:cubicBezTo>
                        <a:pt x="16868" y="7386"/>
                        <a:pt x="15844" y="7396"/>
                        <a:pt x="14829" y="7405"/>
                      </a:cubicBezTo>
                      <a:cubicBezTo>
                        <a:pt x="14380" y="7405"/>
                        <a:pt x="13941" y="7405"/>
                        <a:pt x="13502" y="7425"/>
                      </a:cubicBezTo>
                      <a:cubicBezTo>
                        <a:pt x="12127" y="7464"/>
                        <a:pt x="10742" y="7474"/>
                        <a:pt x="9366" y="7493"/>
                      </a:cubicBezTo>
                      <a:cubicBezTo>
                        <a:pt x="8303" y="7513"/>
                        <a:pt x="7239" y="7454"/>
                        <a:pt x="6176" y="7376"/>
                      </a:cubicBezTo>
                      <a:cubicBezTo>
                        <a:pt x="5503" y="7318"/>
                        <a:pt x="4820" y="7308"/>
                        <a:pt x="4147" y="7279"/>
                      </a:cubicBezTo>
                      <a:cubicBezTo>
                        <a:pt x="3357" y="7240"/>
                        <a:pt x="2576" y="7191"/>
                        <a:pt x="1786" y="7083"/>
                      </a:cubicBezTo>
                      <a:cubicBezTo>
                        <a:pt x="1503" y="7035"/>
                        <a:pt x="1210" y="6957"/>
                        <a:pt x="947" y="6840"/>
                      </a:cubicBezTo>
                      <a:cubicBezTo>
                        <a:pt x="703" y="6732"/>
                        <a:pt x="518" y="6547"/>
                        <a:pt x="420" y="6303"/>
                      </a:cubicBezTo>
                      <a:cubicBezTo>
                        <a:pt x="362" y="6147"/>
                        <a:pt x="313" y="5991"/>
                        <a:pt x="274" y="5825"/>
                      </a:cubicBezTo>
                      <a:cubicBezTo>
                        <a:pt x="88" y="5054"/>
                        <a:pt x="49" y="4264"/>
                        <a:pt x="30" y="3474"/>
                      </a:cubicBezTo>
                      <a:cubicBezTo>
                        <a:pt x="20" y="3113"/>
                        <a:pt x="1" y="2752"/>
                        <a:pt x="10" y="2391"/>
                      </a:cubicBezTo>
                      <a:cubicBezTo>
                        <a:pt x="30" y="1903"/>
                        <a:pt x="79" y="1435"/>
                        <a:pt x="303" y="986"/>
                      </a:cubicBezTo>
                      <a:cubicBezTo>
                        <a:pt x="488" y="596"/>
                        <a:pt x="840" y="303"/>
                        <a:pt x="1269" y="196"/>
                      </a:cubicBezTo>
                      <a:cubicBezTo>
                        <a:pt x="1737" y="79"/>
                        <a:pt x="2215" y="79"/>
                        <a:pt x="2683" y="59"/>
                      </a:cubicBezTo>
                      <a:cubicBezTo>
                        <a:pt x="3796" y="1"/>
                        <a:pt x="4908" y="1"/>
                        <a:pt x="6020" y="1"/>
                      </a:cubicBezTo>
                      <a:cubicBezTo>
                        <a:pt x="7073" y="11"/>
                        <a:pt x="8137" y="50"/>
                        <a:pt x="9190" y="108"/>
                      </a:cubicBezTo>
                      <a:cubicBezTo>
                        <a:pt x="9766" y="147"/>
                        <a:pt x="10342" y="177"/>
                        <a:pt x="10917" y="206"/>
                      </a:cubicBezTo>
                      <a:cubicBezTo>
                        <a:pt x="11629" y="245"/>
                        <a:pt x="12341" y="342"/>
                        <a:pt x="13054" y="381"/>
                      </a:cubicBezTo>
                      <a:cubicBezTo>
                        <a:pt x="13697" y="420"/>
                        <a:pt x="14332" y="508"/>
                        <a:pt x="14975" y="469"/>
                      </a:cubicBezTo>
                      <a:cubicBezTo>
                        <a:pt x="15278" y="440"/>
                        <a:pt x="15580" y="498"/>
                        <a:pt x="15902" y="469"/>
                      </a:cubicBezTo>
                      <a:cubicBezTo>
                        <a:pt x="15892" y="645"/>
                        <a:pt x="15892" y="820"/>
                        <a:pt x="15912" y="1006"/>
                      </a:cubicBezTo>
                      <a:cubicBezTo>
                        <a:pt x="15600" y="967"/>
                        <a:pt x="15317" y="957"/>
                        <a:pt x="15034" y="947"/>
                      </a:cubicBezTo>
                      <a:cubicBezTo>
                        <a:pt x="13863" y="879"/>
                        <a:pt x="12693" y="781"/>
                        <a:pt x="11522" y="742"/>
                      </a:cubicBezTo>
                      <a:cubicBezTo>
                        <a:pt x="9971" y="694"/>
                        <a:pt x="8420" y="616"/>
                        <a:pt x="6869" y="625"/>
                      </a:cubicBezTo>
                      <a:cubicBezTo>
                        <a:pt x="5405" y="635"/>
                        <a:pt x="3952" y="567"/>
                        <a:pt x="2488" y="625"/>
                      </a:cubicBezTo>
                      <a:cubicBezTo>
                        <a:pt x="2274" y="625"/>
                        <a:pt x="2059" y="645"/>
                        <a:pt x="1854" y="684"/>
                      </a:cubicBezTo>
                      <a:cubicBezTo>
                        <a:pt x="1376" y="781"/>
                        <a:pt x="957" y="1064"/>
                        <a:pt x="674" y="1464"/>
                      </a:cubicBezTo>
                      <a:cubicBezTo>
                        <a:pt x="615" y="1542"/>
                        <a:pt x="576" y="1640"/>
                        <a:pt x="557" y="1737"/>
                      </a:cubicBezTo>
                      <a:cubicBezTo>
                        <a:pt x="479" y="2059"/>
                        <a:pt x="430" y="2391"/>
                        <a:pt x="420" y="2733"/>
                      </a:cubicBezTo>
                      <a:cubicBezTo>
                        <a:pt x="401" y="3571"/>
                        <a:pt x="488" y="4420"/>
                        <a:pt x="684" y="5240"/>
                      </a:cubicBezTo>
                      <a:cubicBezTo>
                        <a:pt x="781" y="5776"/>
                        <a:pt x="1181" y="6196"/>
                        <a:pt x="1708" y="6332"/>
                      </a:cubicBezTo>
                      <a:cubicBezTo>
                        <a:pt x="1962" y="6401"/>
                        <a:pt x="2225" y="6440"/>
                        <a:pt x="2488" y="6440"/>
                      </a:cubicBezTo>
                      <a:cubicBezTo>
                        <a:pt x="3132" y="6440"/>
                        <a:pt x="3786" y="6440"/>
                        <a:pt x="4439" y="6459"/>
                      </a:cubicBezTo>
                      <a:cubicBezTo>
                        <a:pt x="5522" y="6508"/>
                        <a:pt x="6605" y="6547"/>
                        <a:pt x="7688" y="6654"/>
                      </a:cubicBezTo>
                      <a:cubicBezTo>
                        <a:pt x="8829" y="6762"/>
                        <a:pt x="9981" y="6810"/>
                        <a:pt x="11132" y="6791"/>
                      </a:cubicBezTo>
                      <a:cubicBezTo>
                        <a:pt x="12468" y="6762"/>
                        <a:pt x="13795" y="6742"/>
                        <a:pt x="15132" y="6693"/>
                      </a:cubicBezTo>
                      <a:cubicBezTo>
                        <a:pt x="15746" y="6674"/>
                        <a:pt x="16370" y="6654"/>
                        <a:pt x="16995" y="6586"/>
                      </a:cubicBezTo>
                      <a:cubicBezTo>
                        <a:pt x="17209" y="6566"/>
                        <a:pt x="17424" y="6498"/>
                        <a:pt x="17619" y="6391"/>
                      </a:cubicBezTo>
                      <a:cubicBezTo>
                        <a:pt x="17931" y="6245"/>
                        <a:pt x="18136" y="5952"/>
                        <a:pt x="18185" y="5610"/>
                      </a:cubicBezTo>
                      <a:cubicBezTo>
                        <a:pt x="18234" y="5347"/>
                        <a:pt x="18263" y="5084"/>
                        <a:pt x="18273" y="4820"/>
                      </a:cubicBezTo>
                      <a:cubicBezTo>
                        <a:pt x="18302" y="4157"/>
                        <a:pt x="18361" y="3503"/>
                        <a:pt x="18448" y="2859"/>
                      </a:cubicBezTo>
                      <a:cubicBezTo>
                        <a:pt x="18458" y="2801"/>
                        <a:pt x="18468" y="2752"/>
                        <a:pt x="18526" y="2733"/>
                      </a:cubicBezTo>
                      <a:cubicBezTo>
                        <a:pt x="18702" y="2684"/>
                        <a:pt x="18868" y="2625"/>
                        <a:pt x="19034" y="2557"/>
                      </a:cubicBezTo>
                      <a:close/>
                    </a:path>
                  </a:pathLst>
                </a:custGeom>
                <a:solidFill>
                  <a:srgbClr val="B3CF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83" name="Google Shape;6786;p122"/>
                <p:cNvSpPr/>
                <p:nvPr/>
              </p:nvSpPr>
              <p:spPr>
                <a:xfrm>
                  <a:off x="3872623" y="3661895"/>
                  <a:ext cx="234554" cy="211832"/>
                </a:xfrm>
                <a:custGeom>
                  <a:avLst/>
                  <a:gdLst/>
                  <a:ahLst/>
                  <a:cxnLst/>
                  <a:rect l="l" t="t" r="r" b="b"/>
                  <a:pathLst>
                    <a:path w="3933" h="3552" extrusionOk="0">
                      <a:moveTo>
                        <a:pt x="1981" y="10"/>
                      </a:moveTo>
                      <a:cubicBezTo>
                        <a:pt x="3132" y="10"/>
                        <a:pt x="3932" y="966"/>
                        <a:pt x="3727" y="2059"/>
                      </a:cubicBezTo>
                      <a:cubicBezTo>
                        <a:pt x="3542" y="2869"/>
                        <a:pt x="2849" y="3454"/>
                        <a:pt x="2020" y="3503"/>
                      </a:cubicBezTo>
                      <a:cubicBezTo>
                        <a:pt x="1210" y="3551"/>
                        <a:pt x="479" y="3034"/>
                        <a:pt x="254" y="2264"/>
                      </a:cubicBezTo>
                      <a:cubicBezTo>
                        <a:pt x="1" y="1278"/>
                        <a:pt x="606" y="274"/>
                        <a:pt x="1601" y="49"/>
                      </a:cubicBezTo>
                      <a:cubicBezTo>
                        <a:pt x="1728" y="20"/>
                        <a:pt x="1854" y="0"/>
                        <a:pt x="1981" y="10"/>
                      </a:cubicBez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S" sz="1400" b="1" kern="0" dirty="0">
                      <a:ln w="0"/>
                      <a:effectLst>
                        <a:outerShdw blurRad="38100" dist="19050" dir="2700000" algn="tl" rotWithShape="0">
                          <a:schemeClr val="dk1">
                            <a:alpha val="40000"/>
                          </a:schemeClr>
                        </a:outerShdw>
                      </a:effectLst>
                      <a:latin typeface="Arial"/>
                      <a:cs typeface="Arial"/>
                      <a:sym typeface="Arial"/>
                    </a:rPr>
                    <a:t>2</a:t>
                  </a:r>
                  <a:endParaRPr kumimoji="0" sz="1400" b="1" i="0" u="none" strike="noStrike" kern="0" normalizeH="0" baseline="0" noProof="0" dirty="0" smtClean="0">
                    <a:ln w="0"/>
                    <a:effectLst>
                      <a:outerShdw blurRad="38100" dist="19050" dir="2700000" algn="tl" rotWithShape="0">
                        <a:schemeClr val="dk1">
                          <a:alpha val="40000"/>
                        </a:schemeClr>
                      </a:outerShdw>
                    </a:effectLst>
                    <a:uLnTx/>
                    <a:uFillTx/>
                    <a:latin typeface="Arial"/>
                    <a:cs typeface="Arial"/>
                    <a:sym typeface="Arial"/>
                  </a:endParaRPr>
                </a:p>
              </p:txBody>
            </p:sp>
          </p:grpSp>
        </p:grpSp>
        <p:grpSp>
          <p:nvGrpSpPr>
            <p:cNvPr id="91" name="Grupo 90"/>
            <p:cNvGrpSpPr/>
            <p:nvPr/>
          </p:nvGrpSpPr>
          <p:grpSpPr>
            <a:xfrm>
              <a:off x="6663064" y="3767174"/>
              <a:ext cx="2088000" cy="2700000"/>
              <a:chOff x="1693588" y="2756898"/>
              <a:chExt cx="2060760" cy="2665186"/>
            </a:xfrm>
          </p:grpSpPr>
          <p:sp>
            <p:nvSpPr>
              <p:cNvPr id="92" name="Google Shape;6775;p122"/>
              <p:cNvSpPr/>
              <p:nvPr/>
            </p:nvSpPr>
            <p:spPr>
              <a:xfrm>
                <a:off x="1822754" y="3334410"/>
                <a:ext cx="1676903" cy="2087674"/>
              </a:xfrm>
              <a:custGeom>
                <a:avLst/>
                <a:gdLst/>
                <a:ahLst/>
                <a:cxnLst/>
                <a:rect l="l" t="t" r="r" b="b"/>
                <a:pathLst>
                  <a:path w="3796" h="10908" extrusionOk="0">
                    <a:moveTo>
                      <a:pt x="3698" y="4576"/>
                    </a:moveTo>
                    <a:cubicBezTo>
                      <a:pt x="3669" y="5532"/>
                      <a:pt x="3708" y="6830"/>
                      <a:pt x="3776" y="8127"/>
                    </a:cubicBezTo>
                    <a:cubicBezTo>
                      <a:pt x="3795" y="8303"/>
                      <a:pt x="3747" y="8478"/>
                      <a:pt x="3639" y="8615"/>
                    </a:cubicBezTo>
                    <a:cubicBezTo>
                      <a:pt x="3395" y="8927"/>
                      <a:pt x="3171" y="9249"/>
                      <a:pt x="2908" y="9542"/>
                    </a:cubicBezTo>
                    <a:cubicBezTo>
                      <a:pt x="2566" y="9932"/>
                      <a:pt x="2244" y="10332"/>
                      <a:pt x="1903" y="10712"/>
                    </a:cubicBezTo>
                    <a:cubicBezTo>
                      <a:pt x="1864" y="10761"/>
                      <a:pt x="1815" y="10800"/>
                      <a:pt x="1776" y="10849"/>
                    </a:cubicBezTo>
                    <a:cubicBezTo>
                      <a:pt x="1737" y="10898"/>
                      <a:pt x="1688" y="10908"/>
                      <a:pt x="1630" y="10859"/>
                    </a:cubicBezTo>
                    <a:cubicBezTo>
                      <a:pt x="1493" y="10761"/>
                      <a:pt x="1376" y="10644"/>
                      <a:pt x="1259" y="10517"/>
                    </a:cubicBezTo>
                    <a:cubicBezTo>
                      <a:pt x="995" y="10205"/>
                      <a:pt x="722" y="9893"/>
                      <a:pt x="449" y="9581"/>
                    </a:cubicBezTo>
                    <a:cubicBezTo>
                      <a:pt x="313" y="9415"/>
                      <a:pt x="196" y="9249"/>
                      <a:pt x="88" y="9073"/>
                    </a:cubicBezTo>
                    <a:cubicBezTo>
                      <a:pt x="49" y="9005"/>
                      <a:pt x="30" y="8917"/>
                      <a:pt x="30" y="8839"/>
                    </a:cubicBezTo>
                    <a:cubicBezTo>
                      <a:pt x="69" y="8108"/>
                      <a:pt x="30" y="7366"/>
                      <a:pt x="30" y="6635"/>
                    </a:cubicBezTo>
                    <a:cubicBezTo>
                      <a:pt x="0" y="5259"/>
                      <a:pt x="0" y="3874"/>
                      <a:pt x="39" y="2498"/>
                    </a:cubicBezTo>
                    <a:cubicBezTo>
                      <a:pt x="59" y="1776"/>
                      <a:pt x="108" y="1054"/>
                      <a:pt x="157" y="333"/>
                    </a:cubicBezTo>
                    <a:cubicBezTo>
                      <a:pt x="166" y="137"/>
                      <a:pt x="166" y="137"/>
                      <a:pt x="371" y="98"/>
                    </a:cubicBezTo>
                    <a:cubicBezTo>
                      <a:pt x="703" y="30"/>
                      <a:pt x="1044" y="1"/>
                      <a:pt x="1386" y="1"/>
                    </a:cubicBezTo>
                    <a:cubicBezTo>
                      <a:pt x="1903" y="11"/>
                      <a:pt x="2420" y="11"/>
                      <a:pt x="2927" y="1"/>
                    </a:cubicBezTo>
                    <a:cubicBezTo>
                      <a:pt x="3171" y="1"/>
                      <a:pt x="3415" y="20"/>
                      <a:pt x="3659" y="69"/>
                    </a:cubicBezTo>
                    <a:cubicBezTo>
                      <a:pt x="3756" y="79"/>
                      <a:pt x="3766" y="128"/>
                      <a:pt x="3766" y="206"/>
                    </a:cubicBezTo>
                    <a:cubicBezTo>
                      <a:pt x="3756" y="284"/>
                      <a:pt x="3766" y="391"/>
                      <a:pt x="3756" y="479"/>
                    </a:cubicBezTo>
                    <a:cubicBezTo>
                      <a:pt x="3708" y="1737"/>
                      <a:pt x="3708" y="2986"/>
                      <a:pt x="3698" y="4576"/>
                    </a:cubicBezTo>
                    <a:close/>
                  </a:path>
                </a:pathLst>
              </a:custGeom>
              <a:solidFill>
                <a:schemeClr val="accent3">
                  <a:lumMod val="20000"/>
                  <a:lumOff val="80000"/>
                </a:schemeClr>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40" spc="-5" dirty="0" smtClean="0">
                    <a:latin typeface="Arial Rounded MT Bold" panose="020F0704030504030204" pitchFamily="34" charset="0"/>
                  </a:rPr>
                  <a:t>Ingresos por funciones de Derecho Privado derivado de Productos Financieros y Enajenaciones </a:t>
                </a:r>
                <a:endParaRPr sz="1240" spc="-5" dirty="0">
                  <a:latin typeface="Arial Rounded MT Bold" panose="020F0704030504030204" pitchFamily="34" charset="0"/>
                </a:endParaRPr>
              </a:p>
            </p:txBody>
          </p:sp>
          <p:grpSp>
            <p:nvGrpSpPr>
              <p:cNvPr id="93" name="Google Shape;6782;p122"/>
              <p:cNvGrpSpPr/>
              <p:nvPr/>
            </p:nvGrpSpPr>
            <p:grpSpPr>
              <a:xfrm>
                <a:off x="1693588" y="2756898"/>
                <a:ext cx="2060760" cy="926805"/>
                <a:chOff x="2896342" y="3620565"/>
                <a:chExt cx="1240460" cy="569657"/>
              </a:xfrm>
            </p:grpSpPr>
            <p:sp>
              <p:nvSpPr>
                <p:cNvPr id="94" name="Google Shape;6783;p122"/>
                <p:cNvSpPr/>
                <p:nvPr/>
              </p:nvSpPr>
              <p:spPr>
                <a:xfrm>
                  <a:off x="2896342" y="3620565"/>
                  <a:ext cx="1240460" cy="569657"/>
                </a:xfrm>
                <a:custGeom>
                  <a:avLst/>
                  <a:gdLst/>
                  <a:ahLst/>
                  <a:cxnLst/>
                  <a:rect l="l" t="t" r="r" b="b"/>
                  <a:pathLst>
                    <a:path w="20800" h="9552" extrusionOk="0">
                      <a:moveTo>
                        <a:pt x="12283" y="9473"/>
                      </a:moveTo>
                      <a:cubicBezTo>
                        <a:pt x="11600" y="9483"/>
                        <a:pt x="10947" y="9493"/>
                        <a:pt x="10283" y="9522"/>
                      </a:cubicBezTo>
                      <a:cubicBezTo>
                        <a:pt x="9376" y="9551"/>
                        <a:pt x="8469" y="9522"/>
                        <a:pt x="7562" y="9464"/>
                      </a:cubicBezTo>
                      <a:cubicBezTo>
                        <a:pt x="6420" y="9395"/>
                        <a:pt x="5279" y="9337"/>
                        <a:pt x="4128" y="9288"/>
                      </a:cubicBezTo>
                      <a:cubicBezTo>
                        <a:pt x="3435" y="9269"/>
                        <a:pt x="2742" y="9200"/>
                        <a:pt x="2059" y="9103"/>
                      </a:cubicBezTo>
                      <a:cubicBezTo>
                        <a:pt x="1776" y="9054"/>
                        <a:pt x="1494" y="8976"/>
                        <a:pt x="1230" y="8869"/>
                      </a:cubicBezTo>
                      <a:cubicBezTo>
                        <a:pt x="840" y="8722"/>
                        <a:pt x="538" y="8410"/>
                        <a:pt x="411" y="8010"/>
                      </a:cubicBezTo>
                      <a:cubicBezTo>
                        <a:pt x="303" y="7669"/>
                        <a:pt x="216" y="7317"/>
                        <a:pt x="167" y="6956"/>
                      </a:cubicBezTo>
                      <a:cubicBezTo>
                        <a:pt x="60" y="6313"/>
                        <a:pt x="60" y="5649"/>
                        <a:pt x="30" y="4996"/>
                      </a:cubicBezTo>
                      <a:cubicBezTo>
                        <a:pt x="1" y="4547"/>
                        <a:pt x="11" y="4098"/>
                        <a:pt x="50" y="3659"/>
                      </a:cubicBezTo>
                      <a:cubicBezTo>
                        <a:pt x="79" y="3269"/>
                        <a:pt x="186" y="2888"/>
                        <a:pt x="352" y="2537"/>
                      </a:cubicBezTo>
                      <a:cubicBezTo>
                        <a:pt x="577" y="2059"/>
                        <a:pt x="1016" y="1708"/>
                        <a:pt x="1533" y="1591"/>
                      </a:cubicBezTo>
                      <a:cubicBezTo>
                        <a:pt x="1962" y="1493"/>
                        <a:pt x="2411" y="1445"/>
                        <a:pt x="2859" y="1445"/>
                      </a:cubicBezTo>
                      <a:cubicBezTo>
                        <a:pt x="4264" y="1386"/>
                        <a:pt x="5659" y="1367"/>
                        <a:pt x="7054" y="1396"/>
                      </a:cubicBezTo>
                      <a:cubicBezTo>
                        <a:pt x="8440" y="1435"/>
                        <a:pt x="9815" y="1503"/>
                        <a:pt x="11191" y="1581"/>
                      </a:cubicBezTo>
                      <a:cubicBezTo>
                        <a:pt x="11922" y="1630"/>
                        <a:pt x="12654" y="1718"/>
                        <a:pt x="13386" y="1766"/>
                      </a:cubicBezTo>
                      <a:cubicBezTo>
                        <a:pt x="13990" y="1806"/>
                        <a:pt x="14605" y="1884"/>
                        <a:pt x="15229" y="1854"/>
                      </a:cubicBezTo>
                      <a:cubicBezTo>
                        <a:pt x="15532" y="1845"/>
                        <a:pt x="15824" y="1903"/>
                        <a:pt x="16127" y="1884"/>
                      </a:cubicBezTo>
                      <a:cubicBezTo>
                        <a:pt x="16254" y="1893"/>
                        <a:pt x="16361" y="1815"/>
                        <a:pt x="16390" y="1698"/>
                      </a:cubicBezTo>
                      <a:cubicBezTo>
                        <a:pt x="16898" y="489"/>
                        <a:pt x="18351" y="1"/>
                        <a:pt x="19483" y="674"/>
                      </a:cubicBezTo>
                      <a:cubicBezTo>
                        <a:pt x="20605" y="1357"/>
                        <a:pt x="20800" y="2908"/>
                        <a:pt x="19873" y="3844"/>
                      </a:cubicBezTo>
                      <a:cubicBezTo>
                        <a:pt x="19717" y="3991"/>
                        <a:pt x="19639" y="4205"/>
                        <a:pt x="19658" y="4420"/>
                      </a:cubicBezTo>
                      <a:cubicBezTo>
                        <a:pt x="19678" y="5483"/>
                        <a:pt x="19639" y="6547"/>
                        <a:pt x="19532" y="7610"/>
                      </a:cubicBezTo>
                      <a:cubicBezTo>
                        <a:pt x="19502" y="7893"/>
                        <a:pt x="19434" y="8176"/>
                        <a:pt x="19327" y="8449"/>
                      </a:cubicBezTo>
                      <a:cubicBezTo>
                        <a:pt x="19219" y="8722"/>
                        <a:pt x="19005" y="8947"/>
                        <a:pt x="18732" y="9064"/>
                      </a:cubicBezTo>
                      <a:cubicBezTo>
                        <a:pt x="18400" y="9220"/>
                        <a:pt x="18039" y="9317"/>
                        <a:pt x="17668" y="9337"/>
                      </a:cubicBezTo>
                      <a:cubicBezTo>
                        <a:pt x="16771" y="9415"/>
                        <a:pt x="15864" y="9454"/>
                        <a:pt x="14966" y="9434"/>
                      </a:cubicBezTo>
                      <a:cubicBezTo>
                        <a:pt x="14059" y="9425"/>
                        <a:pt x="13161" y="9503"/>
                        <a:pt x="12283" y="9473"/>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95" name="Google Shape;6784;p122"/>
                <p:cNvSpPr/>
                <p:nvPr/>
              </p:nvSpPr>
              <p:spPr>
                <a:xfrm>
                  <a:off x="2960394" y="3777056"/>
                  <a:ext cx="1036798" cy="331107"/>
                </a:xfrm>
                <a:custGeom>
                  <a:avLst/>
                  <a:gdLst/>
                  <a:ahLst/>
                  <a:cxnLst/>
                  <a:rect l="l" t="t" r="r" b="b"/>
                  <a:pathLst>
                    <a:path w="17385" h="5552" extrusionOk="0">
                      <a:moveTo>
                        <a:pt x="7180" y="40"/>
                      </a:moveTo>
                      <a:cubicBezTo>
                        <a:pt x="8214" y="69"/>
                        <a:pt x="9453" y="99"/>
                        <a:pt x="10692" y="167"/>
                      </a:cubicBezTo>
                      <a:cubicBezTo>
                        <a:pt x="11063" y="186"/>
                        <a:pt x="11424" y="186"/>
                        <a:pt x="11795" y="196"/>
                      </a:cubicBezTo>
                      <a:cubicBezTo>
                        <a:pt x="12263" y="216"/>
                        <a:pt x="12731" y="245"/>
                        <a:pt x="13190" y="294"/>
                      </a:cubicBezTo>
                      <a:cubicBezTo>
                        <a:pt x="13755" y="342"/>
                        <a:pt x="14321" y="333"/>
                        <a:pt x="14877" y="362"/>
                      </a:cubicBezTo>
                      <a:lnTo>
                        <a:pt x="14975" y="362"/>
                      </a:lnTo>
                      <a:cubicBezTo>
                        <a:pt x="15121" y="352"/>
                        <a:pt x="15258" y="450"/>
                        <a:pt x="15297" y="596"/>
                      </a:cubicBezTo>
                      <a:cubicBezTo>
                        <a:pt x="15589" y="1377"/>
                        <a:pt x="16341" y="1894"/>
                        <a:pt x="17170" y="1894"/>
                      </a:cubicBezTo>
                      <a:cubicBezTo>
                        <a:pt x="17384" y="1894"/>
                        <a:pt x="17384" y="1894"/>
                        <a:pt x="17355" y="2108"/>
                      </a:cubicBezTo>
                      <a:cubicBezTo>
                        <a:pt x="17267" y="2723"/>
                        <a:pt x="17209" y="3357"/>
                        <a:pt x="17189" y="3981"/>
                      </a:cubicBezTo>
                      <a:cubicBezTo>
                        <a:pt x="17180" y="4206"/>
                        <a:pt x="17150" y="4420"/>
                        <a:pt x="17121" y="4645"/>
                      </a:cubicBezTo>
                      <a:cubicBezTo>
                        <a:pt x="17082" y="4879"/>
                        <a:pt x="16936" y="5084"/>
                        <a:pt x="16721" y="5191"/>
                      </a:cubicBezTo>
                      <a:cubicBezTo>
                        <a:pt x="16487" y="5308"/>
                        <a:pt x="16233" y="5367"/>
                        <a:pt x="15970" y="5376"/>
                      </a:cubicBezTo>
                      <a:cubicBezTo>
                        <a:pt x="15160" y="5406"/>
                        <a:pt x="14360" y="5464"/>
                        <a:pt x="13560" y="5474"/>
                      </a:cubicBezTo>
                      <a:cubicBezTo>
                        <a:pt x="12321" y="5493"/>
                        <a:pt x="11082" y="5552"/>
                        <a:pt x="9843" y="5552"/>
                      </a:cubicBezTo>
                      <a:cubicBezTo>
                        <a:pt x="8702" y="5552"/>
                        <a:pt x="7570" y="5464"/>
                        <a:pt x="6439" y="5367"/>
                      </a:cubicBezTo>
                      <a:cubicBezTo>
                        <a:pt x="5795" y="5308"/>
                        <a:pt x="5141" y="5298"/>
                        <a:pt x="4497" y="5249"/>
                      </a:cubicBezTo>
                      <a:cubicBezTo>
                        <a:pt x="3561" y="5191"/>
                        <a:pt x="2624" y="5230"/>
                        <a:pt x="1688" y="5191"/>
                      </a:cubicBezTo>
                      <a:cubicBezTo>
                        <a:pt x="1483" y="5181"/>
                        <a:pt x="1278" y="5162"/>
                        <a:pt x="1083" y="5103"/>
                      </a:cubicBezTo>
                      <a:cubicBezTo>
                        <a:pt x="673" y="5006"/>
                        <a:pt x="351" y="4684"/>
                        <a:pt x="273" y="4274"/>
                      </a:cubicBezTo>
                      <a:cubicBezTo>
                        <a:pt x="107" y="3581"/>
                        <a:pt x="20" y="2889"/>
                        <a:pt x="10" y="2186"/>
                      </a:cubicBezTo>
                      <a:cubicBezTo>
                        <a:pt x="0" y="1806"/>
                        <a:pt x="29" y="1435"/>
                        <a:pt x="98" y="1064"/>
                      </a:cubicBezTo>
                      <a:cubicBezTo>
                        <a:pt x="176" y="752"/>
                        <a:pt x="361" y="489"/>
                        <a:pt x="634" y="323"/>
                      </a:cubicBezTo>
                      <a:cubicBezTo>
                        <a:pt x="917" y="138"/>
                        <a:pt x="1249" y="40"/>
                        <a:pt x="1580" y="40"/>
                      </a:cubicBezTo>
                      <a:cubicBezTo>
                        <a:pt x="2712" y="1"/>
                        <a:pt x="3844" y="30"/>
                        <a:pt x="4975" y="40"/>
                      </a:cubicBezTo>
                      <a:cubicBezTo>
                        <a:pt x="5639" y="50"/>
                        <a:pt x="6312" y="40"/>
                        <a:pt x="7180" y="4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S" sz="1100" dirty="0" smtClean="0">
                      <a:ln w="0"/>
                      <a:effectLst>
                        <a:outerShdw blurRad="38100" dist="19050" dir="2700000" algn="tl" rotWithShape="0">
                          <a:schemeClr val="dk1">
                            <a:alpha val="40000"/>
                          </a:schemeClr>
                        </a:outerShdw>
                      </a:effectLst>
                      <a:latin typeface="Arial Rounded MT Bold" panose="020F0704030504030204" pitchFamily="34" charset="0"/>
                      <a:sym typeface="Arial"/>
                    </a:rPr>
                    <a:t>PRODUCTOS</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S" sz="1100" b="1" dirty="0" smtClean="0">
                      <a:ln w="0"/>
                      <a:solidFill>
                        <a:srgbClr val="0070C0"/>
                      </a:solidFill>
                      <a:effectLst>
                        <a:outerShdw blurRad="38100" dist="19050" dir="2700000" algn="tl" rotWithShape="0">
                          <a:schemeClr val="dk1">
                            <a:alpha val="40000"/>
                          </a:schemeClr>
                        </a:outerShdw>
                      </a:effectLst>
                      <a:latin typeface="Arial Rounded MT Bold" panose="020F0704030504030204" pitchFamily="34" charset="0"/>
                      <a:sym typeface="Arial"/>
                    </a:rPr>
                    <a:t>$34,068,471.00</a:t>
                  </a:r>
                  <a:endParaRPr sz="1050" b="1" dirty="0">
                    <a:ln w="0"/>
                    <a:solidFill>
                      <a:srgbClr val="0070C0"/>
                    </a:solidFill>
                    <a:effectLst>
                      <a:outerShdw blurRad="38100" dist="19050" dir="2700000" algn="tl" rotWithShape="0">
                        <a:schemeClr val="dk1">
                          <a:alpha val="40000"/>
                        </a:schemeClr>
                      </a:outerShdw>
                    </a:effectLst>
                    <a:latin typeface="Arial Rounded MT Bold" panose="020F0704030504030204" pitchFamily="34" charset="0"/>
                    <a:sym typeface="Arial"/>
                  </a:endParaRPr>
                </a:p>
              </p:txBody>
            </p:sp>
            <p:sp>
              <p:nvSpPr>
                <p:cNvPr id="96" name="Google Shape;6785;p122"/>
                <p:cNvSpPr/>
                <p:nvPr/>
              </p:nvSpPr>
              <p:spPr>
                <a:xfrm>
                  <a:off x="2916142" y="3722368"/>
                  <a:ext cx="1135140" cy="448057"/>
                </a:xfrm>
                <a:custGeom>
                  <a:avLst/>
                  <a:gdLst/>
                  <a:ahLst/>
                  <a:cxnLst/>
                  <a:rect l="l" t="t" r="r" b="b"/>
                  <a:pathLst>
                    <a:path w="19034" h="7513" extrusionOk="0">
                      <a:moveTo>
                        <a:pt x="19034" y="2557"/>
                      </a:moveTo>
                      <a:cubicBezTo>
                        <a:pt x="19024" y="3006"/>
                        <a:pt x="19014" y="3425"/>
                        <a:pt x="18995" y="3835"/>
                      </a:cubicBezTo>
                      <a:cubicBezTo>
                        <a:pt x="18975" y="4362"/>
                        <a:pt x="18956" y="4888"/>
                        <a:pt x="18917" y="5425"/>
                      </a:cubicBezTo>
                      <a:cubicBezTo>
                        <a:pt x="18907" y="5786"/>
                        <a:pt x="18848" y="6137"/>
                        <a:pt x="18751" y="6488"/>
                      </a:cubicBezTo>
                      <a:cubicBezTo>
                        <a:pt x="18644" y="6898"/>
                        <a:pt x="18292" y="7191"/>
                        <a:pt x="17873" y="7230"/>
                      </a:cubicBezTo>
                      <a:cubicBezTo>
                        <a:pt x="16868" y="7386"/>
                        <a:pt x="15844" y="7396"/>
                        <a:pt x="14829" y="7405"/>
                      </a:cubicBezTo>
                      <a:cubicBezTo>
                        <a:pt x="14380" y="7405"/>
                        <a:pt x="13941" y="7405"/>
                        <a:pt x="13502" y="7425"/>
                      </a:cubicBezTo>
                      <a:cubicBezTo>
                        <a:pt x="12127" y="7464"/>
                        <a:pt x="10742" y="7474"/>
                        <a:pt x="9366" y="7493"/>
                      </a:cubicBezTo>
                      <a:cubicBezTo>
                        <a:pt x="8303" y="7513"/>
                        <a:pt x="7239" y="7454"/>
                        <a:pt x="6176" y="7376"/>
                      </a:cubicBezTo>
                      <a:cubicBezTo>
                        <a:pt x="5503" y="7318"/>
                        <a:pt x="4820" y="7308"/>
                        <a:pt x="4147" y="7279"/>
                      </a:cubicBezTo>
                      <a:cubicBezTo>
                        <a:pt x="3357" y="7240"/>
                        <a:pt x="2576" y="7191"/>
                        <a:pt x="1786" y="7083"/>
                      </a:cubicBezTo>
                      <a:cubicBezTo>
                        <a:pt x="1503" y="7035"/>
                        <a:pt x="1210" y="6957"/>
                        <a:pt x="947" y="6840"/>
                      </a:cubicBezTo>
                      <a:cubicBezTo>
                        <a:pt x="703" y="6732"/>
                        <a:pt x="518" y="6547"/>
                        <a:pt x="420" y="6303"/>
                      </a:cubicBezTo>
                      <a:cubicBezTo>
                        <a:pt x="362" y="6147"/>
                        <a:pt x="313" y="5991"/>
                        <a:pt x="274" y="5825"/>
                      </a:cubicBezTo>
                      <a:cubicBezTo>
                        <a:pt x="88" y="5054"/>
                        <a:pt x="49" y="4264"/>
                        <a:pt x="30" y="3474"/>
                      </a:cubicBezTo>
                      <a:cubicBezTo>
                        <a:pt x="20" y="3113"/>
                        <a:pt x="1" y="2752"/>
                        <a:pt x="10" y="2391"/>
                      </a:cubicBezTo>
                      <a:cubicBezTo>
                        <a:pt x="30" y="1903"/>
                        <a:pt x="79" y="1435"/>
                        <a:pt x="303" y="986"/>
                      </a:cubicBezTo>
                      <a:cubicBezTo>
                        <a:pt x="488" y="596"/>
                        <a:pt x="840" y="303"/>
                        <a:pt x="1269" y="196"/>
                      </a:cubicBezTo>
                      <a:cubicBezTo>
                        <a:pt x="1737" y="79"/>
                        <a:pt x="2215" y="79"/>
                        <a:pt x="2683" y="59"/>
                      </a:cubicBezTo>
                      <a:cubicBezTo>
                        <a:pt x="3796" y="1"/>
                        <a:pt x="4908" y="1"/>
                        <a:pt x="6020" y="1"/>
                      </a:cubicBezTo>
                      <a:cubicBezTo>
                        <a:pt x="7073" y="11"/>
                        <a:pt x="8137" y="50"/>
                        <a:pt x="9190" y="108"/>
                      </a:cubicBezTo>
                      <a:cubicBezTo>
                        <a:pt x="9766" y="147"/>
                        <a:pt x="10342" y="177"/>
                        <a:pt x="10917" y="206"/>
                      </a:cubicBezTo>
                      <a:cubicBezTo>
                        <a:pt x="11629" y="245"/>
                        <a:pt x="12341" y="342"/>
                        <a:pt x="13054" y="381"/>
                      </a:cubicBezTo>
                      <a:cubicBezTo>
                        <a:pt x="13697" y="420"/>
                        <a:pt x="14332" y="508"/>
                        <a:pt x="14975" y="469"/>
                      </a:cubicBezTo>
                      <a:cubicBezTo>
                        <a:pt x="15278" y="440"/>
                        <a:pt x="15580" y="498"/>
                        <a:pt x="15902" y="469"/>
                      </a:cubicBezTo>
                      <a:cubicBezTo>
                        <a:pt x="15892" y="645"/>
                        <a:pt x="15892" y="820"/>
                        <a:pt x="15912" y="1006"/>
                      </a:cubicBezTo>
                      <a:cubicBezTo>
                        <a:pt x="15600" y="967"/>
                        <a:pt x="15317" y="957"/>
                        <a:pt x="15034" y="947"/>
                      </a:cubicBezTo>
                      <a:cubicBezTo>
                        <a:pt x="13863" y="879"/>
                        <a:pt x="12693" y="781"/>
                        <a:pt x="11522" y="742"/>
                      </a:cubicBezTo>
                      <a:cubicBezTo>
                        <a:pt x="9971" y="694"/>
                        <a:pt x="8420" y="616"/>
                        <a:pt x="6869" y="625"/>
                      </a:cubicBezTo>
                      <a:cubicBezTo>
                        <a:pt x="5405" y="635"/>
                        <a:pt x="3952" y="567"/>
                        <a:pt x="2488" y="625"/>
                      </a:cubicBezTo>
                      <a:cubicBezTo>
                        <a:pt x="2274" y="625"/>
                        <a:pt x="2059" y="645"/>
                        <a:pt x="1854" y="684"/>
                      </a:cubicBezTo>
                      <a:cubicBezTo>
                        <a:pt x="1376" y="781"/>
                        <a:pt x="957" y="1064"/>
                        <a:pt x="674" y="1464"/>
                      </a:cubicBezTo>
                      <a:cubicBezTo>
                        <a:pt x="615" y="1542"/>
                        <a:pt x="576" y="1640"/>
                        <a:pt x="557" y="1737"/>
                      </a:cubicBezTo>
                      <a:cubicBezTo>
                        <a:pt x="479" y="2059"/>
                        <a:pt x="430" y="2391"/>
                        <a:pt x="420" y="2733"/>
                      </a:cubicBezTo>
                      <a:cubicBezTo>
                        <a:pt x="401" y="3571"/>
                        <a:pt x="488" y="4420"/>
                        <a:pt x="684" y="5240"/>
                      </a:cubicBezTo>
                      <a:cubicBezTo>
                        <a:pt x="781" y="5776"/>
                        <a:pt x="1181" y="6196"/>
                        <a:pt x="1708" y="6332"/>
                      </a:cubicBezTo>
                      <a:cubicBezTo>
                        <a:pt x="1962" y="6401"/>
                        <a:pt x="2225" y="6440"/>
                        <a:pt x="2488" y="6440"/>
                      </a:cubicBezTo>
                      <a:cubicBezTo>
                        <a:pt x="3132" y="6440"/>
                        <a:pt x="3786" y="6440"/>
                        <a:pt x="4439" y="6459"/>
                      </a:cubicBezTo>
                      <a:cubicBezTo>
                        <a:pt x="5522" y="6508"/>
                        <a:pt x="6605" y="6547"/>
                        <a:pt x="7688" y="6654"/>
                      </a:cubicBezTo>
                      <a:cubicBezTo>
                        <a:pt x="8829" y="6762"/>
                        <a:pt x="9981" y="6810"/>
                        <a:pt x="11132" y="6791"/>
                      </a:cubicBezTo>
                      <a:cubicBezTo>
                        <a:pt x="12468" y="6762"/>
                        <a:pt x="13795" y="6742"/>
                        <a:pt x="15132" y="6693"/>
                      </a:cubicBezTo>
                      <a:cubicBezTo>
                        <a:pt x="15746" y="6674"/>
                        <a:pt x="16370" y="6654"/>
                        <a:pt x="16995" y="6586"/>
                      </a:cubicBezTo>
                      <a:cubicBezTo>
                        <a:pt x="17209" y="6566"/>
                        <a:pt x="17424" y="6498"/>
                        <a:pt x="17619" y="6391"/>
                      </a:cubicBezTo>
                      <a:cubicBezTo>
                        <a:pt x="17931" y="6245"/>
                        <a:pt x="18136" y="5952"/>
                        <a:pt x="18185" y="5610"/>
                      </a:cubicBezTo>
                      <a:cubicBezTo>
                        <a:pt x="18234" y="5347"/>
                        <a:pt x="18263" y="5084"/>
                        <a:pt x="18273" y="4820"/>
                      </a:cubicBezTo>
                      <a:cubicBezTo>
                        <a:pt x="18302" y="4157"/>
                        <a:pt x="18361" y="3503"/>
                        <a:pt x="18448" y="2859"/>
                      </a:cubicBezTo>
                      <a:cubicBezTo>
                        <a:pt x="18458" y="2801"/>
                        <a:pt x="18468" y="2752"/>
                        <a:pt x="18526" y="2733"/>
                      </a:cubicBezTo>
                      <a:cubicBezTo>
                        <a:pt x="18702" y="2684"/>
                        <a:pt x="18868" y="2625"/>
                        <a:pt x="19034" y="2557"/>
                      </a:cubicBezTo>
                      <a:close/>
                    </a:path>
                  </a:pathLst>
                </a:custGeom>
                <a:solidFill>
                  <a:srgbClr val="B3CF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97" name="Google Shape;6786;p122"/>
                <p:cNvSpPr/>
                <p:nvPr/>
              </p:nvSpPr>
              <p:spPr>
                <a:xfrm>
                  <a:off x="3872623" y="3661895"/>
                  <a:ext cx="234554" cy="211832"/>
                </a:xfrm>
                <a:custGeom>
                  <a:avLst/>
                  <a:gdLst/>
                  <a:ahLst/>
                  <a:cxnLst/>
                  <a:rect l="l" t="t" r="r" b="b"/>
                  <a:pathLst>
                    <a:path w="3933" h="3552" extrusionOk="0">
                      <a:moveTo>
                        <a:pt x="1981" y="10"/>
                      </a:moveTo>
                      <a:cubicBezTo>
                        <a:pt x="3132" y="10"/>
                        <a:pt x="3932" y="966"/>
                        <a:pt x="3727" y="2059"/>
                      </a:cubicBezTo>
                      <a:cubicBezTo>
                        <a:pt x="3542" y="2869"/>
                        <a:pt x="2849" y="3454"/>
                        <a:pt x="2020" y="3503"/>
                      </a:cubicBezTo>
                      <a:cubicBezTo>
                        <a:pt x="1210" y="3551"/>
                        <a:pt x="479" y="3034"/>
                        <a:pt x="254" y="2264"/>
                      </a:cubicBezTo>
                      <a:cubicBezTo>
                        <a:pt x="1" y="1278"/>
                        <a:pt x="606" y="274"/>
                        <a:pt x="1601" y="49"/>
                      </a:cubicBezTo>
                      <a:cubicBezTo>
                        <a:pt x="1728" y="20"/>
                        <a:pt x="1854" y="0"/>
                        <a:pt x="1981" y="10"/>
                      </a:cubicBez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S" sz="1400" b="1" kern="0" noProof="0" dirty="0" smtClean="0">
                      <a:ln w="0"/>
                      <a:effectLst>
                        <a:outerShdw blurRad="38100" dist="19050" dir="2700000" algn="tl" rotWithShape="0">
                          <a:schemeClr val="dk1">
                            <a:alpha val="40000"/>
                          </a:schemeClr>
                        </a:outerShdw>
                      </a:effectLst>
                      <a:latin typeface="Arial"/>
                      <a:cs typeface="Arial"/>
                      <a:sym typeface="Arial"/>
                    </a:rPr>
                    <a:t>3</a:t>
                  </a:r>
                  <a:endParaRPr kumimoji="0" sz="1400" b="1" i="0" u="none" strike="noStrike" kern="0" normalizeH="0" baseline="0" noProof="0" dirty="0" smtClean="0">
                    <a:ln w="0"/>
                    <a:effectLst>
                      <a:outerShdw blurRad="38100" dist="19050" dir="2700000" algn="tl" rotWithShape="0">
                        <a:schemeClr val="dk1">
                          <a:alpha val="40000"/>
                        </a:schemeClr>
                      </a:outerShdw>
                    </a:effectLst>
                    <a:uLnTx/>
                    <a:uFillTx/>
                    <a:latin typeface="Arial"/>
                    <a:cs typeface="Arial"/>
                    <a:sym typeface="Arial"/>
                  </a:endParaRPr>
                </a:p>
              </p:txBody>
            </p:sp>
          </p:grpSp>
        </p:grpSp>
        <p:grpSp>
          <p:nvGrpSpPr>
            <p:cNvPr id="98" name="Grupo 97"/>
            <p:cNvGrpSpPr/>
            <p:nvPr/>
          </p:nvGrpSpPr>
          <p:grpSpPr>
            <a:xfrm>
              <a:off x="9436358" y="4249887"/>
              <a:ext cx="2240529" cy="2700001"/>
              <a:chOff x="1693588" y="2756897"/>
              <a:chExt cx="2060760" cy="2665187"/>
            </a:xfrm>
          </p:grpSpPr>
          <p:sp>
            <p:nvSpPr>
              <p:cNvPr id="99" name="Google Shape;6775;p122"/>
              <p:cNvSpPr/>
              <p:nvPr/>
            </p:nvSpPr>
            <p:spPr>
              <a:xfrm>
                <a:off x="1822753" y="3334410"/>
                <a:ext cx="1676903" cy="2087674"/>
              </a:xfrm>
              <a:custGeom>
                <a:avLst/>
                <a:gdLst/>
                <a:ahLst/>
                <a:cxnLst/>
                <a:rect l="l" t="t" r="r" b="b"/>
                <a:pathLst>
                  <a:path w="3796" h="10908" extrusionOk="0">
                    <a:moveTo>
                      <a:pt x="3698" y="4576"/>
                    </a:moveTo>
                    <a:cubicBezTo>
                      <a:pt x="3669" y="5532"/>
                      <a:pt x="3708" y="6830"/>
                      <a:pt x="3776" y="8127"/>
                    </a:cubicBezTo>
                    <a:cubicBezTo>
                      <a:pt x="3795" y="8303"/>
                      <a:pt x="3747" y="8478"/>
                      <a:pt x="3639" y="8615"/>
                    </a:cubicBezTo>
                    <a:cubicBezTo>
                      <a:pt x="3395" y="8927"/>
                      <a:pt x="3171" y="9249"/>
                      <a:pt x="2908" y="9542"/>
                    </a:cubicBezTo>
                    <a:cubicBezTo>
                      <a:pt x="2566" y="9932"/>
                      <a:pt x="2244" y="10332"/>
                      <a:pt x="1903" y="10712"/>
                    </a:cubicBezTo>
                    <a:cubicBezTo>
                      <a:pt x="1864" y="10761"/>
                      <a:pt x="1815" y="10800"/>
                      <a:pt x="1776" y="10849"/>
                    </a:cubicBezTo>
                    <a:cubicBezTo>
                      <a:pt x="1737" y="10898"/>
                      <a:pt x="1688" y="10908"/>
                      <a:pt x="1630" y="10859"/>
                    </a:cubicBezTo>
                    <a:cubicBezTo>
                      <a:pt x="1493" y="10761"/>
                      <a:pt x="1376" y="10644"/>
                      <a:pt x="1259" y="10517"/>
                    </a:cubicBezTo>
                    <a:cubicBezTo>
                      <a:pt x="995" y="10205"/>
                      <a:pt x="722" y="9893"/>
                      <a:pt x="449" y="9581"/>
                    </a:cubicBezTo>
                    <a:cubicBezTo>
                      <a:pt x="313" y="9415"/>
                      <a:pt x="196" y="9249"/>
                      <a:pt x="88" y="9073"/>
                    </a:cubicBezTo>
                    <a:cubicBezTo>
                      <a:pt x="49" y="9005"/>
                      <a:pt x="30" y="8917"/>
                      <a:pt x="30" y="8839"/>
                    </a:cubicBezTo>
                    <a:cubicBezTo>
                      <a:pt x="69" y="8108"/>
                      <a:pt x="30" y="7366"/>
                      <a:pt x="30" y="6635"/>
                    </a:cubicBezTo>
                    <a:cubicBezTo>
                      <a:pt x="0" y="5259"/>
                      <a:pt x="0" y="3874"/>
                      <a:pt x="39" y="2498"/>
                    </a:cubicBezTo>
                    <a:cubicBezTo>
                      <a:pt x="59" y="1776"/>
                      <a:pt x="108" y="1054"/>
                      <a:pt x="157" y="333"/>
                    </a:cubicBezTo>
                    <a:cubicBezTo>
                      <a:pt x="166" y="137"/>
                      <a:pt x="166" y="137"/>
                      <a:pt x="371" y="98"/>
                    </a:cubicBezTo>
                    <a:cubicBezTo>
                      <a:pt x="703" y="30"/>
                      <a:pt x="1044" y="1"/>
                      <a:pt x="1386" y="1"/>
                    </a:cubicBezTo>
                    <a:cubicBezTo>
                      <a:pt x="1903" y="11"/>
                      <a:pt x="2420" y="11"/>
                      <a:pt x="2927" y="1"/>
                    </a:cubicBezTo>
                    <a:cubicBezTo>
                      <a:pt x="3171" y="1"/>
                      <a:pt x="3415" y="20"/>
                      <a:pt x="3659" y="69"/>
                    </a:cubicBezTo>
                    <a:cubicBezTo>
                      <a:pt x="3756" y="79"/>
                      <a:pt x="3766" y="128"/>
                      <a:pt x="3766" y="206"/>
                    </a:cubicBezTo>
                    <a:cubicBezTo>
                      <a:pt x="3756" y="284"/>
                      <a:pt x="3766" y="391"/>
                      <a:pt x="3756" y="479"/>
                    </a:cubicBezTo>
                    <a:cubicBezTo>
                      <a:pt x="3708" y="1737"/>
                      <a:pt x="3708" y="2986"/>
                      <a:pt x="3698" y="4576"/>
                    </a:cubicBezTo>
                    <a:close/>
                  </a:path>
                </a:pathLst>
              </a:custGeom>
              <a:solidFill>
                <a:schemeClr val="accent3">
                  <a:lumMod val="20000"/>
                  <a:lumOff val="80000"/>
                </a:schemeClr>
              </a:solidFill>
              <a:ln>
                <a:solidFill>
                  <a:schemeClr val="tx1"/>
                </a:solidFill>
              </a:ln>
            </p:spPr>
            <p:txBody>
              <a:bodyPr spcFirstLastPara="1" wrap="square" lIns="91425" tIns="91425" rIns="91425" bIns="91425" anchor="ctr" anchorCtr="0">
                <a:noAutofit/>
              </a:bodyPr>
              <a:lstStyle/>
              <a:p>
                <a:pPr lvl="0" algn="ctr"/>
                <a:r>
                  <a:rPr lang="es-ES" sz="1240" spc="-5" dirty="0" smtClean="0">
                    <a:latin typeface="Arial Rounded MT Bold" panose="020F0704030504030204" pitchFamily="34" charset="0"/>
                  </a:rPr>
                  <a:t>Ingresos por funciones de Derecho Público derivados de Financiamientos</a:t>
                </a:r>
                <a:endParaRPr dirty="0"/>
              </a:p>
            </p:txBody>
          </p:sp>
          <p:grpSp>
            <p:nvGrpSpPr>
              <p:cNvPr id="100" name="Google Shape;6782;p122"/>
              <p:cNvGrpSpPr/>
              <p:nvPr/>
            </p:nvGrpSpPr>
            <p:grpSpPr>
              <a:xfrm>
                <a:off x="1693588" y="2756897"/>
                <a:ext cx="2060760" cy="926805"/>
                <a:chOff x="2896342" y="3620564"/>
                <a:chExt cx="1240460" cy="569657"/>
              </a:xfrm>
            </p:grpSpPr>
            <p:sp>
              <p:nvSpPr>
                <p:cNvPr id="101" name="Google Shape;6783;p122"/>
                <p:cNvSpPr/>
                <p:nvPr/>
              </p:nvSpPr>
              <p:spPr>
                <a:xfrm>
                  <a:off x="2896342" y="3620564"/>
                  <a:ext cx="1240460" cy="569657"/>
                </a:xfrm>
                <a:custGeom>
                  <a:avLst/>
                  <a:gdLst/>
                  <a:ahLst/>
                  <a:cxnLst/>
                  <a:rect l="l" t="t" r="r" b="b"/>
                  <a:pathLst>
                    <a:path w="20800" h="9552" extrusionOk="0">
                      <a:moveTo>
                        <a:pt x="12283" y="9473"/>
                      </a:moveTo>
                      <a:cubicBezTo>
                        <a:pt x="11600" y="9483"/>
                        <a:pt x="10947" y="9493"/>
                        <a:pt x="10283" y="9522"/>
                      </a:cubicBezTo>
                      <a:cubicBezTo>
                        <a:pt x="9376" y="9551"/>
                        <a:pt x="8469" y="9522"/>
                        <a:pt x="7562" y="9464"/>
                      </a:cubicBezTo>
                      <a:cubicBezTo>
                        <a:pt x="6420" y="9395"/>
                        <a:pt x="5279" y="9337"/>
                        <a:pt x="4128" y="9288"/>
                      </a:cubicBezTo>
                      <a:cubicBezTo>
                        <a:pt x="3435" y="9269"/>
                        <a:pt x="2742" y="9200"/>
                        <a:pt x="2059" y="9103"/>
                      </a:cubicBezTo>
                      <a:cubicBezTo>
                        <a:pt x="1776" y="9054"/>
                        <a:pt x="1494" y="8976"/>
                        <a:pt x="1230" y="8869"/>
                      </a:cubicBezTo>
                      <a:cubicBezTo>
                        <a:pt x="840" y="8722"/>
                        <a:pt x="538" y="8410"/>
                        <a:pt x="411" y="8010"/>
                      </a:cubicBezTo>
                      <a:cubicBezTo>
                        <a:pt x="303" y="7669"/>
                        <a:pt x="216" y="7317"/>
                        <a:pt x="167" y="6956"/>
                      </a:cubicBezTo>
                      <a:cubicBezTo>
                        <a:pt x="60" y="6313"/>
                        <a:pt x="60" y="5649"/>
                        <a:pt x="30" y="4996"/>
                      </a:cubicBezTo>
                      <a:cubicBezTo>
                        <a:pt x="1" y="4547"/>
                        <a:pt x="11" y="4098"/>
                        <a:pt x="50" y="3659"/>
                      </a:cubicBezTo>
                      <a:cubicBezTo>
                        <a:pt x="79" y="3269"/>
                        <a:pt x="186" y="2888"/>
                        <a:pt x="352" y="2537"/>
                      </a:cubicBezTo>
                      <a:cubicBezTo>
                        <a:pt x="577" y="2059"/>
                        <a:pt x="1016" y="1708"/>
                        <a:pt x="1533" y="1591"/>
                      </a:cubicBezTo>
                      <a:cubicBezTo>
                        <a:pt x="1962" y="1493"/>
                        <a:pt x="2411" y="1445"/>
                        <a:pt x="2859" y="1445"/>
                      </a:cubicBezTo>
                      <a:cubicBezTo>
                        <a:pt x="4264" y="1386"/>
                        <a:pt x="5659" y="1367"/>
                        <a:pt x="7054" y="1396"/>
                      </a:cubicBezTo>
                      <a:cubicBezTo>
                        <a:pt x="8440" y="1435"/>
                        <a:pt x="9815" y="1503"/>
                        <a:pt x="11191" y="1581"/>
                      </a:cubicBezTo>
                      <a:cubicBezTo>
                        <a:pt x="11922" y="1630"/>
                        <a:pt x="12654" y="1718"/>
                        <a:pt x="13386" y="1766"/>
                      </a:cubicBezTo>
                      <a:cubicBezTo>
                        <a:pt x="13990" y="1806"/>
                        <a:pt x="14605" y="1884"/>
                        <a:pt x="15229" y="1854"/>
                      </a:cubicBezTo>
                      <a:cubicBezTo>
                        <a:pt x="15532" y="1845"/>
                        <a:pt x="15824" y="1903"/>
                        <a:pt x="16127" y="1884"/>
                      </a:cubicBezTo>
                      <a:cubicBezTo>
                        <a:pt x="16254" y="1893"/>
                        <a:pt x="16361" y="1815"/>
                        <a:pt x="16390" y="1698"/>
                      </a:cubicBezTo>
                      <a:cubicBezTo>
                        <a:pt x="16898" y="489"/>
                        <a:pt x="18351" y="1"/>
                        <a:pt x="19483" y="674"/>
                      </a:cubicBezTo>
                      <a:cubicBezTo>
                        <a:pt x="20605" y="1357"/>
                        <a:pt x="20800" y="2908"/>
                        <a:pt x="19873" y="3844"/>
                      </a:cubicBezTo>
                      <a:cubicBezTo>
                        <a:pt x="19717" y="3991"/>
                        <a:pt x="19639" y="4205"/>
                        <a:pt x="19658" y="4420"/>
                      </a:cubicBezTo>
                      <a:cubicBezTo>
                        <a:pt x="19678" y="5483"/>
                        <a:pt x="19639" y="6547"/>
                        <a:pt x="19532" y="7610"/>
                      </a:cubicBezTo>
                      <a:cubicBezTo>
                        <a:pt x="19502" y="7893"/>
                        <a:pt x="19434" y="8176"/>
                        <a:pt x="19327" y="8449"/>
                      </a:cubicBezTo>
                      <a:cubicBezTo>
                        <a:pt x="19219" y="8722"/>
                        <a:pt x="19005" y="8947"/>
                        <a:pt x="18732" y="9064"/>
                      </a:cubicBezTo>
                      <a:cubicBezTo>
                        <a:pt x="18400" y="9220"/>
                        <a:pt x="18039" y="9317"/>
                        <a:pt x="17668" y="9337"/>
                      </a:cubicBezTo>
                      <a:cubicBezTo>
                        <a:pt x="16771" y="9415"/>
                        <a:pt x="15864" y="9454"/>
                        <a:pt x="14966" y="9434"/>
                      </a:cubicBezTo>
                      <a:cubicBezTo>
                        <a:pt x="14059" y="9425"/>
                        <a:pt x="13161" y="9503"/>
                        <a:pt x="12283" y="9473"/>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02" name="Google Shape;6784;p122"/>
                <p:cNvSpPr/>
                <p:nvPr/>
              </p:nvSpPr>
              <p:spPr>
                <a:xfrm>
                  <a:off x="2944467" y="3776435"/>
                  <a:ext cx="1036798" cy="331107"/>
                </a:xfrm>
                <a:custGeom>
                  <a:avLst/>
                  <a:gdLst/>
                  <a:ahLst/>
                  <a:cxnLst/>
                  <a:rect l="l" t="t" r="r" b="b"/>
                  <a:pathLst>
                    <a:path w="17385" h="5552" extrusionOk="0">
                      <a:moveTo>
                        <a:pt x="7180" y="40"/>
                      </a:moveTo>
                      <a:cubicBezTo>
                        <a:pt x="8214" y="69"/>
                        <a:pt x="9453" y="99"/>
                        <a:pt x="10692" y="167"/>
                      </a:cubicBezTo>
                      <a:cubicBezTo>
                        <a:pt x="11063" y="186"/>
                        <a:pt x="11424" y="186"/>
                        <a:pt x="11795" y="196"/>
                      </a:cubicBezTo>
                      <a:cubicBezTo>
                        <a:pt x="12263" y="216"/>
                        <a:pt x="12731" y="245"/>
                        <a:pt x="13190" y="294"/>
                      </a:cubicBezTo>
                      <a:cubicBezTo>
                        <a:pt x="13755" y="342"/>
                        <a:pt x="14321" y="333"/>
                        <a:pt x="14877" y="362"/>
                      </a:cubicBezTo>
                      <a:lnTo>
                        <a:pt x="14975" y="362"/>
                      </a:lnTo>
                      <a:cubicBezTo>
                        <a:pt x="15121" y="352"/>
                        <a:pt x="15258" y="450"/>
                        <a:pt x="15297" y="596"/>
                      </a:cubicBezTo>
                      <a:cubicBezTo>
                        <a:pt x="15589" y="1377"/>
                        <a:pt x="16341" y="1894"/>
                        <a:pt x="17170" y="1894"/>
                      </a:cubicBezTo>
                      <a:cubicBezTo>
                        <a:pt x="17384" y="1894"/>
                        <a:pt x="17384" y="1894"/>
                        <a:pt x="17355" y="2108"/>
                      </a:cubicBezTo>
                      <a:cubicBezTo>
                        <a:pt x="17267" y="2723"/>
                        <a:pt x="17209" y="3357"/>
                        <a:pt x="17189" y="3981"/>
                      </a:cubicBezTo>
                      <a:cubicBezTo>
                        <a:pt x="17180" y="4206"/>
                        <a:pt x="17150" y="4420"/>
                        <a:pt x="17121" y="4645"/>
                      </a:cubicBezTo>
                      <a:cubicBezTo>
                        <a:pt x="17082" y="4879"/>
                        <a:pt x="16936" y="5084"/>
                        <a:pt x="16721" y="5191"/>
                      </a:cubicBezTo>
                      <a:cubicBezTo>
                        <a:pt x="16487" y="5308"/>
                        <a:pt x="16233" y="5367"/>
                        <a:pt x="15970" y="5376"/>
                      </a:cubicBezTo>
                      <a:cubicBezTo>
                        <a:pt x="15160" y="5406"/>
                        <a:pt x="14360" y="5464"/>
                        <a:pt x="13560" y="5474"/>
                      </a:cubicBezTo>
                      <a:cubicBezTo>
                        <a:pt x="12321" y="5493"/>
                        <a:pt x="11082" y="5552"/>
                        <a:pt x="9843" y="5552"/>
                      </a:cubicBezTo>
                      <a:cubicBezTo>
                        <a:pt x="8702" y="5552"/>
                        <a:pt x="7570" y="5464"/>
                        <a:pt x="6439" y="5367"/>
                      </a:cubicBezTo>
                      <a:cubicBezTo>
                        <a:pt x="5795" y="5308"/>
                        <a:pt x="5141" y="5298"/>
                        <a:pt x="4497" y="5249"/>
                      </a:cubicBezTo>
                      <a:cubicBezTo>
                        <a:pt x="3561" y="5191"/>
                        <a:pt x="2624" y="5230"/>
                        <a:pt x="1688" y="5191"/>
                      </a:cubicBezTo>
                      <a:cubicBezTo>
                        <a:pt x="1483" y="5181"/>
                        <a:pt x="1278" y="5162"/>
                        <a:pt x="1083" y="5103"/>
                      </a:cubicBezTo>
                      <a:cubicBezTo>
                        <a:pt x="673" y="5006"/>
                        <a:pt x="351" y="4684"/>
                        <a:pt x="273" y="4274"/>
                      </a:cubicBezTo>
                      <a:cubicBezTo>
                        <a:pt x="107" y="3581"/>
                        <a:pt x="20" y="2889"/>
                        <a:pt x="10" y="2186"/>
                      </a:cubicBezTo>
                      <a:cubicBezTo>
                        <a:pt x="0" y="1806"/>
                        <a:pt x="29" y="1435"/>
                        <a:pt x="98" y="1064"/>
                      </a:cubicBezTo>
                      <a:cubicBezTo>
                        <a:pt x="176" y="752"/>
                        <a:pt x="361" y="489"/>
                        <a:pt x="634" y="323"/>
                      </a:cubicBezTo>
                      <a:cubicBezTo>
                        <a:pt x="917" y="138"/>
                        <a:pt x="1249" y="40"/>
                        <a:pt x="1580" y="40"/>
                      </a:cubicBezTo>
                      <a:cubicBezTo>
                        <a:pt x="2712" y="1"/>
                        <a:pt x="3844" y="30"/>
                        <a:pt x="4975" y="40"/>
                      </a:cubicBezTo>
                      <a:cubicBezTo>
                        <a:pt x="5639" y="50"/>
                        <a:pt x="6312" y="40"/>
                        <a:pt x="7180" y="4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S" sz="1050" dirty="0" smtClean="0">
                      <a:ln w="0"/>
                      <a:effectLst>
                        <a:outerShdw blurRad="38100" dist="19050" dir="2700000" algn="tl" rotWithShape="0">
                          <a:schemeClr val="dk1">
                            <a:alpha val="40000"/>
                          </a:schemeClr>
                        </a:outerShdw>
                      </a:effectLst>
                      <a:latin typeface="Arial Rounded MT Bold" panose="020F0704030504030204" pitchFamily="34" charset="0"/>
                      <a:sym typeface="Arial"/>
                    </a:rPr>
                    <a:t>APROVECHAMIENTOS</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S" sz="1050" b="1" dirty="0" smtClean="0">
                      <a:ln w="0"/>
                      <a:solidFill>
                        <a:srgbClr val="0070C0"/>
                      </a:solidFill>
                      <a:effectLst>
                        <a:outerShdw blurRad="38100" dist="19050" dir="2700000" algn="tl" rotWithShape="0">
                          <a:schemeClr val="dk1">
                            <a:alpha val="40000"/>
                          </a:schemeClr>
                        </a:outerShdw>
                      </a:effectLst>
                      <a:latin typeface="Arial Rounded MT Bold" panose="020F0704030504030204" pitchFamily="34" charset="0"/>
                      <a:sym typeface="Arial"/>
                    </a:rPr>
                    <a:t>$33,573,600.00</a:t>
                  </a:r>
                  <a:endParaRPr sz="1000" b="1" dirty="0">
                    <a:ln w="0"/>
                    <a:solidFill>
                      <a:srgbClr val="0070C0"/>
                    </a:solidFill>
                    <a:effectLst>
                      <a:outerShdw blurRad="38100" dist="19050" dir="2700000" algn="tl" rotWithShape="0">
                        <a:schemeClr val="dk1">
                          <a:alpha val="40000"/>
                        </a:schemeClr>
                      </a:outerShdw>
                    </a:effectLst>
                    <a:latin typeface="Arial Rounded MT Bold" panose="020F0704030504030204" pitchFamily="34" charset="0"/>
                    <a:sym typeface="Arial"/>
                  </a:endParaRPr>
                </a:p>
              </p:txBody>
            </p:sp>
            <p:sp>
              <p:nvSpPr>
                <p:cNvPr id="103" name="Google Shape;6785;p122"/>
                <p:cNvSpPr/>
                <p:nvPr/>
              </p:nvSpPr>
              <p:spPr>
                <a:xfrm>
                  <a:off x="2916142" y="3722368"/>
                  <a:ext cx="1135140" cy="448057"/>
                </a:xfrm>
                <a:custGeom>
                  <a:avLst/>
                  <a:gdLst/>
                  <a:ahLst/>
                  <a:cxnLst/>
                  <a:rect l="l" t="t" r="r" b="b"/>
                  <a:pathLst>
                    <a:path w="19034" h="7513" extrusionOk="0">
                      <a:moveTo>
                        <a:pt x="19034" y="2557"/>
                      </a:moveTo>
                      <a:cubicBezTo>
                        <a:pt x="19024" y="3006"/>
                        <a:pt x="19014" y="3425"/>
                        <a:pt x="18995" y="3835"/>
                      </a:cubicBezTo>
                      <a:cubicBezTo>
                        <a:pt x="18975" y="4362"/>
                        <a:pt x="18956" y="4888"/>
                        <a:pt x="18917" y="5425"/>
                      </a:cubicBezTo>
                      <a:cubicBezTo>
                        <a:pt x="18907" y="5786"/>
                        <a:pt x="18848" y="6137"/>
                        <a:pt x="18751" y="6488"/>
                      </a:cubicBezTo>
                      <a:cubicBezTo>
                        <a:pt x="18644" y="6898"/>
                        <a:pt x="18292" y="7191"/>
                        <a:pt x="17873" y="7230"/>
                      </a:cubicBezTo>
                      <a:cubicBezTo>
                        <a:pt x="16868" y="7386"/>
                        <a:pt x="15844" y="7396"/>
                        <a:pt x="14829" y="7405"/>
                      </a:cubicBezTo>
                      <a:cubicBezTo>
                        <a:pt x="14380" y="7405"/>
                        <a:pt x="13941" y="7405"/>
                        <a:pt x="13502" y="7425"/>
                      </a:cubicBezTo>
                      <a:cubicBezTo>
                        <a:pt x="12127" y="7464"/>
                        <a:pt x="10742" y="7474"/>
                        <a:pt x="9366" y="7493"/>
                      </a:cubicBezTo>
                      <a:cubicBezTo>
                        <a:pt x="8303" y="7513"/>
                        <a:pt x="7239" y="7454"/>
                        <a:pt x="6176" y="7376"/>
                      </a:cubicBezTo>
                      <a:cubicBezTo>
                        <a:pt x="5503" y="7318"/>
                        <a:pt x="4820" y="7308"/>
                        <a:pt x="4147" y="7279"/>
                      </a:cubicBezTo>
                      <a:cubicBezTo>
                        <a:pt x="3357" y="7240"/>
                        <a:pt x="2576" y="7191"/>
                        <a:pt x="1786" y="7083"/>
                      </a:cubicBezTo>
                      <a:cubicBezTo>
                        <a:pt x="1503" y="7035"/>
                        <a:pt x="1210" y="6957"/>
                        <a:pt x="947" y="6840"/>
                      </a:cubicBezTo>
                      <a:cubicBezTo>
                        <a:pt x="703" y="6732"/>
                        <a:pt x="518" y="6547"/>
                        <a:pt x="420" y="6303"/>
                      </a:cubicBezTo>
                      <a:cubicBezTo>
                        <a:pt x="362" y="6147"/>
                        <a:pt x="313" y="5991"/>
                        <a:pt x="274" y="5825"/>
                      </a:cubicBezTo>
                      <a:cubicBezTo>
                        <a:pt x="88" y="5054"/>
                        <a:pt x="49" y="4264"/>
                        <a:pt x="30" y="3474"/>
                      </a:cubicBezTo>
                      <a:cubicBezTo>
                        <a:pt x="20" y="3113"/>
                        <a:pt x="1" y="2752"/>
                        <a:pt x="10" y="2391"/>
                      </a:cubicBezTo>
                      <a:cubicBezTo>
                        <a:pt x="30" y="1903"/>
                        <a:pt x="79" y="1435"/>
                        <a:pt x="303" y="986"/>
                      </a:cubicBezTo>
                      <a:cubicBezTo>
                        <a:pt x="488" y="596"/>
                        <a:pt x="840" y="303"/>
                        <a:pt x="1269" y="196"/>
                      </a:cubicBezTo>
                      <a:cubicBezTo>
                        <a:pt x="1737" y="79"/>
                        <a:pt x="2215" y="79"/>
                        <a:pt x="2683" y="59"/>
                      </a:cubicBezTo>
                      <a:cubicBezTo>
                        <a:pt x="3796" y="1"/>
                        <a:pt x="4908" y="1"/>
                        <a:pt x="6020" y="1"/>
                      </a:cubicBezTo>
                      <a:cubicBezTo>
                        <a:pt x="7073" y="11"/>
                        <a:pt x="8137" y="50"/>
                        <a:pt x="9190" y="108"/>
                      </a:cubicBezTo>
                      <a:cubicBezTo>
                        <a:pt x="9766" y="147"/>
                        <a:pt x="10342" y="177"/>
                        <a:pt x="10917" y="206"/>
                      </a:cubicBezTo>
                      <a:cubicBezTo>
                        <a:pt x="11629" y="245"/>
                        <a:pt x="12341" y="342"/>
                        <a:pt x="13054" y="381"/>
                      </a:cubicBezTo>
                      <a:cubicBezTo>
                        <a:pt x="13697" y="420"/>
                        <a:pt x="14332" y="508"/>
                        <a:pt x="14975" y="469"/>
                      </a:cubicBezTo>
                      <a:cubicBezTo>
                        <a:pt x="15278" y="440"/>
                        <a:pt x="15580" y="498"/>
                        <a:pt x="15902" y="469"/>
                      </a:cubicBezTo>
                      <a:cubicBezTo>
                        <a:pt x="15892" y="645"/>
                        <a:pt x="15892" y="820"/>
                        <a:pt x="15912" y="1006"/>
                      </a:cubicBezTo>
                      <a:cubicBezTo>
                        <a:pt x="15600" y="967"/>
                        <a:pt x="15317" y="957"/>
                        <a:pt x="15034" y="947"/>
                      </a:cubicBezTo>
                      <a:cubicBezTo>
                        <a:pt x="13863" y="879"/>
                        <a:pt x="12693" y="781"/>
                        <a:pt x="11522" y="742"/>
                      </a:cubicBezTo>
                      <a:cubicBezTo>
                        <a:pt x="9971" y="694"/>
                        <a:pt x="8420" y="616"/>
                        <a:pt x="6869" y="625"/>
                      </a:cubicBezTo>
                      <a:cubicBezTo>
                        <a:pt x="5405" y="635"/>
                        <a:pt x="3952" y="567"/>
                        <a:pt x="2488" y="625"/>
                      </a:cubicBezTo>
                      <a:cubicBezTo>
                        <a:pt x="2274" y="625"/>
                        <a:pt x="2059" y="645"/>
                        <a:pt x="1854" y="684"/>
                      </a:cubicBezTo>
                      <a:cubicBezTo>
                        <a:pt x="1376" y="781"/>
                        <a:pt x="957" y="1064"/>
                        <a:pt x="674" y="1464"/>
                      </a:cubicBezTo>
                      <a:cubicBezTo>
                        <a:pt x="615" y="1542"/>
                        <a:pt x="576" y="1640"/>
                        <a:pt x="557" y="1737"/>
                      </a:cubicBezTo>
                      <a:cubicBezTo>
                        <a:pt x="479" y="2059"/>
                        <a:pt x="430" y="2391"/>
                        <a:pt x="420" y="2733"/>
                      </a:cubicBezTo>
                      <a:cubicBezTo>
                        <a:pt x="401" y="3571"/>
                        <a:pt x="488" y="4420"/>
                        <a:pt x="684" y="5240"/>
                      </a:cubicBezTo>
                      <a:cubicBezTo>
                        <a:pt x="781" y="5776"/>
                        <a:pt x="1181" y="6196"/>
                        <a:pt x="1708" y="6332"/>
                      </a:cubicBezTo>
                      <a:cubicBezTo>
                        <a:pt x="1962" y="6401"/>
                        <a:pt x="2225" y="6440"/>
                        <a:pt x="2488" y="6440"/>
                      </a:cubicBezTo>
                      <a:cubicBezTo>
                        <a:pt x="3132" y="6440"/>
                        <a:pt x="3786" y="6440"/>
                        <a:pt x="4439" y="6459"/>
                      </a:cubicBezTo>
                      <a:cubicBezTo>
                        <a:pt x="5522" y="6508"/>
                        <a:pt x="6605" y="6547"/>
                        <a:pt x="7688" y="6654"/>
                      </a:cubicBezTo>
                      <a:cubicBezTo>
                        <a:pt x="8829" y="6762"/>
                        <a:pt x="9981" y="6810"/>
                        <a:pt x="11132" y="6791"/>
                      </a:cubicBezTo>
                      <a:cubicBezTo>
                        <a:pt x="12468" y="6762"/>
                        <a:pt x="13795" y="6742"/>
                        <a:pt x="15132" y="6693"/>
                      </a:cubicBezTo>
                      <a:cubicBezTo>
                        <a:pt x="15746" y="6674"/>
                        <a:pt x="16370" y="6654"/>
                        <a:pt x="16995" y="6586"/>
                      </a:cubicBezTo>
                      <a:cubicBezTo>
                        <a:pt x="17209" y="6566"/>
                        <a:pt x="17424" y="6498"/>
                        <a:pt x="17619" y="6391"/>
                      </a:cubicBezTo>
                      <a:cubicBezTo>
                        <a:pt x="17931" y="6245"/>
                        <a:pt x="18136" y="5952"/>
                        <a:pt x="18185" y="5610"/>
                      </a:cubicBezTo>
                      <a:cubicBezTo>
                        <a:pt x="18234" y="5347"/>
                        <a:pt x="18263" y="5084"/>
                        <a:pt x="18273" y="4820"/>
                      </a:cubicBezTo>
                      <a:cubicBezTo>
                        <a:pt x="18302" y="4157"/>
                        <a:pt x="18361" y="3503"/>
                        <a:pt x="18448" y="2859"/>
                      </a:cubicBezTo>
                      <a:cubicBezTo>
                        <a:pt x="18458" y="2801"/>
                        <a:pt x="18468" y="2752"/>
                        <a:pt x="18526" y="2733"/>
                      </a:cubicBezTo>
                      <a:cubicBezTo>
                        <a:pt x="18702" y="2684"/>
                        <a:pt x="18868" y="2625"/>
                        <a:pt x="19034" y="2557"/>
                      </a:cubicBezTo>
                      <a:close/>
                    </a:path>
                  </a:pathLst>
                </a:custGeom>
                <a:solidFill>
                  <a:srgbClr val="B3CF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04" name="Google Shape;6786;p122"/>
                <p:cNvSpPr/>
                <p:nvPr/>
              </p:nvSpPr>
              <p:spPr>
                <a:xfrm>
                  <a:off x="3872623" y="3661895"/>
                  <a:ext cx="234554" cy="211832"/>
                </a:xfrm>
                <a:custGeom>
                  <a:avLst/>
                  <a:gdLst/>
                  <a:ahLst/>
                  <a:cxnLst/>
                  <a:rect l="l" t="t" r="r" b="b"/>
                  <a:pathLst>
                    <a:path w="3933" h="3552" extrusionOk="0">
                      <a:moveTo>
                        <a:pt x="1981" y="10"/>
                      </a:moveTo>
                      <a:cubicBezTo>
                        <a:pt x="3132" y="10"/>
                        <a:pt x="3932" y="966"/>
                        <a:pt x="3727" y="2059"/>
                      </a:cubicBezTo>
                      <a:cubicBezTo>
                        <a:pt x="3542" y="2869"/>
                        <a:pt x="2849" y="3454"/>
                        <a:pt x="2020" y="3503"/>
                      </a:cubicBezTo>
                      <a:cubicBezTo>
                        <a:pt x="1210" y="3551"/>
                        <a:pt x="479" y="3034"/>
                        <a:pt x="254" y="2264"/>
                      </a:cubicBezTo>
                      <a:cubicBezTo>
                        <a:pt x="1" y="1278"/>
                        <a:pt x="606" y="274"/>
                        <a:pt x="1601" y="49"/>
                      </a:cubicBezTo>
                      <a:cubicBezTo>
                        <a:pt x="1728" y="20"/>
                        <a:pt x="1854" y="0"/>
                        <a:pt x="1981" y="10"/>
                      </a:cubicBez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s-ES" sz="1400" b="1" kern="0" noProof="0" dirty="0" smtClean="0">
                      <a:ln w="0"/>
                      <a:effectLst>
                        <a:outerShdw blurRad="38100" dist="19050" dir="2700000" algn="tl" rotWithShape="0">
                          <a:schemeClr val="dk1">
                            <a:alpha val="40000"/>
                          </a:schemeClr>
                        </a:outerShdw>
                      </a:effectLst>
                      <a:latin typeface="Arial"/>
                      <a:cs typeface="Arial"/>
                      <a:sym typeface="Arial"/>
                    </a:rPr>
                    <a:t>4</a:t>
                  </a:r>
                  <a:endParaRPr kumimoji="0" sz="1400" b="1" i="0" u="none" strike="noStrike" kern="0" normalizeH="0" baseline="0" noProof="0" dirty="0" smtClean="0">
                    <a:ln w="0"/>
                    <a:effectLst>
                      <a:outerShdw blurRad="38100" dist="19050" dir="2700000" algn="tl" rotWithShape="0">
                        <a:schemeClr val="dk1">
                          <a:alpha val="40000"/>
                        </a:schemeClr>
                      </a:outerShdw>
                    </a:effectLst>
                    <a:uLnTx/>
                    <a:uFillTx/>
                    <a:latin typeface="Arial"/>
                    <a:cs typeface="Arial"/>
                    <a:sym typeface="Arial"/>
                  </a:endParaRPr>
                </a:p>
              </p:txBody>
            </p:sp>
          </p:grpSp>
        </p:grpSp>
        <p:grpSp>
          <p:nvGrpSpPr>
            <p:cNvPr id="108" name="Google Shape;6625;p121"/>
            <p:cNvGrpSpPr/>
            <p:nvPr/>
          </p:nvGrpSpPr>
          <p:grpSpPr>
            <a:xfrm>
              <a:off x="3120862" y="4227131"/>
              <a:ext cx="416134" cy="235109"/>
              <a:chOff x="2270592" y="2346158"/>
              <a:chExt cx="358211" cy="202383"/>
            </a:xfrm>
            <a:solidFill>
              <a:srgbClr val="B3CFF0"/>
            </a:solidFill>
          </p:grpSpPr>
          <p:sp>
            <p:nvSpPr>
              <p:cNvPr id="109" name="Google Shape;6626;p121"/>
              <p:cNvSpPr/>
              <p:nvPr/>
            </p:nvSpPr>
            <p:spPr>
              <a:xfrm>
                <a:off x="2270592" y="2346158"/>
                <a:ext cx="358211" cy="202383"/>
              </a:xfrm>
              <a:custGeom>
                <a:avLst/>
                <a:gdLst/>
                <a:ahLst/>
                <a:cxnLst/>
                <a:rect l="l" t="t" r="r" b="b"/>
                <a:pathLst>
                  <a:path w="19282" h="10894" extrusionOk="0">
                    <a:moveTo>
                      <a:pt x="13377" y="671"/>
                    </a:moveTo>
                    <a:lnTo>
                      <a:pt x="13377" y="671"/>
                    </a:lnTo>
                    <a:cubicBezTo>
                      <a:pt x="14311" y="1438"/>
                      <a:pt x="15245" y="2172"/>
                      <a:pt x="16146" y="2939"/>
                    </a:cubicBezTo>
                    <a:cubicBezTo>
                      <a:pt x="16980" y="3673"/>
                      <a:pt x="17780" y="4507"/>
                      <a:pt x="18681" y="5174"/>
                    </a:cubicBezTo>
                    <a:cubicBezTo>
                      <a:pt x="17747" y="5975"/>
                      <a:pt x="17113" y="7075"/>
                      <a:pt x="16312" y="8009"/>
                    </a:cubicBezTo>
                    <a:cubicBezTo>
                      <a:pt x="15445" y="8977"/>
                      <a:pt x="14444" y="9744"/>
                      <a:pt x="13377" y="10478"/>
                    </a:cubicBezTo>
                    <a:cubicBezTo>
                      <a:pt x="13577" y="10078"/>
                      <a:pt x="13510" y="9577"/>
                      <a:pt x="13510" y="9110"/>
                    </a:cubicBezTo>
                    <a:cubicBezTo>
                      <a:pt x="13510" y="8610"/>
                      <a:pt x="13444" y="8076"/>
                      <a:pt x="13344" y="7576"/>
                    </a:cubicBezTo>
                    <a:cubicBezTo>
                      <a:pt x="13321" y="7462"/>
                      <a:pt x="13251" y="7410"/>
                      <a:pt x="13167" y="7410"/>
                    </a:cubicBezTo>
                    <a:cubicBezTo>
                      <a:pt x="13128" y="7410"/>
                      <a:pt x="13086" y="7421"/>
                      <a:pt x="13043" y="7442"/>
                    </a:cubicBezTo>
                    <a:cubicBezTo>
                      <a:pt x="13043" y="7442"/>
                      <a:pt x="13010" y="7442"/>
                      <a:pt x="12977" y="7409"/>
                    </a:cubicBezTo>
                    <a:cubicBezTo>
                      <a:pt x="12471" y="7393"/>
                      <a:pt x="11962" y="7387"/>
                      <a:pt x="11451" y="7387"/>
                    </a:cubicBezTo>
                    <a:cubicBezTo>
                      <a:pt x="9836" y="7387"/>
                      <a:pt x="8202" y="7450"/>
                      <a:pt x="6606" y="7476"/>
                    </a:cubicBezTo>
                    <a:cubicBezTo>
                      <a:pt x="6024" y="7476"/>
                      <a:pt x="5443" y="7473"/>
                      <a:pt x="4861" y="7473"/>
                    </a:cubicBezTo>
                    <a:cubicBezTo>
                      <a:pt x="3408" y="7473"/>
                      <a:pt x="1955" y="7490"/>
                      <a:pt x="501" y="7609"/>
                    </a:cubicBezTo>
                    <a:cubicBezTo>
                      <a:pt x="635" y="6975"/>
                      <a:pt x="601" y="6342"/>
                      <a:pt x="635" y="5708"/>
                    </a:cubicBezTo>
                    <a:cubicBezTo>
                      <a:pt x="635" y="4941"/>
                      <a:pt x="701" y="4140"/>
                      <a:pt x="635" y="3373"/>
                    </a:cubicBezTo>
                    <a:lnTo>
                      <a:pt x="635" y="3373"/>
                    </a:lnTo>
                    <a:cubicBezTo>
                      <a:pt x="1766" y="3599"/>
                      <a:pt x="2911" y="3671"/>
                      <a:pt x="4062" y="3671"/>
                    </a:cubicBezTo>
                    <a:cubicBezTo>
                      <a:pt x="6055" y="3671"/>
                      <a:pt x="8067" y="3456"/>
                      <a:pt x="10064" y="3456"/>
                    </a:cubicBezTo>
                    <a:cubicBezTo>
                      <a:pt x="10995" y="3456"/>
                      <a:pt x="11923" y="3503"/>
                      <a:pt x="12843" y="3640"/>
                    </a:cubicBezTo>
                    <a:cubicBezTo>
                      <a:pt x="12872" y="3646"/>
                      <a:pt x="12900" y="3649"/>
                      <a:pt x="12926" y="3649"/>
                    </a:cubicBezTo>
                    <a:cubicBezTo>
                      <a:pt x="13167" y="3649"/>
                      <a:pt x="13270" y="3387"/>
                      <a:pt x="13210" y="3206"/>
                    </a:cubicBezTo>
                    <a:cubicBezTo>
                      <a:pt x="13377" y="2839"/>
                      <a:pt x="13377" y="2405"/>
                      <a:pt x="13377" y="2005"/>
                    </a:cubicBezTo>
                    <a:cubicBezTo>
                      <a:pt x="13410" y="1572"/>
                      <a:pt x="13410" y="1105"/>
                      <a:pt x="13377" y="671"/>
                    </a:cubicBezTo>
                    <a:close/>
                    <a:moveTo>
                      <a:pt x="13123" y="1"/>
                    </a:moveTo>
                    <a:cubicBezTo>
                      <a:pt x="13072" y="1"/>
                      <a:pt x="13018" y="29"/>
                      <a:pt x="12977" y="70"/>
                    </a:cubicBezTo>
                    <a:cubicBezTo>
                      <a:pt x="12877" y="104"/>
                      <a:pt x="12810" y="204"/>
                      <a:pt x="12810" y="337"/>
                    </a:cubicBezTo>
                    <a:cubicBezTo>
                      <a:pt x="12810" y="904"/>
                      <a:pt x="12810" y="1438"/>
                      <a:pt x="12810" y="2005"/>
                    </a:cubicBezTo>
                    <a:cubicBezTo>
                      <a:pt x="12810" y="2339"/>
                      <a:pt x="12777" y="2706"/>
                      <a:pt x="12877" y="3006"/>
                    </a:cubicBezTo>
                    <a:cubicBezTo>
                      <a:pt x="11657" y="2857"/>
                      <a:pt x="10429" y="2809"/>
                      <a:pt x="9196" y="2809"/>
                    </a:cubicBezTo>
                    <a:cubicBezTo>
                      <a:pt x="6881" y="2809"/>
                      <a:pt x="4551" y="2980"/>
                      <a:pt x="2234" y="2980"/>
                    </a:cubicBezTo>
                    <a:cubicBezTo>
                      <a:pt x="1633" y="2980"/>
                      <a:pt x="1033" y="2968"/>
                      <a:pt x="434" y="2939"/>
                    </a:cubicBezTo>
                    <a:cubicBezTo>
                      <a:pt x="421" y="2935"/>
                      <a:pt x="408" y="2933"/>
                      <a:pt x="396" y="2933"/>
                    </a:cubicBezTo>
                    <a:cubicBezTo>
                      <a:pt x="318" y="2933"/>
                      <a:pt x="268" y="3019"/>
                      <a:pt x="268" y="3106"/>
                    </a:cubicBezTo>
                    <a:cubicBezTo>
                      <a:pt x="201" y="3106"/>
                      <a:pt x="134" y="3173"/>
                      <a:pt x="101" y="3273"/>
                    </a:cubicBezTo>
                    <a:cubicBezTo>
                      <a:pt x="1" y="4007"/>
                      <a:pt x="34" y="4774"/>
                      <a:pt x="34" y="5541"/>
                    </a:cubicBezTo>
                    <a:cubicBezTo>
                      <a:pt x="34" y="6242"/>
                      <a:pt x="1" y="7009"/>
                      <a:pt x="134" y="7709"/>
                    </a:cubicBezTo>
                    <a:cubicBezTo>
                      <a:pt x="68" y="7809"/>
                      <a:pt x="101" y="7943"/>
                      <a:pt x="234" y="7943"/>
                    </a:cubicBezTo>
                    <a:cubicBezTo>
                      <a:pt x="1129" y="8014"/>
                      <a:pt x="2036" y="8036"/>
                      <a:pt x="2945" y="8036"/>
                    </a:cubicBezTo>
                    <a:cubicBezTo>
                      <a:pt x="4170" y="8036"/>
                      <a:pt x="5399" y="7995"/>
                      <a:pt x="6606" y="7976"/>
                    </a:cubicBezTo>
                    <a:cubicBezTo>
                      <a:pt x="7306" y="7965"/>
                      <a:pt x="8010" y="7965"/>
                      <a:pt x="8716" y="7965"/>
                    </a:cubicBezTo>
                    <a:cubicBezTo>
                      <a:pt x="10127" y="7965"/>
                      <a:pt x="11542" y="7965"/>
                      <a:pt x="12943" y="7876"/>
                    </a:cubicBezTo>
                    <a:lnTo>
                      <a:pt x="12943" y="7876"/>
                    </a:lnTo>
                    <a:cubicBezTo>
                      <a:pt x="12943" y="8276"/>
                      <a:pt x="12943" y="8710"/>
                      <a:pt x="12910" y="9144"/>
                    </a:cubicBezTo>
                    <a:cubicBezTo>
                      <a:pt x="12910" y="9577"/>
                      <a:pt x="12843" y="10044"/>
                      <a:pt x="12977" y="10478"/>
                    </a:cubicBezTo>
                    <a:cubicBezTo>
                      <a:pt x="13032" y="10560"/>
                      <a:pt x="13132" y="10620"/>
                      <a:pt x="13221" y="10620"/>
                    </a:cubicBezTo>
                    <a:cubicBezTo>
                      <a:pt x="13240" y="10620"/>
                      <a:pt x="13259" y="10617"/>
                      <a:pt x="13277" y="10611"/>
                    </a:cubicBezTo>
                    <a:lnTo>
                      <a:pt x="13277" y="10611"/>
                    </a:lnTo>
                    <a:cubicBezTo>
                      <a:pt x="13221" y="10752"/>
                      <a:pt x="13307" y="10893"/>
                      <a:pt x="13456" y="10893"/>
                    </a:cubicBezTo>
                    <a:cubicBezTo>
                      <a:pt x="13483" y="10893"/>
                      <a:pt x="13513" y="10889"/>
                      <a:pt x="13544" y="10878"/>
                    </a:cubicBezTo>
                    <a:cubicBezTo>
                      <a:pt x="16046" y="9677"/>
                      <a:pt x="17280" y="7442"/>
                      <a:pt x="19148" y="5541"/>
                    </a:cubicBezTo>
                    <a:cubicBezTo>
                      <a:pt x="19248" y="5474"/>
                      <a:pt x="19248" y="5374"/>
                      <a:pt x="19248" y="5308"/>
                    </a:cubicBezTo>
                    <a:cubicBezTo>
                      <a:pt x="19281" y="5207"/>
                      <a:pt x="19281" y="5107"/>
                      <a:pt x="19215" y="5041"/>
                    </a:cubicBezTo>
                    <a:cubicBezTo>
                      <a:pt x="18414" y="3973"/>
                      <a:pt x="17213" y="3106"/>
                      <a:pt x="16212" y="2272"/>
                    </a:cubicBezTo>
                    <a:cubicBezTo>
                      <a:pt x="15245" y="1471"/>
                      <a:pt x="14278" y="704"/>
                      <a:pt x="13210" y="37"/>
                    </a:cubicBezTo>
                    <a:cubicBezTo>
                      <a:pt x="13185" y="12"/>
                      <a:pt x="13154" y="1"/>
                      <a:pt x="13123"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6627;p121"/>
              <p:cNvSpPr/>
              <p:nvPr/>
            </p:nvSpPr>
            <p:spPr>
              <a:xfrm>
                <a:off x="2279899" y="2358605"/>
                <a:ext cx="337739" cy="182208"/>
              </a:xfrm>
              <a:custGeom>
                <a:avLst/>
                <a:gdLst/>
                <a:ahLst/>
                <a:cxnLst/>
                <a:rect l="l" t="t" r="r" b="b"/>
                <a:pathLst>
                  <a:path w="18180" h="9808" extrusionOk="0">
                    <a:moveTo>
                      <a:pt x="12876" y="1"/>
                    </a:moveTo>
                    <a:lnTo>
                      <a:pt x="12876" y="1"/>
                    </a:lnTo>
                    <a:cubicBezTo>
                      <a:pt x="12909" y="468"/>
                      <a:pt x="12909" y="902"/>
                      <a:pt x="12876" y="1369"/>
                    </a:cubicBezTo>
                    <a:cubicBezTo>
                      <a:pt x="12876" y="1735"/>
                      <a:pt x="12876" y="2169"/>
                      <a:pt x="12709" y="2536"/>
                    </a:cubicBezTo>
                    <a:cubicBezTo>
                      <a:pt x="12772" y="2726"/>
                      <a:pt x="12656" y="3006"/>
                      <a:pt x="12388" y="3006"/>
                    </a:cubicBezTo>
                    <a:cubicBezTo>
                      <a:pt x="12373" y="3006"/>
                      <a:pt x="12358" y="3005"/>
                      <a:pt x="12342" y="3003"/>
                    </a:cubicBezTo>
                    <a:cubicBezTo>
                      <a:pt x="11400" y="2855"/>
                      <a:pt x="10450" y="2805"/>
                      <a:pt x="9497" y="2805"/>
                    </a:cubicBezTo>
                    <a:cubicBezTo>
                      <a:pt x="7536" y="2805"/>
                      <a:pt x="5560" y="3016"/>
                      <a:pt x="3603" y="3016"/>
                    </a:cubicBezTo>
                    <a:cubicBezTo>
                      <a:pt x="2438" y="3016"/>
                      <a:pt x="1279" y="2941"/>
                      <a:pt x="134" y="2703"/>
                    </a:cubicBezTo>
                    <a:lnTo>
                      <a:pt x="134" y="2703"/>
                    </a:lnTo>
                    <a:cubicBezTo>
                      <a:pt x="200" y="3470"/>
                      <a:pt x="134" y="4271"/>
                      <a:pt x="134" y="5038"/>
                    </a:cubicBezTo>
                    <a:cubicBezTo>
                      <a:pt x="100" y="5672"/>
                      <a:pt x="134" y="6339"/>
                      <a:pt x="0" y="6973"/>
                    </a:cubicBezTo>
                    <a:cubicBezTo>
                      <a:pt x="2035" y="6772"/>
                      <a:pt x="4070" y="6839"/>
                      <a:pt x="6105" y="6806"/>
                    </a:cubicBezTo>
                    <a:cubicBezTo>
                      <a:pt x="7540" y="6783"/>
                      <a:pt x="9006" y="6729"/>
                      <a:pt x="10461" y="6729"/>
                    </a:cubicBezTo>
                    <a:cubicBezTo>
                      <a:pt x="11137" y="6729"/>
                      <a:pt x="11810" y="6741"/>
                      <a:pt x="12476" y="6772"/>
                    </a:cubicBezTo>
                    <a:lnTo>
                      <a:pt x="12542" y="6772"/>
                    </a:lnTo>
                    <a:cubicBezTo>
                      <a:pt x="12585" y="6751"/>
                      <a:pt x="12627" y="6740"/>
                      <a:pt x="12666" y="6740"/>
                    </a:cubicBezTo>
                    <a:cubicBezTo>
                      <a:pt x="12750" y="6740"/>
                      <a:pt x="12820" y="6792"/>
                      <a:pt x="12843" y="6906"/>
                    </a:cubicBezTo>
                    <a:cubicBezTo>
                      <a:pt x="12943" y="7406"/>
                      <a:pt x="12976" y="7940"/>
                      <a:pt x="13009" y="8474"/>
                    </a:cubicBezTo>
                    <a:cubicBezTo>
                      <a:pt x="13009" y="8907"/>
                      <a:pt x="13076" y="9408"/>
                      <a:pt x="12876" y="9808"/>
                    </a:cubicBezTo>
                    <a:cubicBezTo>
                      <a:pt x="13943" y="9074"/>
                      <a:pt x="14944" y="8307"/>
                      <a:pt x="15811" y="7339"/>
                    </a:cubicBezTo>
                    <a:cubicBezTo>
                      <a:pt x="16612" y="6405"/>
                      <a:pt x="17246" y="5305"/>
                      <a:pt x="18180" y="4504"/>
                    </a:cubicBezTo>
                    <a:cubicBezTo>
                      <a:pt x="17279" y="3837"/>
                      <a:pt x="16479" y="3003"/>
                      <a:pt x="15645" y="2269"/>
                    </a:cubicBezTo>
                    <a:cubicBezTo>
                      <a:pt x="14744" y="1502"/>
                      <a:pt x="13810" y="768"/>
                      <a:pt x="12876"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1" name="Google Shape;6625;p121"/>
            <p:cNvGrpSpPr/>
            <p:nvPr/>
          </p:nvGrpSpPr>
          <p:grpSpPr>
            <a:xfrm>
              <a:off x="5976990" y="4741531"/>
              <a:ext cx="416134" cy="235109"/>
              <a:chOff x="2270592" y="2346158"/>
              <a:chExt cx="358211" cy="202383"/>
            </a:xfrm>
            <a:solidFill>
              <a:srgbClr val="B3CFF0"/>
            </a:solidFill>
          </p:grpSpPr>
          <p:sp>
            <p:nvSpPr>
              <p:cNvPr id="112" name="Google Shape;6626;p121"/>
              <p:cNvSpPr/>
              <p:nvPr/>
            </p:nvSpPr>
            <p:spPr>
              <a:xfrm>
                <a:off x="2270592" y="2346158"/>
                <a:ext cx="358211" cy="202383"/>
              </a:xfrm>
              <a:custGeom>
                <a:avLst/>
                <a:gdLst/>
                <a:ahLst/>
                <a:cxnLst/>
                <a:rect l="l" t="t" r="r" b="b"/>
                <a:pathLst>
                  <a:path w="19282" h="10894" extrusionOk="0">
                    <a:moveTo>
                      <a:pt x="13377" y="671"/>
                    </a:moveTo>
                    <a:lnTo>
                      <a:pt x="13377" y="671"/>
                    </a:lnTo>
                    <a:cubicBezTo>
                      <a:pt x="14311" y="1438"/>
                      <a:pt x="15245" y="2172"/>
                      <a:pt x="16146" y="2939"/>
                    </a:cubicBezTo>
                    <a:cubicBezTo>
                      <a:pt x="16980" y="3673"/>
                      <a:pt x="17780" y="4507"/>
                      <a:pt x="18681" y="5174"/>
                    </a:cubicBezTo>
                    <a:cubicBezTo>
                      <a:pt x="17747" y="5975"/>
                      <a:pt x="17113" y="7075"/>
                      <a:pt x="16312" y="8009"/>
                    </a:cubicBezTo>
                    <a:cubicBezTo>
                      <a:pt x="15445" y="8977"/>
                      <a:pt x="14444" y="9744"/>
                      <a:pt x="13377" y="10478"/>
                    </a:cubicBezTo>
                    <a:cubicBezTo>
                      <a:pt x="13577" y="10078"/>
                      <a:pt x="13510" y="9577"/>
                      <a:pt x="13510" y="9110"/>
                    </a:cubicBezTo>
                    <a:cubicBezTo>
                      <a:pt x="13510" y="8610"/>
                      <a:pt x="13444" y="8076"/>
                      <a:pt x="13344" y="7576"/>
                    </a:cubicBezTo>
                    <a:cubicBezTo>
                      <a:pt x="13321" y="7462"/>
                      <a:pt x="13251" y="7410"/>
                      <a:pt x="13167" y="7410"/>
                    </a:cubicBezTo>
                    <a:cubicBezTo>
                      <a:pt x="13128" y="7410"/>
                      <a:pt x="13086" y="7421"/>
                      <a:pt x="13043" y="7442"/>
                    </a:cubicBezTo>
                    <a:cubicBezTo>
                      <a:pt x="13043" y="7442"/>
                      <a:pt x="13010" y="7442"/>
                      <a:pt x="12977" y="7409"/>
                    </a:cubicBezTo>
                    <a:cubicBezTo>
                      <a:pt x="12471" y="7393"/>
                      <a:pt x="11962" y="7387"/>
                      <a:pt x="11451" y="7387"/>
                    </a:cubicBezTo>
                    <a:cubicBezTo>
                      <a:pt x="9836" y="7387"/>
                      <a:pt x="8202" y="7450"/>
                      <a:pt x="6606" y="7476"/>
                    </a:cubicBezTo>
                    <a:cubicBezTo>
                      <a:pt x="6024" y="7476"/>
                      <a:pt x="5443" y="7473"/>
                      <a:pt x="4861" y="7473"/>
                    </a:cubicBezTo>
                    <a:cubicBezTo>
                      <a:pt x="3408" y="7473"/>
                      <a:pt x="1955" y="7490"/>
                      <a:pt x="501" y="7609"/>
                    </a:cubicBezTo>
                    <a:cubicBezTo>
                      <a:pt x="635" y="6975"/>
                      <a:pt x="601" y="6342"/>
                      <a:pt x="635" y="5708"/>
                    </a:cubicBezTo>
                    <a:cubicBezTo>
                      <a:pt x="635" y="4941"/>
                      <a:pt x="701" y="4140"/>
                      <a:pt x="635" y="3373"/>
                    </a:cubicBezTo>
                    <a:lnTo>
                      <a:pt x="635" y="3373"/>
                    </a:lnTo>
                    <a:cubicBezTo>
                      <a:pt x="1766" y="3599"/>
                      <a:pt x="2911" y="3671"/>
                      <a:pt x="4062" y="3671"/>
                    </a:cubicBezTo>
                    <a:cubicBezTo>
                      <a:pt x="6055" y="3671"/>
                      <a:pt x="8067" y="3456"/>
                      <a:pt x="10064" y="3456"/>
                    </a:cubicBezTo>
                    <a:cubicBezTo>
                      <a:pt x="10995" y="3456"/>
                      <a:pt x="11923" y="3503"/>
                      <a:pt x="12843" y="3640"/>
                    </a:cubicBezTo>
                    <a:cubicBezTo>
                      <a:pt x="12872" y="3646"/>
                      <a:pt x="12900" y="3649"/>
                      <a:pt x="12926" y="3649"/>
                    </a:cubicBezTo>
                    <a:cubicBezTo>
                      <a:pt x="13167" y="3649"/>
                      <a:pt x="13270" y="3387"/>
                      <a:pt x="13210" y="3206"/>
                    </a:cubicBezTo>
                    <a:cubicBezTo>
                      <a:pt x="13377" y="2839"/>
                      <a:pt x="13377" y="2405"/>
                      <a:pt x="13377" y="2005"/>
                    </a:cubicBezTo>
                    <a:cubicBezTo>
                      <a:pt x="13410" y="1572"/>
                      <a:pt x="13410" y="1105"/>
                      <a:pt x="13377" y="671"/>
                    </a:cubicBezTo>
                    <a:close/>
                    <a:moveTo>
                      <a:pt x="13123" y="1"/>
                    </a:moveTo>
                    <a:cubicBezTo>
                      <a:pt x="13072" y="1"/>
                      <a:pt x="13018" y="29"/>
                      <a:pt x="12977" y="70"/>
                    </a:cubicBezTo>
                    <a:cubicBezTo>
                      <a:pt x="12877" y="104"/>
                      <a:pt x="12810" y="204"/>
                      <a:pt x="12810" y="337"/>
                    </a:cubicBezTo>
                    <a:cubicBezTo>
                      <a:pt x="12810" y="904"/>
                      <a:pt x="12810" y="1438"/>
                      <a:pt x="12810" y="2005"/>
                    </a:cubicBezTo>
                    <a:cubicBezTo>
                      <a:pt x="12810" y="2339"/>
                      <a:pt x="12777" y="2706"/>
                      <a:pt x="12877" y="3006"/>
                    </a:cubicBezTo>
                    <a:cubicBezTo>
                      <a:pt x="11657" y="2857"/>
                      <a:pt x="10429" y="2809"/>
                      <a:pt x="9196" y="2809"/>
                    </a:cubicBezTo>
                    <a:cubicBezTo>
                      <a:pt x="6881" y="2809"/>
                      <a:pt x="4551" y="2980"/>
                      <a:pt x="2234" y="2980"/>
                    </a:cubicBezTo>
                    <a:cubicBezTo>
                      <a:pt x="1633" y="2980"/>
                      <a:pt x="1033" y="2968"/>
                      <a:pt x="434" y="2939"/>
                    </a:cubicBezTo>
                    <a:cubicBezTo>
                      <a:pt x="421" y="2935"/>
                      <a:pt x="408" y="2933"/>
                      <a:pt x="396" y="2933"/>
                    </a:cubicBezTo>
                    <a:cubicBezTo>
                      <a:pt x="318" y="2933"/>
                      <a:pt x="268" y="3019"/>
                      <a:pt x="268" y="3106"/>
                    </a:cubicBezTo>
                    <a:cubicBezTo>
                      <a:pt x="201" y="3106"/>
                      <a:pt x="134" y="3173"/>
                      <a:pt x="101" y="3273"/>
                    </a:cubicBezTo>
                    <a:cubicBezTo>
                      <a:pt x="1" y="4007"/>
                      <a:pt x="34" y="4774"/>
                      <a:pt x="34" y="5541"/>
                    </a:cubicBezTo>
                    <a:cubicBezTo>
                      <a:pt x="34" y="6242"/>
                      <a:pt x="1" y="7009"/>
                      <a:pt x="134" y="7709"/>
                    </a:cubicBezTo>
                    <a:cubicBezTo>
                      <a:pt x="68" y="7809"/>
                      <a:pt x="101" y="7943"/>
                      <a:pt x="234" y="7943"/>
                    </a:cubicBezTo>
                    <a:cubicBezTo>
                      <a:pt x="1129" y="8014"/>
                      <a:pt x="2036" y="8036"/>
                      <a:pt x="2945" y="8036"/>
                    </a:cubicBezTo>
                    <a:cubicBezTo>
                      <a:pt x="4170" y="8036"/>
                      <a:pt x="5399" y="7995"/>
                      <a:pt x="6606" y="7976"/>
                    </a:cubicBezTo>
                    <a:cubicBezTo>
                      <a:pt x="7306" y="7965"/>
                      <a:pt x="8010" y="7965"/>
                      <a:pt x="8716" y="7965"/>
                    </a:cubicBezTo>
                    <a:cubicBezTo>
                      <a:pt x="10127" y="7965"/>
                      <a:pt x="11542" y="7965"/>
                      <a:pt x="12943" y="7876"/>
                    </a:cubicBezTo>
                    <a:lnTo>
                      <a:pt x="12943" y="7876"/>
                    </a:lnTo>
                    <a:cubicBezTo>
                      <a:pt x="12943" y="8276"/>
                      <a:pt x="12943" y="8710"/>
                      <a:pt x="12910" y="9144"/>
                    </a:cubicBezTo>
                    <a:cubicBezTo>
                      <a:pt x="12910" y="9577"/>
                      <a:pt x="12843" y="10044"/>
                      <a:pt x="12977" y="10478"/>
                    </a:cubicBezTo>
                    <a:cubicBezTo>
                      <a:pt x="13032" y="10560"/>
                      <a:pt x="13132" y="10620"/>
                      <a:pt x="13221" y="10620"/>
                    </a:cubicBezTo>
                    <a:cubicBezTo>
                      <a:pt x="13240" y="10620"/>
                      <a:pt x="13259" y="10617"/>
                      <a:pt x="13277" y="10611"/>
                    </a:cubicBezTo>
                    <a:lnTo>
                      <a:pt x="13277" y="10611"/>
                    </a:lnTo>
                    <a:cubicBezTo>
                      <a:pt x="13221" y="10752"/>
                      <a:pt x="13307" y="10893"/>
                      <a:pt x="13456" y="10893"/>
                    </a:cubicBezTo>
                    <a:cubicBezTo>
                      <a:pt x="13483" y="10893"/>
                      <a:pt x="13513" y="10889"/>
                      <a:pt x="13544" y="10878"/>
                    </a:cubicBezTo>
                    <a:cubicBezTo>
                      <a:pt x="16046" y="9677"/>
                      <a:pt x="17280" y="7442"/>
                      <a:pt x="19148" y="5541"/>
                    </a:cubicBezTo>
                    <a:cubicBezTo>
                      <a:pt x="19248" y="5474"/>
                      <a:pt x="19248" y="5374"/>
                      <a:pt x="19248" y="5308"/>
                    </a:cubicBezTo>
                    <a:cubicBezTo>
                      <a:pt x="19281" y="5207"/>
                      <a:pt x="19281" y="5107"/>
                      <a:pt x="19215" y="5041"/>
                    </a:cubicBezTo>
                    <a:cubicBezTo>
                      <a:pt x="18414" y="3973"/>
                      <a:pt x="17213" y="3106"/>
                      <a:pt x="16212" y="2272"/>
                    </a:cubicBezTo>
                    <a:cubicBezTo>
                      <a:pt x="15245" y="1471"/>
                      <a:pt x="14278" y="704"/>
                      <a:pt x="13210" y="37"/>
                    </a:cubicBezTo>
                    <a:cubicBezTo>
                      <a:pt x="13185" y="12"/>
                      <a:pt x="13154" y="1"/>
                      <a:pt x="13123"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6627;p121"/>
              <p:cNvSpPr/>
              <p:nvPr/>
            </p:nvSpPr>
            <p:spPr>
              <a:xfrm>
                <a:off x="2279899" y="2358605"/>
                <a:ext cx="337739" cy="182208"/>
              </a:xfrm>
              <a:custGeom>
                <a:avLst/>
                <a:gdLst/>
                <a:ahLst/>
                <a:cxnLst/>
                <a:rect l="l" t="t" r="r" b="b"/>
                <a:pathLst>
                  <a:path w="18180" h="9808" extrusionOk="0">
                    <a:moveTo>
                      <a:pt x="12876" y="1"/>
                    </a:moveTo>
                    <a:lnTo>
                      <a:pt x="12876" y="1"/>
                    </a:lnTo>
                    <a:cubicBezTo>
                      <a:pt x="12909" y="468"/>
                      <a:pt x="12909" y="902"/>
                      <a:pt x="12876" y="1369"/>
                    </a:cubicBezTo>
                    <a:cubicBezTo>
                      <a:pt x="12876" y="1735"/>
                      <a:pt x="12876" y="2169"/>
                      <a:pt x="12709" y="2536"/>
                    </a:cubicBezTo>
                    <a:cubicBezTo>
                      <a:pt x="12772" y="2726"/>
                      <a:pt x="12656" y="3006"/>
                      <a:pt x="12388" y="3006"/>
                    </a:cubicBezTo>
                    <a:cubicBezTo>
                      <a:pt x="12373" y="3006"/>
                      <a:pt x="12358" y="3005"/>
                      <a:pt x="12342" y="3003"/>
                    </a:cubicBezTo>
                    <a:cubicBezTo>
                      <a:pt x="11400" y="2855"/>
                      <a:pt x="10450" y="2805"/>
                      <a:pt x="9497" y="2805"/>
                    </a:cubicBezTo>
                    <a:cubicBezTo>
                      <a:pt x="7536" y="2805"/>
                      <a:pt x="5560" y="3016"/>
                      <a:pt x="3603" y="3016"/>
                    </a:cubicBezTo>
                    <a:cubicBezTo>
                      <a:pt x="2438" y="3016"/>
                      <a:pt x="1279" y="2941"/>
                      <a:pt x="134" y="2703"/>
                    </a:cubicBezTo>
                    <a:lnTo>
                      <a:pt x="134" y="2703"/>
                    </a:lnTo>
                    <a:cubicBezTo>
                      <a:pt x="200" y="3470"/>
                      <a:pt x="134" y="4271"/>
                      <a:pt x="134" y="5038"/>
                    </a:cubicBezTo>
                    <a:cubicBezTo>
                      <a:pt x="100" y="5672"/>
                      <a:pt x="134" y="6339"/>
                      <a:pt x="0" y="6973"/>
                    </a:cubicBezTo>
                    <a:cubicBezTo>
                      <a:pt x="2035" y="6772"/>
                      <a:pt x="4070" y="6839"/>
                      <a:pt x="6105" y="6806"/>
                    </a:cubicBezTo>
                    <a:cubicBezTo>
                      <a:pt x="7540" y="6783"/>
                      <a:pt x="9006" y="6729"/>
                      <a:pt x="10461" y="6729"/>
                    </a:cubicBezTo>
                    <a:cubicBezTo>
                      <a:pt x="11137" y="6729"/>
                      <a:pt x="11810" y="6741"/>
                      <a:pt x="12476" y="6772"/>
                    </a:cubicBezTo>
                    <a:lnTo>
                      <a:pt x="12542" y="6772"/>
                    </a:lnTo>
                    <a:cubicBezTo>
                      <a:pt x="12585" y="6751"/>
                      <a:pt x="12627" y="6740"/>
                      <a:pt x="12666" y="6740"/>
                    </a:cubicBezTo>
                    <a:cubicBezTo>
                      <a:pt x="12750" y="6740"/>
                      <a:pt x="12820" y="6792"/>
                      <a:pt x="12843" y="6906"/>
                    </a:cubicBezTo>
                    <a:cubicBezTo>
                      <a:pt x="12943" y="7406"/>
                      <a:pt x="12976" y="7940"/>
                      <a:pt x="13009" y="8474"/>
                    </a:cubicBezTo>
                    <a:cubicBezTo>
                      <a:pt x="13009" y="8907"/>
                      <a:pt x="13076" y="9408"/>
                      <a:pt x="12876" y="9808"/>
                    </a:cubicBezTo>
                    <a:cubicBezTo>
                      <a:pt x="13943" y="9074"/>
                      <a:pt x="14944" y="8307"/>
                      <a:pt x="15811" y="7339"/>
                    </a:cubicBezTo>
                    <a:cubicBezTo>
                      <a:pt x="16612" y="6405"/>
                      <a:pt x="17246" y="5305"/>
                      <a:pt x="18180" y="4504"/>
                    </a:cubicBezTo>
                    <a:cubicBezTo>
                      <a:pt x="17279" y="3837"/>
                      <a:pt x="16479" y="3003"/>
                      <a:pt x="15645" y="2269"/>
                    </a:cubicBezTo>
                    <a:cubicBezTo>
                      <a:pt x="14744" y="1502"/>
                      <a:pt x="13810" y="768"/>
                      <a:pt x="12876"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4" name="Google Shape;6625;p121"/>
            <p:cNvGrpSpPr/>
            <p:nvPr/>
          </p:nvGrpSpPr>
          <p:grpSpPr>
            <a:xfrm>
              <a:off x="8809262" y="5270968"/>
              <a:ext cx="416134" cy="235109"/>
              <a:chOff x="2270592" y="2346158"/>
              <a:chExt cx="358211" cy="202383"/>
            </a:xfrm>
            <a:solidFill>
              <a:srgbClr val="B3CFF0"/>
            </a:solidFill>
          </p:grpSpPr>
          <p:sp>
            <p:nvSpPr>
              <p:cNvPr id="115" name="Google Shape;6626;p121"/>
              <p:cNvSpPr/>
              <p:nvPr/>
            </p:nvSpPr>
            <p:spPr>
              <a:xfrm>
                <a:off x="2270592" y="2346158"/>
                <a:ext cx="358211" cy="202383"/>
              </a:xfrm>
              <a:custGeom>
                <a:avLst/>
                <a:gdLst/>
                <a:ahLst/>
                <a:cxnLst/>
                <a:rect l="l" t="t" r="r" b="b"/>
                <a:pathLst>
                  <a:path w="19282" h="10894" extrusionOk="0">
                    <a:moveTo>
                      <a:pt x="13377" y="671"/>
                    </a:moveTo>
                    <a:lnTo>
                      <a:pt x="13377" y="671"/>
                    </a:lnTo>
                    <a:cubicBezTo>
                      <a:pt x="14311" y="1438"/>
                      <a:pt x="15245" y="2172"/>
                      <a:pt x="16146" y="2939"/>
                    </a:cubicBezTo>
                    <a:cubicBezTo>
                      <a:pt x="16980" y="3673"/>
                      <a:pt x="17780" y="4507"/>
                      <a:pt x="18681" y="5174"/>
                    </a:cubicBezTo>
                    <a:cubicBezTo>
                      <a:pt x="17747" y="5975"/>
                      <a:pt x="17113" y="7075"/>
                      <a:pt x="16312" y="8009"/>
                    </a:cubicBezTo>
                    <a:cubicBezTo>
                      <a:pt x="15445" y="8977"/>
                      <a:pt x="14444" y="9744"/>
                      <a:pt x="13377" y="10478"/>
                    </a:cubicBezTo>
                    <a:cubicBezTo>
                      <a:pt x="13577" y="10078"/>
                      <a:pt x="13510" y="9577"/>
                      <a:pt x="13510" y="9110"/>
                    </a:cubicBezTo>
                    <a:cubicBezTo>
                      <a:pt x="13510" y="8610"/>
                      <a:pt x="13444" y="8076"/>
                      <a:pt x="13344" y="7576"/>
                    </a:cubicBezTo>
                    <a:cubicBezTo>
                      <a:pt x="13321" y="7462"/>
                      <a:pt x="13251" y="7410"/>
                      <a:pt x="13167" y="7410"/>
                    </a:cubicBezTo>
                    <a:cubicBezTo>
                      <a:pt x="13128" y="7410"/>
                      <a:pt x="13086" y="7421"/>
                      <a:pt x="13043" y="7442"/>
                    </a:cubicBezTo>
                    <a:cubicBezTo>
                      <a:pt x="13043" y="7442"/>
                      <a:pt x="13010" y="7442"/>
                      <a:pt x="12977" y="7409"/>
                    </a:cubicBezTo>
                    <a:cubicBezTo>
                      <a:pt x="12471" y="7393"/>
                      <a:pt x="11962" y="7387"/>
                      <a:pt x="11451" y="7387"/>
                    </a:cubicBezTo>
                    <a:cubicBezTo>
                      <a:pt x="9836" y="7387"/>
                      <a:pt x="8202" y="7450"/>
                      <a:pt x="6606" y="7476"/>
                    </a:cubicBezTo>
                    <a:cubicBezTo>
                      <a:pt x="6024" y="7476"/>
                      <a:pt x="5443" y="7473"/>
                      <a:pt x="4861" y="7473"/>
                    </a:cubicBezTo>
                    <a:cubicBezTo>
                      <a:pt x="3408" y="7473"/>
                      <a:pt x="1955" y="7490"/>
                      <a:pt x="501" y="7609"/>
                    </a:cubicBezTo>
                    <a:cubicBezTo>
                      <a:pt x="635" y="6975"/>
                      <a:pt x="601" y="6342"/>
                      <a:pt x="635" y="5708"/>
                    </a:cubicBezTo>
                    <a:cubicBezTo>
                      <a:pt x="635" y="4941"/>
                      <a:pt x="701" y="4140"/>
                      <a:pt x="635" y="3373"/>
                    </a:cubicBezTo>
                    <a:lnTo>
                      <a:pt x="635" y="3373"/>
                    </a:lnTo>
                    <a:cubicBezTo>
                      <a:pt x="1766" y="3599"/>
                      <a:pt x="2911" y="3671"/>
                      <a:pt x="4062" y="3671"/>
                    </a:cubicBezTo>
                    <a:cubicBezTo>
                      <a:pt x="6055" y="3671"/>
                      <a:pt x="8067" y="3456"/>
                      <a:pt x="10064" y="3456"/>
                    </a:cubicBezTo>
                    <a:cubicBezTo>
                      <a:pt x="10995" y="3456"/>
                      <a:pt x="11923" y="3503"/>
                      <a:pt x="12843" y="3640"/>
                    </a:cubicBezTo>
                    <a:cubicBezTo>
                      <a:pt x="12872" y="3646"/>
                      <a:pt x="12900" y="3649"/>
                      <a:pt x="12926" y="3649"/>
                    </a:cubicBezTo>
                    <a:cubicBezTo>
                      <a:pt x="13167" y="3649"/>
                      <a:pt x="13270" y="3387"/>
                      <a:pt x="13210" y="3206"/>
                    </a:cubicBezTo>
                    <a:cubicBezTo>
                      <a:pt x="13377" y="2839"/>
                      <a:pt x="13377" y="2405"/>
                      <a:pt x="13377" y="2005"/>
                    </a:cubicBezTo>
                    <a:cubicBezTo>
                      <a:pt x="13410" y="1572"/>
                      <a:pt x="13410" y="1105"/>
                      <a:pt x="13377" y="671"/>
                    </a:cubicBezTo>
                    <a:close/>
                    <a:moveTo>
                      <a:pt x="13123" y="1"/>
                    </a:moveTo>
                    <a:cubicBezTo>
                      <a:pt x="13072" y="1"/>
                      <a:pt x="13018" y="29"/>
                      <a:pt x="12977" y="70"/>
                    </a:cubicBezTo>
                    <a:cubicBezTo>
                      <a:pt x="12877" y="104"/>
                      <a:pt x="12810" y="204"/>
                      <a:pt x="12810" y="337"/>
                    </a:cubicBezTo>
                    <a:cubicBezTo>
                      <a:pt x="12810" y="904"/>
                      <a:pt x="12810" y="1438"/>
                      <a:pt x="12810" y="2005"/>
                    </a:cubicBezTo>
                    <a:cubicBezTo>
                      <a:pt x="12810" y="2339"/>
                      <a:pt x="12777" y="2706"/>
                      <a:pt x="12877" y="3006"/>
                    </a:cubicBezTo>
                    <a:cubicBezTo>
                      <a:pt x="11657" y="2857"/>
                      <a:pt x="10429" y="2809"/>
                      <a:pt x="9196" y="2809"/>
                    </a:cubicBezTo>
                    <a:cubicBezTo>
                      <a:pt x="6881" y="2809"/>
                      <a:pt x="4551" y="2980"/>
                      <a:pt x="2234" y="2980"/>
                    </a:cubicBezTo>
                    <a:cubicBezTo>
                      <a:pt x="1633" y="2980"/>
                      <a:pt x="1033" y="2968"/>
                      <a:pt x="434" y="2939"/>
                    </a:cubicBezTo>
                    <a:cubicBezTo>
                      <a:pt x="421" y="2935"/>
                      <a:pt x="408" y="2933"/>
                      <a:pt x="396" y="2933"/>
                    </a:cubicBezTo>
                    <a:cubicBezTo>
                      <a:pt x="318" y="2933"/>
                      <a:pt x="268" y="3019"/>
                      <a:pt x="268" y="3106"/>
                    </a:cubicBezTo>
                    <a:cubicBezTo>
                      <a:pt x="201" y="3106"/>
                      <a:pt x="134" y="3173"/>
                      <a:pt x="101" y="3273"/>
                    </a:cubicBezTo>
                    <a:cubicBezTo>
                      <a:pt x="1" y="4007"/>
                      <a:pt x="34" y="4774"/>
                      <a:pt x="34" y="5541"/>
                    </a:cubicBezTo>
                    <a:cubicBezTo>
                      <a:pt x="34" y="6242"/>
                      <a:pt x="1" y="7009"/>
                      <a:pt x="134" y="7709"/>
                    </a:cubicBezTo>
                    <a:cubicBezTo>
                      <a:pt x="68" y="7809"/>
                      <a:pt x="101" y="7943"/>
                      <a:pt x="234" y="7943"/>
                    </a:cubicBezTo>
                    <a:cubicBezTo>
                      <a:pt x="1129" y="8014"/>
                      <a:pt x="2036" y="8036"/>
                      <a:pt x="2945" y="8036"/>
                    </a:cubicBezTo>
                    <a:cubicBezTo>
                      <a:pt x="4170" y="8036"/>
                      <a:pt x="5399" y="7995"/>
                      <a:pt x="6606" y="7976"/>
                    </a:cubicBezTo>
                    <a:cubicBezTo>
                      <a:pt x="7306" y="7965"/>
                      <a:pt x="8010" y="7965"/>
                      <a:pt x="8716" y="7965"/>
                    </a:cubicBezTo>
                    <a:cubicBezTo>
                      <a:pt x="10127" y="7965"/>
                      <a:pt x="11542" y="7965"/>
                      <a:pt x="12943" y="7876"/>
                    </a:cubicBezTo>
                    <a:lnTo>
                      <a:pt x="12943" y="7876"/>
                    </a:lnTo>
                    <a:cubicBezTo>
                      <a:pt x="12943" y="8276"/>
                      <a:pt x="12943" y="8710"/>
                      <a:pt x="12910" y="9144"/>
                    </a:cubicBezTo>
                    <a:cubicBezTo>
                      <a:pt x="12910" y="9577"/>
                      <a:pt x="12843" y="10044"/>
                      <a:pt x="12977" y="10478"/>
                    </a:cubicBezTo>
                    <a:cubicBezTo>
                      <a:pt x="13032" y="10560"/>
                      <a:pt x="13132" y="10620"/>
                      <a:pt x="13221" y="10620"/>
                    </a:cubicBezTo>
                    <a:cubicBezTo>
                      <a:pt x="13240" y="10620"/>
                      <a:pt x="13259" y="10617"/>
                      <a:pt x="13277" y="10611"/>
                    </a:cubicBezTo>
                    <a:lnTo>
                      <a:pt x="13277" y="10611"/>
                    </a:lnTo>
                    <a:cubicBezTo>
                      <a:pt x="13221" y="10752"/>
                      <a:pt x="13307" y="10893"/>
                      <a:pt x="13456" y="10893"/>
                    </a:cubicBezTo>
                    <a:cubicBezTo>
                      <a:pt x="13483" y="10893"/>
                      <a:pt x="13513" y="10889"/>
                      <a:pt x="13544" y="10878"/>
                    </a:cubicBezTo>
                    <a:cubicBezTo>
                      <a:pt x="16046" y="9677"/>
                      <a:pt x="17280" y="7442"/>
                      <a:pt x="19148" y="5541"/>
                    </a:cubicBezTo>
                    <a:cubicBezTo>
                      <a:pt x="19248" y="5474"/>
                      <a:pt x="19248" y="5374"/>
                      <a:pt x="19248" y="5308"/>
                    </a:cubicBezTo>
                    <a:cubicBezTo>
                      <a:pt x="19281" y="5207"/>
                      <a:pt x="19281" y="5107"/>
                      <a:pt x="19215" y="5041"/>
                    </a:cubicBezTo>
                    <a:cubicBezTo>
                      <a:pt x="18414" y="3973"/>
                      <a:pt x="17213" y="3106"/>
                      <a:pt x="16212" y="2272"/>
                    </a:cubicBezTo>
                    <a:cubicBezTo>
                      <a:pt x="15245" y="1471"/>
                      <a:pt x="14278" y="704"/>
                      <a:pt x="13210" y="37"/>
                    </a:cubicBezTo>
                    <a:cubicBezTo>
                      <a:pt x="13185" y="12"/>
                      <a:pt x="13154" y="1"/>
                      <a:pt x="13123"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6627;p121"/>
              <p:cNvSpPr/>
              <p:nvPr/>
            </p:nvSpPr>
            <p:spPr>
              <a:xfrm>
                <a:off x="2279899" y="2358605"/>
                <a:ext cx="337739" cy="182208"/>
              </a:xfrm>
              <a:custGeom>
                <a:avLst/>
                <a:gdLst/>
                <a:ahLst/>
                <a:cxnLst/>
                <a:rect l="l" t="t" r="r" b="b"/>
                <a:pathLst>
                  <a:path w="18180" h="9808" extrusionOk="0">
                    <a:moveTo>
                      <a:pt x="12876" y="1"/>
                    </a:moveTo>
                    <a:lnTo>
                      <a:pt x="12876" y="1"/>
                    </a:lnTo>
                    <a:cubicBezTo>
                      <a:pt x="12909" y="468"/>
                      <a:pt x="12909" y="902"/>
                      <a:pt x="12876" y="1369"/>
                    </a:cubicBezTo>
                    <a:cubicBezTo>
                      <a:pt x="12876" y="1735"/>
                      <a:pt x="12876" y="2169"/>
                      <a:pt x="12709" y="2536"/>
                    </a:cubicBezTo>
                    <a:cubicBezTo>
                      <a:pt x="12772" y="2726"/>
                      <a:pt x="12656" y="3006"/>
                      <a:pt x="12388" y="3006"/>
                    </a:cubicBezTo>
                    <a:cubicBezTo>
                      <a:pt x="12373" y="3006"/>
                      <a:pt x="12358" y="3005"/>
                      <a:pt x="12342" y="3003"/>
                    </a:cubicBezTo>
                    <a:cubicBezTo>
                      <a:pt x="11400" y="2855"/>
                      <a:pt x="10450" y="2805"/>
                      <a:pt x="9497" y="2805"/>
                    </a:cubicBezTo>
                    <a:cubicBezTo>
                      <a:pt x="7536" y="2805"/>
                      <a:pt x="5560" y="3016"/>
                      <a:pt x="3603" y="3016"/>
                    </a:cubicBezTo>
                    <a:cubicBezTo>
                      <a:pt x="2438" y="3016"/>
                      <a:pt x="1279" y="2941"/>
                      <a:pt x="134" y="2703"/>
                    </a:cubicBezTo>
                    <a:lnTo>
                      <a:pt x="134" y="2703"/>
                    </a:lnTo>
                    <a:cubicBezTo>
                      <a:pt x="200" y="3470"/>
                      <a:pt x="134" y="4271"/>
                      <a:pt x="134" y="5038"/>
                    </a:cubicBezTo>
                    <a:cubicBezTo>
                      <a:pt x="100" y="5672"/>
                      <a:pt x="134" y="6339"/>
                      <a:pt x="0" y="6973"/>
                    </a:cubicBezTo>
                    <a:cubicBezTo>
                      <a:pt x="2035" y="6772"/>
                      <a:pt x="4070" y="6839"/>
                      <a:pt x="6105" y="6806"/>
                    </a:cubicBezTo>
                    <a:cubicBezTo>
                      <a:pt x="7540" y="6783"/>
                      <a:pt x="9006" y="6729"/>
                      <a:pt x="10461" y="6729"/>
                    </a:cubicBezTo>
                    <a:cubicBezTo>
                      <a:pt x="11137" y="6729"/>
                      <a:pt x="11810" y="6741"/>
                      <a:pt x="12476" y="6772"/>
                    </a:cubicBezTo>
                    <a:lnTo>
                      <a:pt x="12542" y="6772"/>
                    </a:lnTo>
                    <a:cubicBezTo>
                      <a:pt x="12585" y="6751"/>
                      <a:pt x="12627" y="6740"/>
                      <a:pt x="12666" y="6740"/>
                    </a:cubicBezTo>
                    <a:cubicBezTo>
                      <a:pt x="12750" y="6740"/>
                      <a:pt x="12820" y="6792"/>
                      <a:pt x="12843" y="6906"/>
                    </a:cubicBezTo>
                    <a:cubicBezTo>
                      <a:pt x="12943" y="7406"/>
                      <a:pt x="12976" y="7940"/>
                      <a:pt x="13009" y="8474"/>
                    </a:cubicBezTo>
                    <a:cubicBezTo>
                      <a:pt x="13009" y="8907"/>
                      <a:pt x="13076" y="9408"/>
                      <a:pt x="12876" y="9808"/>
                    </a:cubicBezTo>
                    <a:cubicBezTo>
                      <a:pt x="13943" y="9074"/>
                      <a:pt x="14944" y="8307"/>
                      <a:pt x="15811" y="7339"/>
                    </a:cubicBezTo>
                    <a:cubicBezTo>
                      <a:pt x="16612" y="6405"/>
                      <a:pt x="17246" y="5305"/>
                      <a:pt x="18180" y="4504"/>
                    </a:cubicBezTo>
                    <a:cubicBezTo>
                      <a:pt x="17279" y="3837"/>
                      <a:pt x="16479" y="3003"/>
                      <a:pt x="15645" y="2269"/>
                    </a:cubicBezTo>
                    <a:cubicBezTo>
                      <a:pt x="14744" y="1502"/>
                      <a:pt x="13810" y="768"/>
                      <a:pt x="12876"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4" name="Imagen 3"/>
            <p:cNvPicPr>
              <a:picLocks noChangeAspect="1"/>
            </p:cNvPicPr>
            <p:nvPr/>
          </p:nvPicPr>
          <p:blipFill rotWithShape="1">
            <a:blip r:embed="rId5">
              <a:extLst>
                <a:ext uri="{BEBA8EAE-BF5A-486C-A8C5-ECC9F3942E4B}">
                  <a14:imgProps xmlns:a14="http://schemas.microsoft.com/office/drawing/2010/main">
                    <a14:imgLayer r:embed="rId6">
                      <a14:imgEffect>
                        <a14:backgroundRemoval t="5981" b="100000" l="9213" r="90704">
                          <a14:foregroundMark x1="22446" y1="19439" x2="22446" y2="19439"/>
                          <a14:foregroundMark x1="61558" y1="65794" x2="61558" y2="65794"/>
                          <a14:foregroundMark x1="26968" y1="19813" x2="46566" y2="91963"/>
                          <a14:foregroundMark x1="32998" y1="92897" x2="43216" y2="68598"/>
                          <a14:foregroundMark x1="84925" y1="91963" x2="84925" y2="91963"/>
                          <a14:foregroundMark x1="23283" y1="54766" x2="23283" y2="54766"/>
                          <a14:foregroundMark x1="21441" y1="19065" x2="21441" y2="19065"/>
                        </a14:backgroundRemoval>
                      </a14:imgEffect>
                      <a14:imgEffect>
                        <a14:sharpenSoften amount="25000"/>
                      </a14:imgEffect>
                    </a14:imgLayer>
                  </a14:imgProps>
                </a:ext>
              </a:extLst>
            </a:blip>
            <a:srcRect l="14945" r="12004"/>
            <a:stretch/>
          </p:blipFill>
          <p:spPr>
            <a:xfrm>
              <a:off x="1344883" y="2197708"/>
              <a:ext cx="1443637" cy="885481"/>
            </a:xfrm>
            <a:prstGeom prst="rect">
              <a:avLst/>
            </a:prstGeom>
          </p:spPr>
        </p:pic>
        <p:pic>
          <p:nvPicPr>
            <p:cNvPr id="6" name="Imagen 5"/>
            <p:cNvPicPr>
              <a:picLocks noChangeAspect="1"/>
            </p:cNvPicPr>
            <p:nvPr/>
          </p:nvPicPr>
          <p:blipFill rotWithShape="1">
            <a:blip r:embed="rId7">
              <a:extLst>
                <a:ext uri="{BEBA8EAE-BF5A-486C-A8C5-ECC9F3942E4B}">
                  <a14:imgProps xmlns:a14="http://schemas.microsoft.com/office/drawing/2010/main">
                    <a14:imgLayer r:embed="rId8">
                      <a14:imgEffect>
                        <a14:backgroundRemoval t="0" b="100000" l="11823" r="87656">
                          <a14:foregroundMark x1="50781" y1="19259" x2="63281" y2="19259"/>
                          <a14:foregroundMark x1="60573" y1="16852" x2="60573" y2="16852"/>
                          <a14:foregroundMark x1="53802" y1="16204" x2="53802" y2="16204"/>
                          <a14:foregroundMark x1="58229" y1="15648" x2="52135" y2="14444"/>
                          <a14:foregroundMark x1="44323" y1="7222" x2="44323" y2="7222"/>
                          <a14:foregroundMark x1="25052" y1="13796" x2="25052" y2="13796"/>
                          <a14:foregroundMark x1="23333" y1="20463" x2="23333" y2="20463"/>
                          <a14:foregroundMark x1="24375" y1="37315" x2="24375" y2="37315"/>
                          <a14:foregroundMark x1="82240" y1="18611" x2="82240" y2="18611"/>
                        </a14:backgroundRemoval>
                      </a14:imgEffect>
                      <a14:imgEffect>
                        <a14:sharpenSoften amount="25000"/>
                      </a14:imgEffect>
                    </a14:imgLayer>
                  </a14:imgProps>
                </a:ext>
              </a:extLst>
            </a:blip>
            <a:srcRect l="12159"/>
            <a:stretch/>
          </p:blipFill>
          <p:spPr>
            <a:xfrm>
              <a:off x="3991966" y="2672621"/>
              <a:ext cx="1541979" cy="987429"/>
            </a:xfrm>
            <a:prstGeom prst="rect">
              <a:avLst/>
            </a:prstGeom>
          </p:spPr>
        </p:pic>
        <p:pic>
          <p:nvPicPr>
            <p:cNvPr id="7" name="Imagen 6"/>
            <p:cNvPicPr>
              <a:picLocks noChangeAspect="1"/>
            </p:cNvPicPr>
            <p:nvPr/>
          </p:nvPicPr>
          <p:blipFill rotWithShape="1">
            <a:blip r:embed="rId9">
              <a:extLst>
                <a:ext uri="{BEBA8EAE-BF5A-486C-A8C5-ECC9F3942E4B}">
                  <a14:imgProps xmlns:a14="http://schemas.microsoft.com/office/drawing/2010/main">
                    <a14:imgLayer r:embed="rId10">
                      <a14:imgEffect>
                        <a14:backgroundRemoval t="8889" b="92222" l="3056" r="98611">
                          <a14:foregroundMark x1="11111" y1="37500" x2="11111" y2="37500"/>
                          <a14:foregroundMark x1="15000" y1="35833" x2="15000" y2="35833"/>
                          <a14:foregroundMark x1="13889" y1="38611" x2="13889" y2="38611"/>
                          <a14:foregroundMark x1="8611" y1="38889" x2="8611" y2="38889"/>
                          <a14:foregroundMark x1="23056" y1="38056" x2="23056" y2="38056"/>
                          <a14:foregroundMark x1="22778" y1="50556" x2="22778" y2="50556"/>
                          <a14:foregroundMark x1="11667" y1="64722" x2="11667" y2="64722"/>
                          <a14:foregroundMark x1="10833" y1="65278" x2="10833" y2="65278"/>
                          <a14:foregroundMark x1="9167" y1="66389" x2="9167" y2="66389"/>
                          <a14:foregroundMark x1="8333" y1="63333" x2="8333" y2="63333"/>
                          <a14:foregroundMark x1="10556" y1="61944" x2="10556" y2="61944"/>
                          <a14:foregroundMark x1="12778" y1="61667" x2="12778" y2="61667"/>
                          <a14:foregroundMark x1="13889" y1="64722" x2="13889" y2="64722"/>
                          <a14:foregroundMark x1="13056" y1="67222" x2="13056" y2="67222"/>
                          <a14:foregroundMark x1="12222" y1="51111" x2="12222" y2="51111"/>
                          <a14:foregroundMark x1="13056" y1="46667" x2="13056" y2="46667"/>
                          <a14:foregroundMark x1="54722" y1="46389" x2="55556" y2="53611"/>
                          <a14:foregroundMark x1="57778" y1="44722" x2="56111" y2="50278"/>
                          <a14:foregroundMark x1="52222" y1="48611" x2="53056" y2="53611"/>
                          <a14:foregroundMark x1="92222" y1="35278" x2="91389" y2="40278"/>
                          <a14:foregroundMark x1="86944" y1="35000" x2="87500" y2="42222"/>
                          <a14:foregroundMark x1="87778" y1="33611" x2="92778" y2="34167"/>
                          <a14:foregroundMark x1="90278" y1="48056" x2="91111" y2="53056"/>
                          <a14:foregroundMark x1="89444" y1="61667" x2="91389" y2="64167"/>
                        </a14:backgroundRemoval>
                      </a14:imgEffect>
                      <a14:imgEffect>
                        <a14:sharpenSoften amount="50000"/>
                      </a14:imgEffect>
                    </a14:imgLayer>
                  </a14:imgProps>
                </a:ext>
              </a:extLst>
            </a:blip>
            <a:srcRect t="18227" b="23924"/>
            <a:stretch/>
          </p:blipFill>
          <p:spPr>
            <a:xfrm>
              <a:off x="6709089" y="3074901"/>
              <a:ext cx="1675289" cy="1008166"/>
            </a:xfrm>
            <a:prstGeom prst="rect">
              <a:avLst/>
            </a:prstGeom>
          </p:spPr>
        </p:pic>
        <p:pic>
          <p:nvPicPr>
            <p:cNvPr id="9" name="Imagen 8"/>
            <p:cNvPicPr>
              <a:picLocks noChangeAspect="1"/>
            </p:cNvPicPr>
            <p:nvPr/>
          </p:nvPicPr>
          <p:blipFill>
            <a:blip r:embed="rId11">
              <a:extLst>
                <a:ext uri="{BEBA8EAE-BF5A-486C-A8C5-ECC9F3942E4B}">
                  <a14:imgProps xmlns:a14="http://schemas.microsoft.com/office/drawing/2010/main">
                    <a14:imgLayer r:embed="rId12">
                      <a14:imgEffect>
                        <a14:backgroundRemoval t="9843" b="89961" l="4633" r="94409"/>
                      </a14:imgEffect>
                    </a14:imgLayer>
                  </a14:imgProps>
                </a:ext>
              </a:extLst>
            </a:blip>
            <a:stretch>
              <a:fillRect/>
            </a:stretch>
          </p:blipFill>
          <p:spPr>
            <a:xfrm>
              <a:off x="9601125" y="3423411"/>
              <a:ext cx="1580617" cy="1282674"/>
            </a:xfrm>
            <a:prstGeom prst="rect">
              <a:avLst/>
            </a:prstGeom>
          </p:spPr>
        </p:pic>
      </p:grpSp>
    </p:spTree>
    <p:extLst>
      <p:ext uri="{BB962C8B-B14F-4D97-AF65-F5344CB8AC3E}">
        <p14:creationId xmlns:p14="http://schemas.microsoft.com/office/powerpoint/2010/main" val="39483733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2928" y="281517"/>
            <a:ext cx="1054238" cy="855174"/>
          </a:xfrm>
          <a:prstGeom prst="rect">
            <a:avLst/>
          </a:prstGeom>
        </p:spPr>
      </p:pic>
      <p:pic>
        <p:nvPicPr>
          <p:cNvPr id="11" name="Imagen 10"/>
          <p:cNvPicPr>
            <a:picLocks noChangeAspect="1"/>
          </p:cNvPicPr>
          <p:nvPr/>
        </p:nvPicPr>
        <p:blipFill rotWithShape="1">
          <a:blip r:embed="rId3"/>
          <a:srcRect t="6822"/>
          <a:stretch/>
        </p:blipFill>
        <p:spPr>
          <a:xfrm rot="5400000" flipV="1">
            <a:off x="-3337524" y="3393437"/>
            <a:ext cx="7087496" cy="412445"/>
          </a:xfrm>
          <a:prstGeom prst="rect">
            <a:avLst/>
          </a:prstGeom>
        </p:spPr>
      </p:pic>
      <p:sp>
        <p:nvSpPr>
          <p:cNvPr id="13" name="Paralelogramo 12"/>
          <p:cNvSpPr/>
          <p:nvPr/>
        </p:nvSpPr>
        <p:spPr>
          <a:xfrm>
            <a:off x="946722" y="1086086"/>
            <a:ext cx="5940000" cy="410587"/>
          </a:xfrm>
          <a:prstGeom prst="parallelogram">
            <a:avLst/>
          </a:prstGeom>
          <a:solidFill>
            <a:srgbClr val="E73A8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600" dirty="0">
                <a:ln w="0"/>
                <a:solidFill>
                  <a:schemeClr val="bg1">
                    <a:lumMod val="95000"/>
                  </a:schemeClr>
                </a:solidFill>
                <a:effectLst>
                  <a:outerShdw blurRad="38100" dist="19050" dir="2700000" algn="tl" rotWithShape="0">
                    <a:schemeClr val="dk1">
                      <a:alpha val="40000"/>
                    </a:schemeClr>
                  </a:outerShdw>
                </a:effectLst>
                <a:latin typeface="Arial Rounded MT Bold" panose="020F0704030504030204" pitchFamily="34" charset="0"/>
              </a:rPr>
              <a:t>APORTACIONES FEDERALES</a:t>
            </a:r>
          </a:p>
        </p:txBody>
      </p:sp>
      <p:sp>
        <p:nvSpPr>
          <p:cNvPr id="14" name="Anillo 13"/>
          <p:cNvSpPr/>
          <p:nvPr/>
        </p:nvSpPr>
        <p:spPr>
          <a:xfrm>
            <a:off x="11827754" y="6432359"/>
            <a:ext cx="656761" cy="642231"/>
          </a:xfrm>
          <a:prstGeom prst="donut">
            <a:avLst/>
          </a:pr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934" dirty="0">
                <a:ln w="0"/>
                <a:solidFill>
                  <a:schemeClr val="tx1"/>
                </a:solidFill>
                <a:effectLst>
                  <a:outerShdw blurRad="38100" dist="19050" dir="2700000" algn="tl" rotWithShape="0">
                    <a:schemeClr val="dk1">
                      <a:alpha val="40000"/>
                    </a:schemeClr>
                  </a:outerShdw>
                </a:effectLst>
              </a:rPr>
              <a:t>8</a:t>
            </a:r>
            <a:endParaRPr lang="es-MX" sz="1934" dirty="0">
              <a:ln w="0"/>
              <a:solidFill>
                <a:schemeClr val="tx1"/>
              </a:solidFill>
              <a:effectLst>
                <a:outerShdw blurRad="38100" dist="19050" dir="2700000" algn="tl" rotWithShape="0">
                  <a:schemeClr val="dk1">
                    <a:alpha val="40000"/>
                  </a:schemeClr>
                </a:outerShdw>
              </a:effectLst>
            </a:endParaRPr>
          </a:p>
        </p:txBody>
      </p:sp>
      <p:pic>
        <p:nvPicPr>
          <p:cNvPr id="16" name="Imagen 15"/>
          <p:cNvPicPr>
            <a:picLocks noChangeAspect="1"/>
          </p:cNvPicPr>
          <p:nvPr/>
        </p:nvPicPr>
        <p:blipFill rotWithShape="1">
          <a:blip r:embed="rId3"/>
          <a:srcRect t="6822"/>
          <a:stretch/>
        </p:blipFill>
        <p:spPr>
          <a:xfrm rot="10800000" flipV="1">
            <a:off x="418911" y="55911"/>
            <a:ext cx="7087496" cy="305999"/>
          </a:xfrm>
          <a:prstGeom prst="rect">
            <a:avLst/>
          </a:prstGeom>
        </p:spPr>
      </p:pic>
      <p:sp>
        <p:nvSpPr>
          <p:cNvPr id="12" name="Rectángulo 11"/>
          <p:cNvSpPr/>
          <p:nvPr/>
        </p:nvSpPr>
        <p:spPr>
          <a:xfrm>
            <a:off x="1176592" y="1821912"/>
            <a:ext cx="5444448" cy="1061829"/>
          </a:xfrm>
          <a:prstGeom prst="rect">
            <a:avLst/>
          </a:prstGeom>
        </p:spPr>
        <p:txBody>
          <a:bodyPr wrap="square">
            <a:spAutoFit/>
          </a:bodyPr>
          <a:lstStyle/>
          <a:p>
            <a:pPr marR="5250" algn="just">
              <a:lnSpc>
                <a:spcPct val="90000"/>
              </a:lnSpc>
              <a:defRPr/>
            </a:pPr>
            <a:r>
              <a:rPr lang="es-ES" sz="1400" spc="-5" dirty="0" smtClean="0">
                <a:solidFill>
                  <a:schemeClr val="tx2"/>
                </a:solidFill>
                <a:latin typeface="Arial Rounded MT Bold" panose="020F0704030504030204" pitchFamily="34" charset="0"/>
                <a:cs typeface="Bahnschrift"/>
              </a:rPr>
              <a:t>Son los recursos que transfiere la Federación a los Municipios para solventar y fortalecer prioridades en materia de Educación, Salud, Infraestructura Social y Seguridad Pública para brindar una economía creciente y de buena calidad a nuestra Ciudadanía.</a:t>
            </a:r>
            <a:endParaRPr lang="es-ES" sz="1400" spc="-5" dirty="0">
              <a:solidFill>
                <a:schemeClr val="tx2"/>
              </a:solidFill>
              <a:latin typeface="Arial Rounded MT Bold" panose="020F0704030504030204" pitchFamily="34" charset="0"/>
              <a:cs typeface="Bahnschrift"/>
            </a:endParaRPr>
          </a:p>
        </p:txBody>
      </p:sp>
      <p:grpSp>
        <p:nvGrpSpPr>
          <p:cNvPr id="75" name="Grupo 74"/>
          <p:cNvGrpSpPr/>
          <p:nvPr/>
        </p:nvGrpSpPr>
        <p:grpSpPr>
          <a:xfrm>
            <a:off x="1536246" y="2220848"/>
            <a:ext cx="9659210" cy="4756326"/>
            <a:chOff x="1209675" y="2180074"/>
            <a:chExt cx="9659210" cy="4756326"/>
          </a:xfrm>
        </p:grpSpPr>
        <p:grpSp>
          <p:nvGrpSpPr>
            <p:cNvPr id="37" name="Grupo 36"/>
            <p:cNvGrpSpPr/>
            <p:nvPr/>
          </p:nvGrpSpPr>
          <p:grpSpPr>
            <a:xfrm flipH="1">
              <a:off x="7951400" y="2180074"/>
              <a:ext cx="2917485" cy="2053885"/>
              <a:chOff x="4886477" y="4462917"/>
              <a:chExt cx="2582331" cy="2132956"/>
            </a:xfrm>
          </p:grpSpPr>
          <p:pic>
            <p:nvPicPr>
              <p:cNvPr id="18" name="Imagen 17"/>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886477" y="4462917"/>
                <a:ext cx="2582331" cy="2132956"/>
              </a:xfrm>
              <a:prstGeom prst="rect">
                <a:avLst/>
              </a:prstGeom>
            </p:spPr>
          </p:pic>
          <p:sp>
            <p:nvSpPr>
              <p:cNvPr id="29" name="CuadroTexto 28"/>
              <p:cNvSpPr txBox="1"/>
              <p:nvPr/>
            </p:nvSpPr>
            <p:spPr>
              <a:xfrm>
                <a:off x="6613459" y="5502952"/>
                <a:ext cx="327612" cy="158610"/>
              </a:xfrm>
              <a:prstGeom prst="rect">
                <a:avLst/>
              </a:prstGeom>
              <a:solidFill>
                <a:srgbClr val="EC564B"/>
              </a:solidFill>
            </p:spPr>
            <p:txBody>
              <a:bodyPr wrap="square" rtlCol="0">
                <a:spAutoFit/>
              </a:bodyPr>
              <a:lstStyle/>
              <a:p>
                <a:endParaRPr lang="es-MX" sz="300" dirty="0"/>
              </a:p>
            </p:txBody>
          </p:sp>
        </p:grpSp>
        <p:grpSp>
          <p:nvGrpSpPr>
            <p:cNvPr id="74" name="Grupo 73"/>
            <p:cNvGrpSpPr/>
            <p:nvPr/>
          </p:nvGrpSpPr>
          <p:grpSpPr>
            <a:xfrm>
              <a:off x="1209675" y="3507813"/>
              <a:ext cx="9659210" cy="3428587"/>
              <a:chOff x="1390650" y="3517338"/>
              <a:chExt cx="9659210" cy="3428587"/>
            </a:xfrm>
          </p:grpSpPr>
          <p:pic>
            <p:nvPicPr>
              <p:cNvPr id="71" name="Imagen 70"/>
              <p:cNvPicPr>
                <a:picLocks noChangeAspect="1"/>
              </p:cNvPicPr>
              <p:nvPr/>
            </p:nvPicPr>
            <p:blipFill rotWithShape="1">
              <a:blip r:embed="rId6">
                <a:extLst>
                  <a:ext uri="{BEBA8EAE-BF5A-486C-A8C5-ECC9F3942E4B}">
                    <a14:imgProps xmlns:a14="http://schemas.microsoft.com/office/drawing/2010/main">
                      <a14:imgLayer r:embed="rId7">
                        <a14:imgEffect>
                          <a14:backgroundRemoval t="15176" b="82907" l="6709" r="93610">
                            <a14:foregroundMark x1="70288" y1="24760" x2="70288" y2="24760"/>
                            <a14:foregroundMark x1="60064" y1="19968" x2="72843" y2="24601"/>
                            <a14:foregroundMark x1="74121" y1="18690" x2="79393" y2="23323"/>
                          </a14:backgroundRemoval>
                        </a14:imgEffect>
                      </a14:imgLayer>
                    </a14:imgProps>
                  </a:ext>
                </a:extLst>
              </a:blip>
              <a:srcRect l="6093" t="12075" r="6521" b="17231"/>
              <a:stretch/>
            </p:blipFill>
            <p:spPr>
              <a:xfrm>
                <a:off x="4991100" y="4554254"/>
                <a:ext cx="2457450" cy="2091274"/>
              </a:xfrm>
              <a:prstGeom prst="rect">
                <a:avLst/>
              </a:prstGeom>
            </p:spPr>
          </p:pic>
          <p:grpSp>
            <p:nvGrpSpPr>
              <p:cNvPr id="107" name="Google Shape;3688;p101"/>
              <p:cNvGrpSpPr/>
              <p:nvPr/>
            </p:nvGrpSpPr>
            <p:grpSpPr>
              <a:xfrm>
                <a:off x="3865541" y="4029257"/>
                <a:ext cx="4863065" cy="314178"/>
                <a:chOff x="701500" y="4723988"/>
                <a:chExt cx="7726459" cy="375890"/>
              </a:xfrm>
              <a:solidFill>
                <a:srgbClr val="CEEAB0"/>
              </a:solidFill>
            </p:grpSpPr>
            <p:sp>
              <p:nvSpPr>
                <p:cNvPr id="108" name="Google Shape;3689;p101"/>
                <p:cNvSpPr/>
                <p:nvPr/>
              </p:nvSpPr>
              <p:spPr>
                <a:xfrm>
                  <a:off x="701500" y="4723988"/>
                  <a:ext cx="7726459" cy="375890"/>
                </a:xfrm>
                <a:custGeom>
                  <a:avLst/>
                  <a:gdLst/>
                  <a:ahLst/>
                  <a:cxnLst/>
                  <a:rect l="l" t="t" r="r" b="b"/>
                  <a:pathLst>
                    <a:path w="327323" h="15668" extrusionOk="0">
                      <a:moveTo>
                        <a:pt x="0" y="0"/>
                      </a:moveTo>
                      <a:lnTo>
                        <a:pt x="135" y="14315"/>
                      </a:lnTo>
                      <a:lnTo>
                        <a:pt x="327323" y="15668"/>
                      </a:lnTo>
                      <a:lnTo>
                        <a:pt x="323601" y="780"/>
                      </a:lnTo>
                      <a:close/>
                    </a:path>
                  </a:pathLst>
                </a:custGeom>
                <a:solidFill>
                  <a:srgbClr val="B3CFF0"/>
                </a:solidFill>
                <a:ln w="19050" cap="flat" cmpd="sng">
                  <a:solidFill>
                    <a:schemeClr val="dk1"/>
                  </a:solidFill>
                  <a:prstDash val="solid"/>
                  <a:round/>
                  <a:headEnd type="none" w="med" len="med"/>
                  <a:tailEnd type="none" w="med" len="med"/>
                </a:ln>
              </p:spPr>
            </p:sp>
            <p:sp>
              <p:nvSpPr>
                <p:cNvPr id="109" name="Google Shape;3690;p101">
                  <a:hlinkClick r:id="" action="ppaction://hlinkshowjump?jump=nextslide"/>
                </p:cNvPr>
                <p:cNvSpPr/>
                <p:nvPr/>
              </p:nvSpPr>
              <p:spPr>
                <a:xfrm rot="5400000">
                  <a:off x="7976332" y="4790561"/>
                  <a:ext cx="236100" cy="180600"/>
                </a:xfrm>
                <a:prstGeom prst="stripedRightArrow">
                  <a:avLst>
                    <a:gd name="adj1" fmla="val 50000"/>
                    <a:gd name="adj2" fmla="val 50000"/>
                  </a:avLst>
                </a:prstGeom>
                <a:solidFill>
                  <a:srgbClr val="B3CFF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10" name="Google Shape;3691;p101">
                  <a:hlinkClick r:id="" action="ppaction://hlinkshowjump?jump=previousslide"/>
                </p:cNvPr>
                <p:cNvSpPr/>
                <p:nvPr/>
              </p:nvSpPr>
              <p:spPr>
                <a:xfrm rot="16200000" flipH="1">
                  <a:off x="833551" y="4790561"/>
                  <a:ext cx="236100" cy="180600"/>
                </a:xfrm>
                <a:prstGeom prst="stripedRightArrow">
                  <a:avLst>
                    <a:gd name="adj1" fmla="val 50000"/>
                    <a:gd name="adj2" fmla="val 50000"/>
                  </a:avLst>
                </a:prstGeom>
                <a:solidFill>
                  <a:srgbClr val="B3CFF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11" name="Google Shape;3692;p101">
                  <a:hlinkClick r:id="rId8" action="ppaction://hlinksldjump"/>
                </p:cNvPr>
                <p:cNvSpPr/>
                <p:nvPr/>
              </p:nvSpPr>
              <p:spPr>
                <a:xfrm>
                  <a:off x="4405006" y="4772876"/>
                  <a:ext cx="235934" cy="204890"/>
                </a:xfrm>
                <a:custGeom>
                  <a:avLst/>
                  <a:gdLst/>
                  <a:ahLst/>
                  <a:cxnLst/>
                  <a:rect l="l" t="t" r="r" b="b"/>
                  <a:pathLst>
                    <a:path w="12654" h="10989" extrusionOk="0">
                      <a:moveTo>
                        <a:pt x="1965" y="10656"/>
                      </a:moveTo>
                      <a:lnTo>
                        <a:pt x="2298" y="5428"/>
                      </a:lnTo>
                      <a:lnTo>
                        <a:pt x="0" y="5395"/>
                      </a:lnTo>
                      <a:lnTo>
                        <a:pt x="6593" y="0"/>
                      </a:lnTo>
                      <a:lnTo>
                        <a:pt x="12654" y="5595"/>
                      </a:lnTo>
                      <a:lnTo>
                        <a:pt x="10622" y="5528"/>
                      </a:lnTo>
                      <a:lnTo>
                        <a:pt x="10789" y="10889"/>
                      </a:lnTo>
                      <a:lnTo>
                        <a:pt x="7859" y="10889"/>
                      </a:lnTo>
                      <a:lnTo>
                        <a:pt x="7859" y="8026"/>
                      </a:lnTo>
                      <a:lnTo>
                        <a:pt x="5927" y="7959"/>
                      </a:lnTo>
                      <a:lnTo>
                        <a:pt x="5894" y="10989"/>
                      </a:lnTo>
                      <a:close/>
                    </a:path>
                  </a:pathLst>
                </a:custGeom>
                <a:solidFill>
                  <a:srgbClr val="B3CFF0"/>
                </a:solidFill>
                <a:ln w="19050" cap="flat" cmpd="sng">
                  <a:solidFill>
                    <a:schemeClr val="dk1"/>
                  </a:solidFill>
                  <a:prstDash val="solid"/>
                  <a:round/>
                  <a:headEnd type="none" w="med" len="med"/>
                  <a:tailEnd type="none" w="med" len="med"/>
                </a:ln>
              </p:spPr>
            </p:sp>
          </p:grpSp>
          <p:grpSp>
            <p:nvGrpSpPr>
              <p:cNvPr id="5" name="Grupo 4"/>
              <p:cNvGrpSpPr/>
              <p:nvPr/>
            </p:nvGrpSpPr>
            <p:grpSpPr>
              <a:xfrm>
                <a:off x="2604338" y="4410969"/>
                <a:ext cx="2474318" cy="2235844"/>
                <a:chOff x="1787530" y="3647465"/>
                <a:chExt cx="3600000" cy="2700001"/>
              </a:xfrm>
            </p:grpSpPr>
            <p:grpSp>
              <p:nvGrpSpPr>
                <p:cNvPr id="27" name="Google Shape;3648;p101"/>
                <p:cNvGrpSpPr/>
                <p:nvPr/>
              </p:nvGrpSpPr>
              <p:grpSpPr>
                <a:xfrm>
                  <a:off x="1787530" y="4078798"/>
                  <a:ext cx="3600000" cy="2268668"/>
                  <a:chOff x="6939375" y="228732"/>
                  <a:chExt cx="917425" cy="1122350"/>
                </a:xfrm>
              </p:grpSpPr>
              <p:sp>
                <p:nvSpPr>
                  <p:cNvPr id="28" name="Google Shape;3649;p101"/>
                  <p:cNvSpPr/>
                  <p:nvPr/>
                </p:nvSpPr>
                <p:spPr>
                  <a:xfrm>
                    <a:off x="6939375" y="228732"/>
                    <a:ext cx="917425" cy="1092925"/>
                  </a:xfrm>
                  <a:custGeom>
                    <a:avLst/>
                    <a:gdLst/>
                    <a:ahLst/>
                    <a:cxnLst/>
                    <a:rect l="l" t="t" r="r" b="b"/>
                    <a:pathLst>
                      <a:path w="36697" h="43717" extrusionOk="0">
                        <a:moveTo>
                          <a:pt x="13408" y="1"/>
                        </a:moveTo>
                        <a:cubicBezTo>
                          <a:pt x="9075" y="1"/>
                          <a:pt x="4745" y="72"/>
                          <a:pt x="426" y="271"/>
                        </a:cubicBezTo>
                        <a:cubicBezTo>
                          <a:pt x="312" y="279"/>
                          <a:pt x="259" y="370"/>
                          <a:pt x="269" y="458"/>
                        </a:cubicBezTo>
                        <a:cubicBezTo>
                          <a:pt x="193" y="482"/>
                          <a:pt x="132" y="544"/>
                          <a:pt x="132" y="648"/>
                        </a:cubicBezTo>
                        <a:cubicBezTo>
                          <a:pt x="123" y="7817"/>
                          <a:pt x="100" y="14989"/>
                          <a:pt x="116" y="22160"/>
                        </a:cubicBezTo>
                        <a:cubicBezTo>
                          <a:pt x="126" y="25668"/>
                          <a:pt x="112" y="29177"/>
                          <a:pt x="110" y="32686"/>
                        </a:cubicBezTo>
                        <a:cubicBezTo>
                          <a:pt x="110" y="36288"/>
                          <a:pt x="1" y="39921"/>
                          <a:pt x="187" y="43515"/>
                        </a:cubicBezTo>
                        <a:lnTo>
                          <a:pt x="378" y="43506"/>
                        </a:lnTo>
                        <a:cubicBezTo>
                          <a:pt x="567" y="39990"/>
                          <a:pt x="474" y="36436"/>
                          <a:pt x="483" y="32915"/>
                        </a:cubicBezTo>
                        <a:cubicBezTo>
                          <a:pt x="493" y="29330"/>
                          <a:pt x="488" y="25743"/>
                          <a:pt x="507" y="22160"/>
                        </a:cubicBezTo>
                        <a:cubicBezTo>
                          <a:pt x="543" y="14989"/>
                          <a:pt x="541" y="7817"/>
                          <a:pt x="551" y="648"/>
                        </a:cubicBezTo>
                        <a:cubicBezTo>
                          <a:pt x="551" y="632"/>
                          <a:pt x="545" y="620"/>
                          <a:pt x="543" y="604"/>
                        </a:cubicBezTo>
                        <a:lnTo>
                          <a:pt x="543" y="604"/>
                        </a:lnTo>
                        <a:cubicBezTo>
                          <a:pt x="982" y="613"/>
                          <a:pt x="1421" y="615"/>
                          <a:pt x="1859" y="620"/>
                        </a:cubicBezTo>
                        <a:cubicBezTo>
                          <a:pt x="1825" y="974"/>
                          <a:pt x="1786" y="1364"/>
                          <a:pt x="1875" y="1682"/>
                        </a:cubicBezTo>
                        <a:cubicBezTo>
                          <a:pt x="1889" y="1732"/>
                          <a:pt x="1934" y="1758"/>
                          <a:pt x="1978" y="1758"/>
                        </a:cubicBezTo>
                        <a:cubicBezTo>
                          <a:pt x="2022" y="1758"/>
                          <a:pt x="2066" y="1733"/>
                          <a:pt x="2079" y="1682"/>
                        </a:cubicBezTo>
                        <a:cubicBezTo>
                          <a:pt x="2167" y="1364"/>
                          <a:pt x="2130" y="976"/>
                          <a:pt x="2095" y="623"/>
                        </a:cubicBezTo>
                        <a:lnTo>
                          <a:pt x="2095" y="623"/>
                        </a:lnTo>
                        <a:cubicBezTo>
                          <a:pt x="3069" y="633"/>
                          <a:pt x="4042" y="637"/>
                          <a:pt x="5016" y="637"/>
                        </a:cubicBezTo>
                        <a:cubicBezTo>
                          <a:pt x="9239" y="637"/>
                          <a:pt x="13466" y="560"/>
                          <a:pt x="17687" y="560"/>
                        </a:cubicBezTo>
                        <a:cubicBezTo>
                          <a:pt x="17885" y="560"/>
                          <a:pt x="18083" y="560"/>
                          <a:pt x="18281" y="561"/>
                        </a:cubicBezTo>
                        <a:cubicBezTo>
                          <a:pt x="24157" y="569"/>
                          <a:pt x="30042" y="569"/>
                          <a:pt x="35916" y="685"/>
                        </a:cubicBezTo>
                        <a:cubicBezTo>
                          <a:pt x="36096" y="7863"/>
                          <a:pt x="36221" y="15047"/>
                          <a:pt x="36149" y="22228"/>
                        </a:cubicBezTo>
                        <a:cubicBezTo>
                          <a:pt x="36115" y="25763"/>
                          <a:pt x="36113" y="29298"/>
                          <a:pt x="36103" y="32835"/>
                        </a:cubicBezTo>
                        <a:cubicBezTo>
                          <a:pt x="36091" y="36436"/>
                          <a:pt x="35865" y="40121"/>
                          <a:pt x="36145" y="43716"/>
                        </a:cubicBezTo>
                        <a:lnTo>
                          <a:pt x="36405" y="43698"/>
                        </a:lnTo>
                        <a:cubicBezTo>
                          <a:pt x="36696" y="40187"/>
                          <a:pt x="36501" y="36586"/>
                          <a:pt x="36511" y="33065"/>
                        </a:cubicBezTo>
                        <a:cubicBezTo>
                          <a:pt x="36523" y="29452"/>
                          <a:pt x="36553" y="25838"/>
                          <a:pt x="36533" y="22228"/>
                        </a:cubicBezTo>
                        <a:cubicBezTo>
                          <a:pt x="36491" y="15033"/>
                          <a:pt x="36674" y="7841"/>
                          <a:pt x="36412" y="647"/>
                        </a:cubicBezTo>
                        <a:cubicBezTo>
                          <a:pt x="36408" y="541"/>
                          <a:pt x="36348" y="474"/>
                          <a:pt x="36274" y="438"/>
                        </a:cubicBezTo>
                        <a:cubicBezTo>
                          <a:pt x="36248" y="392"/>
                          <a:pt x="36205" y="354"/>
                          <a:pt x="36135" y="354"/>
                        </a:cubicBezTo>
                        <a:cubicBezTo>
                          <a:pt x="28576" y="219"/>
                          <a:pt x="20988" y="1"/>
                          <a:pt x="134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33" name="Google Shape;3650;p101"/>
                  <p:cNvSpPr/>
                  <p:nvPr/>
                </p:nvSpPr>
                <p:spPr>
                  <a:xfrm>
                    <a:off x="7392275" y="1128432"/>
                    <a:ext cx="460375" cy="222650"/>
                  </a:xfrm>
                  <a:custGeom>
                    <a:avLst/>
                    <a:gdLst/>
                    <a:ahLst/>
                    <a:cxnLst/>
                    <a:rect l="l" t="t" r="r" b="b"/>
                    <a:pathLst>
                      <a:path w="18415" h="8906" extrusionOk="0">
                        <a:moveTo>
                          <a:pt x="132" y="0"/>
                        </a:moveTo>
                        <a:lnTo>
                          <a:pt x="0" y="261"/>
                        </a:lnTo>
                        <a:cubicBezTo>
                          <a:pt x="1277" y="931"/>
                          <a:pt x="2642" y="1479"/>
                          <a:pt x="3931" y="2141"/>
                        </a:cubicBezTo>
                        <a:cubicBezTo>
                          <a:pt x="5472" y="2933"/>
                          <a:pt x="7022" y="3714"/>
                          <a:pt x="8573" y="4485"/>
                        </a:cubicBezTo>
                        <a:cubicBezTo>
                          <a:pt x="11615" y="5992"/>
                          <a:pt x="14669" y="7470"/>
                          <a:pt x="17754" y="8883"/>
                        </a:cubicBezTo>
                        <a:cubicBezTo>
                          <a:pt x="17790" y="8899"/>
                          <a:pt x="17824" y="8906"/>
                          <a:pt x="17857" y="8906"/>
                        </a:cubicBezTo>
                        <a:cubicBezTo>
                          <a:pt x="17959" y="8906"/>
                          <a:pt x="18044" y="8837"/>
                          <a:pt x="18084" y="8752"/>
                        </a:cubicBezTo>
                        <a:cubicBezTo>
                          <a:pt x="18096" y="8755"/>
                          <a:pt x="18108" y="8756"/>
                          <a:pt x="18120" y="8756"/>
                        </a:cubicBezTo>
                        <a:cubicBezTo>
                          <a:pt x="18160" y="8756"/>
                          <a:pt x="18200" y="8736"/>
                          <a:pt x="18225" y="8680"/>
                        </a:cubicBezTo>
                        <a:cubicBezTo>
                          <a:pt x="18297" y="8535"/>
                          <a:pt x="18335" y="8382"/>
                          <a:pt x="18361" y="8221"/>
                        </a:cubicBezTo>
                        <a:cubicBezTo>
                          <a:pt x="18385" y="8064"/>
                          <a:pt x="18414" y="7887"/>
                          <a:pt x="18324" y="7750"/>
                        </a:cubicBezTo>
                        <a:cubicBezTo>
                          <a:pt x="18313" y="7734"/>
                          <a:pt x="18301" y="7720"/>
                          <a:pt x="18289" y="7710"/>
                        </a:cubicBezTo>
                        <a:lnTo>
                          <a:pt x="18029" y="7728"/>
                        </a:lnTo>
                        <a:cubicBezTo>
                          <a:pt x="18031" y="7736"/>
                          <a:pt x="18031" y="7742"/>
                          <a:pt x="18031" y="7750"/>
                        </a:cubicBezTo>
                        <a:cubicBezTo>
                          <a:pt x="18021" y="7763"/>
                          <a:pt x="18013" y="7774"/>
                          <a:pt x="18005" y="7791"/>
                        </a:cubicBezTo>
                        <a:cubicBezTo>
                          <a:pt x="17957" y="7909"/>
                          <a:pt x="17994" y="8044"/>
                          <a:pt x="17994" y="8169"/>
                        </a:cubicBezTo>
                        <a:cubicBezTo>
                          <a:pt x="17994" y="8271"/>
                          <a:pt x="17983" y="8370"/>
                          <a:pt x="17969" y="8467"/>
                        </a:cubicBezTo>
                        <a:cubicBezTo>
                          <a:pt x="14771" y="6960"/>
                          <a:pt x="11575" y="5445"/>
                          <a:pt x="8405" y="3879"/>
                        </a:cubicBezTo>
                        <a:cubicBezTo>
                          <a:pt x="6851" y="3113"/>
                          <a:pt x="5299" y="2334"/>
                          <a:pt x="3752" y="1550"/>
                        </a:cubicBezTo>
                        <a:cubicBezTo>
                          <a:pt x="2644" y="986"/>
                          <a:pt x="1402" y="159"/>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39" name="Google Shape;3651;p101"/>
                  <p:cNvSpPr/>
                  <p:nvPr/>
                </p:nvSpPr>
                <p:spPr>
                  <a:xfrm>
                    <a:off x="6948801" y="242732"/>
                    <a:ext cx="896100" cy="1097400"/>
                  </a:xfrm>
                  <a:custGeom>
                    <a:avLst/>
                    <a:gdLst/>
                    <a:ahLst/>
                    <a:cxnLst/>
                    <a:rect l="l" t="t" r="r" b="b"/>
                    <a:pathLst>
                      <a:path w="35844" h="43896" extrusionOk="0">
                        <a:moveTo>
                          <a:pt x="34902" y="134"/>
                        </a:moveTo>
                        <a:cubicBezTo>
                          <a:pt x="34953" y="134"/>
                          <a:pt x="35001" y="167"/>
                          <a:pt x="35001" y="233"/>
                        </a:cubicBezTo>
                        <a:cubicBezTo>
                          <a:pt x="35003" y="529"/>
                          <a:pt x="34915" y="832"/>
                          <a:pt x="34858" y="1120"/>
                        </a:cubicBezTo>
                        <a:cubicBezTo>
                          <a:pt x="34847" y="1179"/>
                          <a:pt x="34806" y="1204"/>
                          <a:pt x="34762" y="1204"/>
                        </a:cubicBezTo>
                        <a:cubicBezTo>
                          <a:pt x="34695" y="1204"/>
                          <a:pt x="34621" y="1147"/>
                          <a:pt x="34633" y="1060"/>
                        </a:cubicBezTo>
                        <a:cubicBezTo>
                          <a:pt x="34680" y="776"/>
                          <a:pt x="34698" y="476"/>
                          <a:pt x="34798" y="206"/>
                        </a:cubicBezTo>
                        <a:cubicBezTo>
                          <a:pt x="34816" y="157"/>
                          <a:pt x="34860" y="134"/>
                          <a:pt x="34902" y="134"/>
                        </a:cubicBezTo>
                        <a:close/>
                        <a:moveTo>
                          <a:pt x="1850" y="2436"/>
                        </a:moveTo>
                        <a:cubicBezTo>
                          <a:pt x="1896" y="2436"/>
                          <a:pt x="1943" y="2474"/>
                          <a:pt x="1928" y="2534"/>
                        </a:cubicBezTo>
                        <a:cubicBezTo>
                          <a:pt x="1810" y="3011"/>
                          <a:pt x="1832" y="3466"/>
                          <a:pt x="1838" y="3951"/>
                        </a:cubicBezTo>
                        <a:cubicBezTo>
                          <a:pt x="1839" y="4005"/>
                          <a:pt x="1796" y="4034"/>
                          <a:pt x="1753" y="4034"/>
                        </a:cubicBezTo>
                        <a:cubicBezTo>
                          <a:pt x="1718" y="4034"/>
                          <a:pt x="1683" y="4015"/>
                          <a:pt x="1671" y="3975"/>
                        </a:cubicBezTo>
                        <a:cubicBezTo>
                          <a:pt x="1538" y="3490"/>
                          <a:pt x="1621" y="2963"/>
                          <a:pt x="1774" y="2492"/>
                        </a:cubicBezTo>
                        <a:cubicBezTo>
                          <a:pt x="1787" y="2453"/>
                          <a:pt x="1818" y="2436"/>
                          <a:pt x="1850" y="2436"/>
                        </a:cubicBezTo>
                        <a:close/>
                        <a:moveTo>
                          <a:pt x="34782" y="2583"/>
                        </a:moveTo>
                        <a:cubicBezTo>
                          <a:pt x="34814" y="2583"/>
                          <a:pt x="34846" y="2601"/>
                          <a:pt x="34860" y="2641"/>
                        </a:cubicBezTo>
                        <a:cubicBezTo>
                          <a:pt x="35107" y="3363"/>
                          <a:pt x="35068" y="4108"/>
                          <a:pt x="34842" y="4830"/>
                        </a:cubicBezTo>
                        <a:cubicBezTo>
                          <a:pt x="34828" y="4874"/>
                          <a:pt x="34793" y="4892"/>
                          <a:pt x="34758" y="4892"/>
                        </a:cubicBezTo>
                        <a:cubicBezTo>
                          <a:pt x="34705" y="4892"/>
                          <a:pt x="34651" y="4849"/>
                          <a:pt x="34671" y="4782"/>
                        </a:cubicBezTo>
                        <a:cubicBezTo>
                          <a:pt x="34865" y="4083"/>
                          <a:pt x="34842" y="3395"/>
                          <a:pt x="34698" y="2685"/>
                        </a:cubicBezTo>
                        <a:cubicBezTo>
                          <a:pt x="34686" y="2622"/>
                          <a:pt x="34734" y="2583"/>
                          <a:pt x="34782" y="2583"/>
                        </a:cubicBezTo>
                        <a:close/>
                        <a:moveTo>
                          <a:pt x="1887" y="6606"/>
                        </a:moveTo>
                        <a:cubicBezTo>
                          <a:pt x="1918" y="6606"/>
                          <a:pt x="1950" y="6627"/>
                          <a:pt x="1951" y="6669"/>
                        </a:cubicBezTo>
                        <a:cubicBezTo>
                          <a:pt x="1958" y="6953"/>
                          <a:pt x="1988" y="7246"/>
                          <a:pt x="1963" y="7528"/>
                        </a:cubicBezTo>
                        <a:cubicBezTo>
                          <a:pt x="1958" y="7576"/>
                          <a:pt x="1922" y="7601"/>
                          <a:pt x="1887" y="7601"/>
                        </a:cubicBezTo>
                        <a:cubicBezTo>
                          <a:pt x="1851" y="7601"/>
                          <a:pt x="1815" y="7576"/>
                          <a:pt x="1810" y="7528"/>
                        </a:cubicBezTo>
                        <a:cubicBezTo>
                          <a:pt x="1785" y="7246"/>
                          <a:pt x="1815" y="6953"/>
                          <a:pt x="1822" y="6669"/>
                        </a:cubicBezTo>
                        <a:cubicBezTo>
                          <a:pt x="1823" y="6627"/>
                          <a:pt x="1855" y="6606"/>
                          <a:pt x="1887" y="6606"/>
                        </a:cubicBezTo>
                        <a:close/>
                        <a:moveTo>
                          <a:pt x="34768" y="6733"/>
                        </a:moveTo>
                        <a:cubicBezTo>
                          <a:pt x="34808" y="6733"/>
                          <a:pt x="34849" y="6760"/>
                          <a:pt x="34851" y="6812"/>
                        </a:cubicBezTo>
                        <a:cubicBezTo>
                          <a:pt x="34879" y="7431"/>
                          <a:pt x="34890" y="8051"/>
                          <a:pt x="34851" y="8671"/>
                        </a:cubicBezTo>
                        <a:cubicBezTo>
                          <a:pt x="34848" y="8724"/>
                          <a:pt x="34808" y="8750"/>
                          <a:pt x="34769" y="8750"/>
                        </a:cubicBezTo>
                        <a:cubicBezTo>
                          <a:pt x="34730" y="8750"/>
                          <a:pt x="34690" y="8724"/>
                          <a:pt x="34687" y="8671"/>
                        </a:cubicBezTo>
                        <a:cubicBezTo>
                          <a:pt x="34645" y="8051"/>
                          <a:pt x="34657" y="7431"/>
                          <a:pt x="34687" y="6812"/>
                        </a:cubicBezTo>
                        <a:cubicBezTo>
                          <a:pt x="34689" y="6759"/>
                          <a:pt x="34729" y="6733"/>
                          <a:pt x="34768" y="6733"/>
                        </a:cubicBezTo>
                        <a:close/>
                        <a:moveTo>
                          <a:pt x="1743" y="9606"/>
                        </a:moveTo>
                        <a:cubicBezTo>
                          <a:pt x="1775" y="9606"/>
                          <a:pt x="1808" y="9629"/>
                          <a:pt x="1810" y="9673"/>
                        </a:cubicBezTo>
                        <a:cubicBezTo>
                          <a:pt x="1831" y="10146"/>
                          <a:pt x="1896" y="10656"/>
                          <a:pt x="1828" y="11125"/>
                        </a:cubicBezTo>
                        <a:cubicBezTo>
                          <a:pt x="1823" y="11167"/>
                          <a:pt x="1783" y="11189"/>
                          <a:pt x="1743" y="11189"/>
                        </a:cubicBezTo>
                        <a:cubicBezTo>
                          <a:pt x="1703" y="11189"/>
                          <a:pt x="1662" y="11167"/>
                          <a:pt x="1655" y="11125"/>
                        </a:cubicBezTo>
                        <a:cubicBezTo>
                          <a:pt x="1589" y="10656"/>
                          <a:pt x="1655" y="10146"/>
                          <a:pt x="1677" y="9673"/>
                        </a:cubicBezTo>
                        <a:cubicBezTo>
                          <a:pt x="1678" y="9629"/>
                          <a:pt x="1710" y="9606"/>
                          <a:pt x="1743" y="9606"/>
                        </a:cubicBezTo>
                        <a:close/>
                        <a:moveTo>
                          <a:pt x="34768" y="10893"/>
                        </a:moveTo>
                        <a:cubicBezTo>
                          <a:pt x="34800" y="10893"/>
                          <a:pt x="34834" y="10915"/>
                          <a:pt x="34837" y="10959"/>
                        </a:cubicBezTo>
                        <a:cubicBezTo>
                          <a:pt x="34885" y="11675"/>
                          <a:pt x="34865" y="12387"/>
                          <a:pt x="34846" y="13103"/>
                        </a:cubicBezTo>
                        <a:cubicBezTo>
                          <a:pt x="34844" y="13153"/>
                          <a:pt x="34806" y="13178"/>
                          <a:pt x="34768" y="13178"/>
                        </a:cubicBezTo>
                        <a:cubicBezTo>
                          <a:pt x="34731" y="13178"/>
                          <a:pt x="34693" y="13153"/>
                          <a:pt x="34692" y="13103"/>
                        </a:cubicBezTo>
                        <a:cubicBezTo>
                          <a:pt x="34673" y="12387"/>
                          <a:pt x="34653" y="11675"/>
                          <a:pt x="34701" y="10959"/>
                        </a:cubicBezTo>
                        <a:cubicBezTo>
                          <a:pt x="34703" y="10915"/>
                          <a:pt x="34735" y="10893"/>
                          <a:pt x="34768" y="10893"/>
                        </a:cubicBezTo>
                        <a:close/>
                        <a:moveTo>
                          <a:pt x="1886" y="13029"/>
                        </a:moveTo>
                        <a:cubicBezTo>
                          <a:pt x="1924" y="13029"/>
                          <a:pt x="1962" y="13053"/>
                          <a:pt x="1963" y="13103"/>
                        </a:cubicBezTo>
                        <a:cubicBezTo>
                          <a:pt x="1977" y="13572"/>
                          <a:pt x="2029" y="14065"/>
                          <a:pt x="1967" y="14533"/>
                        </a:cubicBezTo>
                        <a:cubicBezTo>
                          <a:pt x="1960" y="14585"/>
                          <a:pt x="1924" y="14611"/>
                          <a:pt x="1887" y="14611"/>
                        </a:cubicBezTo>
                        <a:cubicBezTo>
                          <a:pt x="1850" y="14611"/>
                          <a:pt x="1813" y="14585"/>
                          <a:pt x="1806" y="14533"/>
                        </a:cubicBezTo>
                        <a:cubicBezTo>
                          <a:pt x="1743" y="14067"/>
                          <a:pt x="1796" y="13572"/>
                          <a:pt x="1808" y="13103"/>
                        </a:cubicBezTo>
                        <a:cubicBezTo>
                          <a:pt x="1810" y="13053"/>
                          <a:pt x="1849" y="13029"/>
                          <a:pt x="1886" y="13029"/>
                        </a:cubicBezTo>
                        <a:close/>
                        <a:moveTo>
                          <a:pt x="34769" y="15596"/>
                        </a:moveTo>
                        <a:cubicBezTo>
                          <a:pt x="34810" y="15596"/>
                          <a:pt x="34850" y="15623"/>
                          <a:pt x="34851" y="15676"/>
                        </a:cubicBezTo>
                        <a:cubicBezTo>
                          <a:pt x="34877" y="16345"/>
                          <a:pt x="34874" y="17010"/>
                          <a:pt x="34856" y="17678"/>
                        </a:cubicBezTo>
                        <a:cubicBezTo>
                          <a:pt x="34853" y="17734"/>
                          <a:pt x="34811" y="17762"/>
                          <a:pt x="34769" y="17762"/>
                        </a:cubicBezTo>
                        <a:cubicBezTo>
                          <a:pt x="34726" y="17762"/>
                          <a:pt x="34684" y="17733"/>
                          <a:pt x="34682" y="17678"/>
                        </a:cubicBezTo>
                        <a:cubicBezTo>
                          <a:pt x="34661" y="17010"/>
                          <a:pt x="34659" y="16345"/>
                          <a:pt x="34685" y="15676"/>
                        </a:cubicBezTo>
                        <a:cubicBezTo>
                          <a:pt x="34687" y="15623"/>
                          <a:pt x="34728" y="15596"/>
                          <a:pt x="34769" y="15596"/>
                        </a:cubicBezTo>
                        <a:close/>
                        <a:moveTo>
                          <a:pt x="1620" y="16466"/>
                        </a:moveTo>
                        <a:cubicBezTo>
                          <a:pt x="1646" y="16466"/>
                          <a:pt x="1671" y="16480"/>
                          <a:pt x="1681" y="16512"/>
                        </a:cubicBezTo>
                        <a:cubicBezTo>
                          <a:pt x="1838" y="17043"/>
                          <a:pt x="1991" y="17731"/>
                          <a:pt x="1826" y="18274"/>
                        </a:cubicBezTo>
                        <a:cubicBezTo>
                          <a:pt x="1812" y="18321"/>
                          <a:pt x="1774" y="18343"/>
                          <a:pt x="1736" y="18343"/>
                        </a:cubicBezTo>
                        <a:cubicBezTo>
                          <a:pt x="1688" y="18343"/>
                          <a:pt x="1639" y="18309"/>
                          <a:pt x="1635" y="18248"/>
                        </a:cubicBezTo>
                        <a:cubicBezTo>
                          <a:pt x="1619" y="17982"/>
                          <a:pt x="1669" y="17715"/>
                          <a:pt x="1663" y="17445"/>
                        </a:cubicBezTo>
                        <a:cubicBezTo>
                          <a:pt x="1655" y="17142"/>
                          <a:pt x="1617" y="16844"/>
                          <a:pt x="1552" y="16548"/>
                        </a:cubicBezTo>
                        <a:cubicBezTo>
                          <a:pt x="1542" y="16498"/>
                          <a:pt x="1582" y="16466"/>
                          <a:pt x="1620" y="16466"/>
                        </a:cubicBezTo>
                        <a:close/>
                        <a:moveTo>
                          <a:pt x="1743" y="19890"/>
                        </a:moveTo>
                        <a:cubicBezTo>
                          <a:pt x="1781" y="19890"/>
                          <a:pt x="1819" y="19915"/>
                          <a:pt x="1822" y="19966"/>
                        </a:cubicBezTo>
                        <a:cubicBezTo>
                          <a:pt x="1848" y="20441"/>
                          <a:pt x="1884" y="20920"/>
                          <a:pt x="1845" y="21395"/>
                        </a:cubicBezTo>
                        <a:cubicBezTo>
                          <a:pt x="1839" y="21461"/>
                          <a:pt x="1791" y="21494"/>
                          <a:pt x="1743" y="21494"/>
                        </a:cubicBezTo>
                        <a:cubicBezTo>
                          <a:pt x="1694" y="21494"/>
                          <a:pt x="1646" y="21461"/>
                          <a:pt x="1642" y="21395"/>
                        </a:cubicBezTo>
                        <a:cubicBezTo>
                          <a:pt x="1602" y="20919"/>
                          <a:pt x="1639" y="20441"/>
                          <a:pt x="1665" y="19966"/>
                        </a:cubicBezTo>
                        <a:cubicBezTo>
                          <a:pt x="1667" y="19915"/>
                          <a:pt x="1705" y="19890"/>
                          <a:pt x="1743" y="19890"/>
                        </a:cubicBezTo>
                        <a:close/>
                        <a:moveTo>
                          <a:pt x="34769" y="20031"/>
                        </a:moveTo>
                        <a:cubicBezTo>
                          <a:pt x="34808" y="20031"/>
                          <a:pt x="34848" y="20057"/>
                          <a:pt x="34849" y="20109"/>
                        </a:cubicBezTo>
                        <a:cubicBezTo>
                          <a:pt x="34867" y="20682"/>
                          <a:pt x="34860" y="21252"/>
                          <a:pt x="34835" y="21825"/>
                        </a:cubicBezTo>
                        <a:cubicBezTo>
                          <a:pt x="34833" y="21867"/>
                          <a:pt x="34800" y="21889"/>
                          <a:pt x="34768" y="21889"/>
                        </a:cubicBezTo>
                        <a:cubicBezTo>
                          <a:pt x="34736" y="21889"/>
                          <a:pt x="34704" y="21867"/>
                          <a:pt x="34703" y="21825"/>
                        </a:cubicBezTo>
                        <a:cubicBezTo>
                          <a:pt x="34678" y="21252"/>
                          <a:pt x="34671" y="20682"/>
                          <a:pt x="34689" y="20109"/>
                        </a:cubicBezTo>
                        <a:cubicBezTo>
                          <a:pt x="34690" y="20057"/>
                          <a:pt x="34730" y="20031"/>
                          <a:pt x="34769" y="20031"/>
                        </a:cubicBezTo>
                        <a:close/>
                        <a:moveTo>
                          <a:pt x="1819" y="23627"/>
                        </a:moveTo>
                        <a:cubicBezTo>
                          <a:pt x="1849" y="23627"/>
                          <a:pt x="1880" y="23647"/>
                          <a:pt x="1882" y="23686"/>
                        </a:cubicBezTo>
                        <a:cubicBezTo>
                          <a:pt x="1921" y="24256"/>
                          <a:pt x="1967" y="24827"/>
                          <a:pt x="1961" y="25399"/>
                        </a:cubicBezTo>
                        <a:cubicBezTo>
                          <a:pt x="1961" y="25450"/>
                          <a:pt x="1924" y="25474"/>
                          <a:pt x="1887" y="25474"/>
                        </a:cubicBezTo>
                        <a:cubicBezTo>
                          <a:pt x="1848" y="25474"/>
                          <a:pt x="1809" y="25449"/>
                          <a:pt x="1806" y="25399"/>
                        </a:cubicBezTo>
                        <a:cubicBezTo>
                          <a:pt x="1757" y="24829"/>
                          <a:pt x="1762" y="24258"/>
                          <a:pt x="1760" y="23686"/>
                        </a:cubicBezTo>
                        <a:cubicBezTo>
                          <a:pt x="1760" y="23646"/>
                          <a:pt x="1789" y="23627"/>
                          <a:pt x="1819" y="23627"/>
                        </a:cubicBezTo>
                        <a:close/>
                        <a:moveTo>
                          <a:pt x="34625" y="24312"/>
                        </a:moveTo>
                        <a:cubicBezTo>
                          <a:pt x="34669" y="24312"/>
                          <a:pt x="34712" y="24340"/>
                          <a:pt x="34715" y="24397"/>
                        </a:cubicBezTo>
                        <a:cubicBezTo>
                          <a:pt x="34733" y="24970"/>
                          <a:pt x="34719" y="25542"/>
                          <a:pt x="34708" y="26112"/>
                        </a:cubicBezTo>
                        <a:cubicBezTo>
                          <a:pt x="34708" y="26166"/>
                          <a:pt x="34667" y="26193"/>
                          <a:pt x="34626" y="26193"/>
                        </a:cubicBezTo>
                        <a:cubicBezTo>
                          <a:pt x="34584" y="26193"/>
                          <a:pt x="34543" y="26166"/>
                          <a:pt x="34541" y="26112"/>
                        </a:cubicBezTo>
                        <a:cubicBezTo>
                          <a:pt x="34532" y="25542"/>
                          <a:pt x="34519" y="24970"/>
                          <a:pt x="34537" y="24397"/>
                        </a:cubicBezTo>
                        <a:cubicBezTo>
                          <a:pt x="34538" y="24340"/>
                          <a:pt x="34582" y="24312"/>
                          <a:pt x="34625" y="24312"/>
                        </a:cubicBezTo>
                        <a:close/>
                        <a:moveTo>
                          <a:pt x="1885" y="27046"/>
                        </a:moveTo>
                        <a:cubicBezTo>
                          <a:pt x="1920" y="27046"/>
                          <a:pt x="1953" y="27069"/>
                          <a:pt x="1956" y="27114"/>
                        </a:cubicBezTo>
                        <a:cubicBezTo>
                          <a:pt x="1983" y="27680"/>
                          <a:pt x="2015" y="28264"/>
                          <a:pt x="1975" y="28829"/>
                        </a:cubicBezTo>
                        <a:cubicBezTo>
                          <a:pt x="1971" y="28886"/>
                          <a:pt x="1929" y="28914"/>
                          <a:pt x="1886" y="28914"/>
                        </a:cubicBezTo>
                        <a:cubicBezTo>
                          <a:pt x="1844" y="28914"/>
                          <a:pt x="1801" y="28886"/>
                          <a:pt x="1796" y="28829"/>
                        </a:cubicBezTo>
                        <a:cubicBezTo>
                          <a:pt x="1757" y="28264"/>
                          <a:pt x="1787" y="27680"/>
                          <a:pt x="1815" y="27114"/>
                        </a:cubicBezTo>
                        <a:cubicBezTo>
                          <a:pt x="1817" y="27069"/>
                          <a:pt x="1851" y="27046"/>
                          <a:pt x="1885" y="27046"/>
                        </a:cubicBezTo>
                        <a:close/>
                        <a:moveTo>
                          <a:pt x="34768" y="28190"/>
                        </a:moveTo>
                        <a:cubicBezTo>
                          <a:pt x="34803" y="28190"/>
                          <a:pt x="34837" y="28212"/>
                          <a:pt x="34839" y="28257"/>
                        </a:cubicBezTo>
                        <a:cubicBezTo>
                          <a:pt x="34863" y="28783"/>
                          <a:pt x="34849" y="29306"/>
                          <a:pt x="34837" y="29829"/>
                        </a:cubicBezTo>
                        <a:cubicBezTo>
                          <a:pt x="34836" y="29873"/>
                          <a:pt x="34803" y="29895"/>
                          <a:pt x="34769" y="29895"/>
                        </a:cubicBezTo>
                        <a:cubicBezTo>
                          <a:pt x="34735" y="29895"/>
                          <a:pt x="34702" y="29873"/>
                          <a:pt x="34701" y="29829"/>
                        </a:cubicBezTo>
                        <a:cubicBezTo>
                          <a:pt x="34687" y="29306"/>
                          <a:pt x="34675" y="28783"/>
                          <a:pt x="34698" y="28257"/>
                        </a:cubicBezTo>
                        <a:cubicBezTo>
                          <a:pt x="34700" y="28212"/>
                          <a:pt x="34734" y="28190"/>
                          <a:pt x="34768" y="28190"/>
                        </a:cubicBezTo>
                        <a:close/>
                        <a:moveTo>
                          <a:pt x="1747" y="30911"/>
                        </a:moveTo>
                        <a:cubicBezTo>
                          <a:pt x="1773" y="30911"/>
                          <a:pt x="1799" y="30924"/>
                          <a:pt x="1810" y="30954"/>
                        </a:cubicBezTo>
                        <a:cubicBezTo>
                          <a:pt x="1974" y="31386"/>
                          <a:pt x="2041" y="31827"/>
                          <a:pt x="1956" y="32282"/>
                        </a:cubicBezTo>
                        <a:cubicBezTo>
                          <a:pt x="1949" y="32321"/>
                          <a:pt x="1916" y="32338"/>
                          <a:pt x="1883" y="32338"/>
                        </a:cubicBezTo>
                        <a:cubicBezTo>
                          <a:pt x="1841" y="32338"/>
                          <a:pt x="1797" y="32310"/>
                          <a:pt x="1801" y="32261"/>
                        </a:cubicBezTo>
                        <a:cubicBezTo>
                          <a:pt x="1836" y="31827"/>
                          <a:pt x="1818" y="31404"/>
                          <a:pt x="1689" y="30988"/>
                        </a:cubicBezTo>
                        <a:cubicBezTo>
                          <a:pt x="1673" y="30940"/>
                          <a:pt x="1710" y="30911"/>
                          <a:pt x="1747" y="30911"/>
                        </a:cubicBezTo>
                        <a:close/>
                        <a:moveTo>
                          <a:pt x="34769" y="31619"/>
                        </a:moveTo>
                        <a:cubicBezTo>
                          <a:pt x="34803" y="31619"/>
                          <a:pt x="34837" y="31642"/>
                          <a:pt x="34842" y="31688"/>
                        </a:cubicBezTo>
                        <a:cubicBezTo>
                          <a:pt x="34885" y="32211"/>
                          <a:pt x="34869" y="32741"/>
                          <a:pt x="34837" y="33261"/>
                        </a:cubicBezTo>
                        <a:cubicBezTo>
                          <a:pt x="34835" y="33306"/>
                          <a:pt x="34802" y="33328"/>
                          <a:pt x="34769" y="33328"/>
                        </a:cubicBezTo>
                        <a:cubicBezTo>
                          <a:pt x="34736" y="33328"/>
                          <a:pt x="34702" y="33306"/>
                          <a:pt x="34698" y="33261"/>
                        </a:cubicBezTo>
                        <a:cubicBezTo>
                          <a:pt x="34666" y="32741"/>
                          <a:pt x="34650" y="32211"/>
                          <a:pt x="34696" y="31688"/>
                        </a:cubicBezTo>
                        <a:cubicBezTo>
                          <a:pt x="34700" y="31642"/>
                          <a:pt x="34734" y="31619"/>
                          <a:pt x="34769" y="31619"/>
                        </a:cubicBezTo>
                        <a:close/>
                        <a:moveTo>
                          <a:pt x="19057" y="33704"/>
                        </a:moveTo>
                        <a:cubicBezTo>
                          <a:pt x="19065" y="33704"/>
                          <a:pt x="19073" y="33705"/>
                          <a:pt x="19081" y="33708"/>
                        </a:cubicBezTo>
                        <a:cubicBezTo>
                          <a:pt x="19632" y="33913"/>
                          <a:pt x="20159" y="34159"/>
                          <a:pt x="20638" y="34507"/>
                        </a:cubicBezTo>
                        <a:cubicBezTo>
                          <a:pt x="20711" y="34559"/>
                          <a:pt x="20669" y="34667"/>
                          <a:pt x="20594" y="34667"/>
                        </a:cubicBezTo>
                        <a:cubicBezTo>
                          <a:pt x="20580" y="34667"/>
                          <a:pt x="20565" y="34664"/>
                          <a:pt x="20549" y="34655"/>
                        </a:cubicBezTo>
                        <a:cubicBezTo>
                          <a:pt x="20051" y="34372"/>
                          <a:pt x="19547" y="34088"/>
                          <a:pt x="19016" y="33861"/>
                        </a:cubicBezTo>
                        <a:cubicBezTo>
                          <a:pt x="18939" y="33827"/>
                          <a:pt x="18983" y="33704"/>
                          <a:pt x="19057" y="33704"/>
                        </a:cubicBezTo>
                        <a:close/>
                        <a:moveTo>
                          <a:pt x="16621" y="33615"/>
                        </a:moveTo>
                        <a:cubicBezTo>
                          <a:pt x="16706" y="33615"/>
                          <a:pt x="16742" y="33735"/>
                          <a:pt x="16666" y="33787"/>
                        </a:cubicBezTo>
                        <a:cubicBezTo>
                          <a:pt x="16151" y="34129"/>
                          <a:pt x="15560" y="34366"/>
                          <a:pt x="15031" y="34692"/>
                        </a:cubicBezTo>
                        <a:cubicBezTo>
                          <a:pt x="15016" y="34702"/>
                          <a:pt x="15000" y="34706"/>
                          <a:pt x="14986" y="34706"/>
                        </a:cubicBezTo>
                        <a:cubicBezTo>
                          <a:pt x="14912" y="34706"/>
                          <a:pt x="14868" y="34594"/>
                          <a:pt x="14944" y="34539"/>
                        </a:cubicBezTo>
                        <a:cubicBezTo>
                          <a:pt x="15439" y="34182"/>
                          <a:pt x="15998" y="33780"/>
                          <a:pt x="16594" y="33619"/>
                        </a:cubicBezTo>
                        <a:cubicBezTo>
                          <a:pt x="16604" y="33616"/>
                          <a:pt x="16612" y="33615"/>
                          <a:pt x="16621" y="33615"/>
                        </a:cubicBezTo>
                        <a:close/>
                        <a:moveTo>
                          <a:pt x="12188" y="35647"/>
                        </a:moveTo>
                        <a:cubicBezTo>
                          <a:pt x="12274" y="35647"/>
                          <a:pt x="12333" y="35775"/>
                          <a:pt x="12240" y="35814"/>
                        </a:cubicBezTo>
                        <a:cubicBezTo>
                          <a:pt x="11808" y="35999"/>
                          <a:pt x="11332" y="36108"/>
                          <a:pt x="10880" y="36233"/>
                        </a:cubicBezTo>
                        <a:cubicBezTo>
                          <a:pt x="10872" y="36235"/>
                          <a:pt x="10864" y="36236"/>
                          <a:pt x="10857" y="36236"/>
                        </a:cubicBezTo>
                        <a:cubicBezTo>
                          <a:pt x="10773" y="36236"/>
                          <a:pt x="10747" y="36107"/>
                          <a:pt x="10836" y="36076"/>
                        </a:cubicBezTo>
                        <a:cubicBezTo>
                          <a:pt x="11272" y="35923"/>
                          <a:pt x="11718" y="35742"/>
                          <a:pt x="12171" y="35648"/>
                        </a:cubicBezTo>
                        <a:cubicBezTo>
                          <a:pt x="12176" y="35647"/>
                          <a:pt x="12182" y="35647"/>
                          <a:pt x="12188" y="35647"/>
                        </a:cubicBezTo>
                        <a:close/>
                        <a:moveTo>
                          <a:pt x="1600" y="34479"/>
                        </a:moveTo>
                        <a:cubicBezTo>
                          <a:pt x="1635" y="34479"/>
                          <a:pt x="1670" y="34503"/>
                          <a:pt x="1671" y="34549"/>
                        </a:cubicBezTo>
                        <a:cubicBezTo>
                          <a:pt x="1685" y="35114"/>
                          <a:pt x="1741" y="35699"/>
                          <a:pt x="1685" y="36265"/>
                        </a:cubicBezTo>
                        <a:cubicBezTo>
                          <a:pt x="1680" y="36319"/>
                          <a:pt x="1640" y="36346"/>
                          <a:pt x="1600" y="36346"/>
                        </a:cubicBezTo>
                        <a:cubicBezTo>
                          <a:pt x="1560" y="36346"/>
                          <a:pt x="1520" y="36319"/>
                          <a:pt x="1514" y="36265"/>
                        </a:cubicBezTo>
                        <a:cubicBezTo>
                          <a:pt x="1459" y="35699"/>
                          <a:pt x="1512" y="35114"/>
                          <a:pt x="1528" y="34549"/>
                        </a:cubicBezTo>
                        <a:cubicBezTo>
                          <a:pt x="1529" y="34503"/>
                          <a:pt x="1565" y="34479"/>
                          <a:pt x="1600" y="34479"/>
                        </a:cubicBezTo>
                        <a:close/>
                        <a:moveTo>
                          <a:pt x="23056" y="35432"/>
                        </a:moveTo>
                        <a:cubicBezTo>
                          <a:pt x="23083" y="35432"/>
                          <a:pt x="23109" y="35443"/>
                          <a:pt x="23129" y="35468"/>
                        </a:cubicBezTo>
                        <a:cubicBezTo>
                          <a:pt x="23426" y="35842"/>
                          <a:pt x="23809" y="36112"/>
                          <a:pt x="24244" y="36313"/>
                        </a:cubicBezTo>
                        <a:cubicBezTo>
                          <a:pt x="24342" y="36359"/>
                          <a:pt x="24287" y="36509"/>
                          <a:pt x="24193" y="36509"/>
                        </a:cubicBezTo>
                        <a:cubicBezTo>
                          <a:pt x="24184" y="36509"/>
                          <a:pt x="24174" y="36508"/>
                          <a:pt x="24163" y="36504"/>
                        </a:cubicBezTo>
                        <a:cubicBezTo>
                          <a:pt x="23664" y="36341"/>
                          <a:pt x="23265" y="36020"/>
                          <a:pt x="22951" y="35604"/>
                        </a:cubicBezTo>
                        <a:cubicBezTo>
                          <a:pt x="22894" y="35526"/>
                          <a:pt x="22977" y="35432"/>
                          <a:pt x="23056" y="35432"/>
                        </a:cubicBezTo>
                        <a:close/>
                        <a:moveTo>
                          <a:pt x="34625" y="35189"/>
                        </a:moveTo>
                        <a:cubicBezTo>
                          <a:pt x="34661" y="35189"/>
                          <a:pt x="34696" y="35213"/>
                          <a:pt x="34698" y="35263"/>
                        </a:cubicBezTo>
                        <a:cubicBezTo>
                          <a:pt x="34734" y="35879"/>
                          <a:pt x="34682" y="36504"/>
                          <a:pt x="34664" y="37121"/>
                        </a:cubicBezTo>
                        <a:cubicBezTo>
                          <a:pt x="34662" y="37170"/>
                          <a:pt x="34623" y="37194"/>
                          <a:pt x="34586" y="37194"/>
                        </a:cubicBezTo>
                        <a:cubicBezTo>
                          <a:pt x="34548" y="37194"/>
                          <a:pt x="34512" y="37170"/>
                          <a:pt x="34512" y="37121"/>
                        </a:cubicBezTo>
                        <a:cubicBezTo>
                          <a:pt x="34516" y="36505"/>
                          <a:pt x="34488" y="35877"/>
                          <a:pt x="34546" y="35263"/>
                        </a:cubicBezTo>
                        <a:cubicBezTo>
                          <a:pt x="34551" y="35214"/>
                          <a:pt x="34588" y="35189"/>
                          <a:pt x="34625" y="35189"/>
                        </a:cubicBezTo>
                        <a:close/>
                        <a:moveTo>
                          <a:pt x="9046" y="37193"/>
                        </a:moveTo>
                        <a:cubicBezTo>
                          <a:pt x="9138" y="37193"/>
                          <a:pt x="9190" y="37335"/>
                          <a:pt x="9097" y="37382"/>
                        </a:cubicBezTo>
                        <a:cubicBezTo>
                          <a:pt x="8633" y="37611"/>
                          <a:pt x="8125" y="37780"/>
                          <a:pt x="7638" y="37950"/>
                        </a:cubicBezTo>
                        <a:cubicBezTo>
                          <a:pt x="7628" y="37954"/>
                          <a:pt x="7618" y="37955"/>
                          <a:pt x="7609" y="37955"/>
                        </a:cubicBezTo>
                        <a:cubicBezTo>
                          <a:pt x="7520" y="37955"/>
                          <a:pt x="7468" y="37808"/>
                          <a:pt x="7562" y="37768"/>
                        </a:cubicBezTo>
                        <a:cubicBezTo>
                          <a:pt x="8035" y="37565"/>
                          <a:pt x="8524" y="37343"/>
                          <a:pt x="9019" y="37197"/>
                        </a:cubicBezTo>
                        <a:cubicBezTo>
                          <a:pt x="9028" y="37195"/>
                          <a:pt x="9038" y="37193"/>
                          <a:pt x="9046" y="37193"/>
                        </a:cubicBezTo>
                        <a:close/>
                        <a:moveTo>
                          <a:pt x="26911" y="37720"/>
                        </a:moveTo>
                        <a:cubicBezTo>
                          <a:pt x="26919" y="37720"/>
                          <a:pt x="26927" y="37721"/>
                          <a:pt x="26936" y="37724"/>
                        </a:cubicBezTo>
                        <a:cubicBezTo>
                          <a:pt x="27539" y="37892"/>
                          <a:pt x="28148" y="38124"/>
                          <a:pt x="28652" y="38497"/>
                        </a:cubicBezTo>
                        <a:cubicBezTo>
                          <a:pt x="28723" y="38552"/>
                          <a:pt x="28683" y="38654"/>
                          <a:pt x="28610" y="38654"/>
                        </a:cubicBezTo>
                        <a:cubicBezTo>
                          <a:pt x="28596" y="38654"/>
                          <a:pt x="28582" y="38650"/>
                          <a:pt x="28567" y="38643"/>
                        </a:cubicBezTo>
                        <a:cubicBezTo>
                          <a:pt x="28014" y="38363"/>
                          <a:pt x="27485" y="38077"/>
                          <a:pt x="26893" y="37887"/>
                        </a:cubicBezTo>
                        <a:cubicBezTo>
                          <a:pt x="26797" y="37856"/>
                          <a:pt x="26825" y="37720"/>
                          <a:pt x="26911" y="37720"/>
                        </a:cubicBezTo>
                        <a:close/>
                        <a:moveTo>
                          <a:pt x="5312" y="38896"/>
                        </a:moveTo>
                        <a:cubicBezTo>
                          <a:pt x="5385" y="38896"/>
                          <a:pt x="5434" y="39001"/>
                          <a:pt x="5355" y="39044"/>
                        </a:cubicBezTo>
                        <a:cubicBezTo>
                          <a:pt x="4930" y="39291"/>
                          <a:pt x="4491" y="39508"/>
                          <a:pt x="4055" y="39734"/>
                        </a:cubicBezTo>
                        <a:cubicBezTo>
                          <a:pt x="4041" y="39742"/>
                          <a:pt x="4027" y="39745"/>
                          <a:pt x="4013" y="39745"/>
                        </a:cubicBezTo>
                        <a:cubicBezTo>
                          <a:pt x="3936" y="39745"/>
                          <a:pt x="3886" y="39633"/>
                          <a:pt x="3969" y="39587"/>
                        </a:cubicBezTo>
                        <a:cubicBezTo>
                          <a:pt x="4401" y="39356"/>
                          <a:pt x="4830" y="39116"/>
                          <a:pt x="5274" y="38906"/>
                        </a:cubicBezTo>
                        <a:cubicBezTo>
                          <a:pt x="5287" y="38899"/>
                          <a:pt x="5300" y="38896"/>
                          <a:pt x="5312" y="38896"/>
                        </a:cubicBezTo>
                        <a:close/>
                        <a:moveTo>
                          <a:pt x="1743" y="38347"/>
                        </a:moveTo>
                        <a:cubicBezTo>
                          <a:pt x="1774" y="38347"/>
                          <a:pt x="1805" y="38368"/>
                          <a:pt x="1806" y="38410"/>
                        </a:cubicBezTo>
                        <a:cubicBezTo>
                          <a:pt x="1826" y="38830"/>
                          <a:pt x="1882" y="39275"/>
                          <a:pt x="1832" y="39695"/>
                        </a:cubicBezTo>
                        <a:cubicBezTo>
                          <a:pt x="1825" y="39752"/>
                          <a:pt x="1784" y="39780"/>
                          <a:pt x="1742" y="39780"/>
                        </a:cubicBezTo>
                        <a:cubicBezTo>
                          <a:pt x="1701" y="39780"/>
                          <a:pt x="1660" y="39752"/>
                          <a:pt x="1653" y="39695"/>
                        </a:cubicBezTo>
                        <a:cubicBezTo>
                          <a:pt x="1603" y="39275"/>
                          <a:pt x="1658" y="38830"/>
                          <a:pt x="1679" y="38410"/>
                        </a:cubicBezTo>
                        <a:cubicBezTo>
                          <a:pt x="1681" y="38368"/>
                          <a:pt x="1712" y="38347"/>
                          <a:pt x="1743" y="38347"/>
                        </a:cubicBezTo>
                        <a:close/>
                        <a:moveTo>
                          <a:pt x="34625" y="38903"/>
                        </a:moveTo>
                        <a:cubicBezTo>
                          <a:pt x="34664" y="38903"/>
                          <a:pt x="34703" y="38928"/>
                          <a:pt x="34706" y="38979"/>
                        </a:cubicBezTo>
                        <a:cubicBezTo>
                          <a:pt x="34722" y="39410"/>
                          <a:pt x="34724" y="39839"/>
                          <a:pt x="34703" y="40265"/>
                        </a:cubicBezTo>
                        <a:cubicBezTo>
                          <a:pt x="34701" y="40316"/>
                          <a:pt x="34663" y="40342"/>
                          <a:pt x="34626" y="40342"/>
                        </a:cubicBezTo>
                        <a:cubicBezTo>
                          <a:pt x="34588" y="40342"/>
                          <a:pt x="34551" y="40316"/>
                          <a:pt x="34549" y="40265"/>
                        </a:cubicBezTo>
                        <a:cubicBezTo>
                          <a:pt x="34525" y="39838"/>
                          <a:pt x="34530" y="39409"/>
                          <a:pt x="34546" y="38979"/>
                        </a:cubicBezTo>
                        <a:cubicBezTo>
                          <a:pt x="34547" y="38928"/>
                          <a:pt x="34586" y="38903"/>
                          <a:pt x="34625" y="38903"/>
                        </a:cubicBezTo>
                        <a:close/>
                        <a:moveTo>
                          <a:pt x="30910" y="39599"/>
                        </a:moveTo>
                        <a:cubicBezTo>
                          <a:pt x="30925" y="39599"/>
                          <a:pt x="30942" y="39603"/>
                          <a:pt x="30958" y="39611"/>
                        </a:cubicBezTo>
                        <a:cubicBezTo>
                          <a:pt x="31575" y="39897"/>
                          <a:pt x="32209" y="40162"/>
                          <a:pt x="32805" y="40490"/>
                        </a:cubicBezTo>
                        <a:cubicBezTo>
                          <a:pt x="32894" y="40539"/>
                          <a:pt x="32848" y="40681"/>
                          <a:pt x="32761" y="40681"/>
                        </a:cubicBezTo>
                        <a:cubicBezTo>
                          <a:pt x="32751" y="40681"/>
                          <a:pt x="32740" y="40679"/>
                          <a:pt x="32729" y="40675"/>
                        </a:cubicBezTo>
                        <a:cubicBezTo>
                          <a:pt x="32090" y="40416"/>
                          <a:pt x="31473" y="40090"/>
                          <a:pt x="30852" y="39792"/>
                        </a:cubicBezTo>
                        <a:cubicBezTo>
                          <a:pt x="30746" y="39740"/>
                          <a:pt x="30811" y="39599"/>
                          <a:pt x="30910" y="39599"/>
                        </a:cubicBezTo>
                        <a:close/>
                        <a:moveTo>
                          <a:pt x="17310" y="0"/>
                        </a:moveTo>
                        <a:cubicBezTo>
                          <a:pt x="13089" y="0"/>
                          <a:pt x="8862" y="77"/>
                          <a:pt x="4639" y="77"/>
                        </a:cubicBezTo>
                        <a:cubicBezTo>
                          <a:pt x="3665" y="77"/>
                          <a:pt x="2692" y="73"/>
                          <a:pt x="1718" y="63"/>
                        </a:cubicBezTo>
                        <a:lnTo>
                          <a:pt x="1718" y="63"/>
                        </a:lnTo>
                        <a:cubicBezTo>
                          <a:pt x="1753" y="416"/>
                          <a:pt x="1790" y="804"/>
                          <a:pt x="1701" y="1122"/>
                        </a:cubicBezTo>
                        <a:cubicBezTo>
                          <a:pt x="1688" y="1173"/>
                          <a:pt x="1644" y="1198"/>
                          <a:pt x="1601" y="1198"/>
                        </a:cubicBezTo>
                        <a:cubicBezTo>
                          <a:pt x="1557" y="1198"/>
                          <a:pt x="1512" y="1172"/>
                          <a:pt x="1498" y="1122"/>
                        </a:cubicBezTo>
                        <a:cubicBezTo>
                          <a:pt x="1409" y="804"/>
                          <a:pt x="1448" y="414"/>
                          <a:pt x="1482" y="60"/>
                        </a:cubicBezTo>
                        <a:cubicBezTo>
                          <a:pt x="1044" y="56"/>
                          <a:pt x="605" y="54"/>
                          <a:pt x="166" y="44"/>
                        </a:cubicBezTo>
                        <a:lnTo>
                          <a:pt x="166" y="44"/>
                        </a:lnTo>
                        <a:cubicBezTo>
                          <a:pt x="168" y="60"/>
                          <a:pt x="174" y="72"/>
                          <a:pt x="174" y="88"/>
                        </a:cubicBezTo>
                        <a:cubicBezTo>
                          <a:pt x="164" y="7257"/>
                          <a:pt x="166" y="14429"/>
                          <a:pt x="130" y="21600"/>
                        </a:cubicBezTo>
                        <a:cubicBezTo>
                          <a:pt x="111" y="25184"/>
                          <a:pt x="116" y="28770"/>
                          <a:pt x="106" y="32356"/>
                        </a:cubicBezTo>
                        <a:cubicBezTo>
                          <a:pt x="97" y="35877"/>
                          <a:pt x="190" y="39430"/>
                          <a:pt x="1" y="42947"/>
                        </a:cubicBezTo>
                        <a:lnTo>
                          <a:pt x="3" y="42947"/>
                        </a:lnTo>
                        <a:cubicBezTo>
                          <a:pt x="5848" y="40534"/>
                          <a:pt x="11706" y="38297"/>
                          <a:pt x="17370" y="35456"/>
                        </a:cubicBezTo>
                        <a:cubicBezTo>
                          <a:pt x="17405" y="35437"/>
                          <a:pt x="17440" y="35429"/>
                          <a:pt x="17474" y="35429"/>
                        </a:cubicBezTo>
                        <a:cubicBezTo>
                          <a:pt x="17498" y="35429"/>
                          <a:pt x="17521" y="35433"/>
                          <a:pt x="17543" y="35440"/>
                        </a:cubicBezTo>
                        <a:cubicBezTo>
                          <a:pt x="17558" y="35421"/>
                          <a:pt x="17582" y="35406"/>
                          <a:pt x="17611" y="35406"/>
                        </a:cubicBezTo>
                        <a:cubicBezTo>
                          <a:pt x="17613" y="35406"/>
                          <a:pt x="17615" y="35406"/>
                          <a:pt x="17617" y="35406"/>
                        </a:cubicBezTo>
                        <a:cubicBezTo>
                          <a:pt x="17702" y="35410"/>
                          <a:pt x="17785" y="35418"/>
                          <a:pt x="17871" y="35429"/>
                        </a:cubicBezTo>
                        <a:cubicBezTo>
                          <a:pt x="19141" y="35588"/>
                          <a:pt x="20383" y="36414"/>
                          <a:pt x="21491" y="36978"/>
                        </a:cubicBezTo>
                        <a:cubicBezTo>
                          <a:pt x="23038" y="37764"/>
                          <a:pt x="24590" y="38541"/>
                          <a:pt x="26144" y="39308"/>
                        </a:cubicBezTo>
                        <a:cubicBezTo>
                          <a:pt x="29314" y="40873"/>
                          <a:pt x="32510" y="42388"/>
                          <a:pt x="35708" y="43895"/>
                        </a:cubicBezTo>
                        <a:cubicBezTo>
                          <a:pt x="35722" y="43798"/>
                          <a:pt x="35733" y="43699"/>
                          <a:pt x="35733" y="43597"/>
                        </a:cubicBezTo>
                        <a:cubicBezTo>
                          <a:pt x="35733" y="43474"/>
                          <a:pt x="35696" y="43337"/>
                          <a:pt x="35744" y="43219"/>
                        </a:cubicBezTo>
                        <a:cubicBezTo>
                          <a:pt x="35752" y="43203"/>
                          <a:pt x="35760" y="43191"/>
                          <a:pt x="35770" y="43178"/>
                        </a:cubicBezTo>
                        <a:cubicBezTo>
                          <a:pt x="35770" y="43170"/>
                          <a:pt x="35770" y="43164"/>
                          <a:pt x="35768" y="43156"/>
                        </a:cubicBezTo>
                        <a:cubicBezTo>
                          <a:pt x="35488" y="39561"/>
                          <a:pt x="35714" y="35877"/>
                          <a:pt x="35726" y="32275"/>
                        </a:cubicBezTo>
                        <a:cubicBezTo>
                          <a:pt x="35735" y="28738"/>
                          <a:pt x="35738" y="25203"/>
                          <a:pt x="35772" y="21668"/>
                        </a:cubicBezTo>
                        <a:cubicBezTo>
                          <a:pt x="35844" y="14487"/>
                          <a:pt x="35719" y="7303"/>
                          <a:pt x="35539" y="126"/>
                        </a:cubicBezTo>
                        <a:cubicBezTo>
                          <a:pt x="29665" y="10"/>
                          <a:pt x="23780" y="10"/>
                          <a:pt x="17904" y="1"/>
                        </a:cubicBezTo>
                        <a:cubicBezTo>
                          <a:pt x="17706" y="0"/>
                          <a:pt x="17508" y="0"/>
                          <a:pt x="17310" y="0"/>
                        </a:cubicBezTo>
                        <a:close/>
                      </a:path>
                    </a:pathLst>
                  </a:custGeom>
                  <a:solidFill>
                    <a:schemeClr val="bg1">
                      <a:lumMod val="95000"/>
                    </a:scheme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lang="es-ES" sz="600" dirty="0" smtClean="0">
                      <a:ln w="0"/>
                      <a:solidFill>
                        <a:srgbClr val="0070C0"/>
                      </a:solidFill>
                      <a:effectLst>
                        <a:outerShdw blurRad="38100" dist="19050" dir="2700000" algn="tl" rotWithShape="0">
                          <a:schemeClr val="dk1">
                            <a:alpha val="40000"/>
                          </a:schemeClr>
                        </a:outerShdw>
                      </a:effectLst>
                      <a:latin typeface="Arial Rounded MT Bold" panose="020F0704030504030204" pitchFamily="34" charset="0"/>
                    </a:endParaRPr>
                  </a:p>
                  <a:p>
                    <a:pPr marL="0" lvl="0" indent="0" algn="ctr" rtl="0">
                      <a:spcBef>
                        <a:spcPts val="0"/>
                      </a:spcBef>
                      <a:spcAft>
                        <a:spcPts val="0"/>
                      </a:spcAft>
                      <a:buNone/>
                    </a:pPr>
                    <a:r>
                      <a:rPr lang="es-ES" sz="1100" dirty="0" smtClean="0">
                        <a:ln w="0"/>
                        <a:solidFill>
                          <a:srgbClr val="0070C0"/>
                        </a:solidFill>
                        <a:effectLst>
                          <a:outerShdw blurRad="38100" dist="19050" dir="2700000" algn="tl" rotWithShape="0">
                            <a:schemeClr val="dk1">
                              <a:alpha val="40000"/>
                            </a:schemeClr>
                          </a:outerShdw>
                        </a:effectLst>
                        <a:latin typeface="Arial Rounded MT Bold" panose="020F0704030504030204" pitchFamily="34" charset="0"/>
                      </a:rPr>
                      <a:t>FORTAMUN:</a:t>
                    </a:r>
                  </a:p>
                  <a:p>
                    <a:pPr marL="0" lvl="0" indent="0" algn="ctr" rtl="0">
                      <a:spcBef>
                        <a:spcPts val="0"/>
                      </a:spcBef>
                      <a:spcAft>
                        <a:spcPts val="0"/>
                      </a:spcAft>
                      <a:buNone/>
                    </a:pPr>
                    <a:endParaRPr lang="es-ES" sz="200" dirty="0" smtClean="0">
                      <a:ln w="0"/>
                      <a:solidFill>
                        <a:schemeClr val="accent6"/>
                      </a:solidFill>
                      <a:effectLst>
                        <a:outerShdw blurRad="38100" dist="19050" dir="2700000" algn="tl" rotWithShape="0">
                          <a:schemeClr val="dk1">
                            <a:alpha val="40000"/>
                          </a:schemeClr>
                        </a:outerShdw>
                      </a:effectLst>
                      <a:latin typeface="Arial Rounded MT Bold" panose="020F0704030504030204" pitchFamily="34" charset="0"/>
                    </a:endParaRPr>
                  </a:p>
                  <a:p>
                    <a:pPr marL="0" lvl="0" indent="0" algn="ctr" rtl="0">
                      <a:spcBef>
                        <a:spcPts val="0"/>
                      </a:spcBef>
                      <a:spcAft>
                        <a:spcPts val="0"/>
                      </a:spcAft>
                      <a:buNone/>
                    </a:pPr>
                    <a:r>
                      <a:rPr lang="es-ES" sz="1100" dirty="0" smtClean="0">
                        <a:ln w="0"/>
                        <a:effectLst>
                          <a:outerShdw blurRad="38100" dist="19050" dir="2700000" algn="tl" rotWithShape="0">
                            <a:schemeClr val="dk1">
                              <a:alpha val="40000"/>
                            </a:schemeClr>
                          </a:outerShdw>
                        </a:effectLst>
                        <a:latin typeface="Arial Rounded MT Bold" panose="020F0704030504030204" pitchFamily="34" charset="0"/>
                      </a:rPr>
                      <a:t>Fondo de Aportaciones para      el Fortalecimiento de los            Municipios y  de las Demarcaciones Territoriales            del Distrito Federal</a:t>
                    </a:r>
                    <a:endParaRPr sz="1100" dirty="0">
                      <a:ln w="0"/>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40" name="Google Shape;3652;p101"/>
                  <p:cNvSpPr/>
                  <p:nvPr/>
                </p:nvSpPr>
                <p:spPr>
                  <a:xfrm>
                    <a:off x="7814325" y="246057"/>
                    <a:ext cx="9550" cy="26800"/>
                  </a:xfrm>
                  <a:custGeom>
                    <a:avLst/>
                    <a:gdLst/>
                    <a:ahLst/>
                    <a:cxnLst/>
                    <a:rect l="l" t="t" r="r" b="b"/>
                    <a:pathLst>
                      <a:path w="382" h="1072" extrusionOk="0">
                        <a:moveTo>
                          <a:pt x="281" y="1"/>
                        </a:moveTo>
                        <a:cubicBezTo>
                          <a:pt x="239" y="1"/>
                          <a:pt x="195" y="24"/>
                          <a:pt x="177" y="73"/>
                        </a:cubicBezTo>
                        <a:cubicBezTo>
                          <a:pt x="77" y="343"/>
                          <a:pt x="59" y="643"/>
                          <a:pt x="13" y="927"/>
                        </a:cubicBezTo>
                        <a:cubicBezTo>
                          <a:pt x="1" y="1014"/>
                          <a:pt x="74" y="1071"/>
                          <a:pt x="141" y="1071"/>
                        </a:cubicBezTo>
                        <a:cubicBezTo>
                          <a:pt x="185" y="1071"/>
                          <a:pt x="226" y="1046"/>
                          <a:pt x="237" y="987"/>
                        </a:cubicBezTo>
                        <a:cubicBezTo>
                          <a:pt x="294" y="699"/>
                          <a:pt x="382" y="396"/>
                          <a:pt x="380" y="100"/>
                        </a:cubicBezTo>
                        <a:cubicBezTo>
                          <a:pt x="380" y="34"/>
                          <a:pt x="33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41" name="Google Shape;3653;p101"/>
                  <p:cNvSpPr/>
                  <p:nvPr/>
                </p:nvSpPr>
                <p:spPr>
                  <a:xfrm>
                    <a:off x="7815075" y="307282"/>
                    <a:ext cx="11425" cy="57775"/>
                  </a:xfrm>
                  <a:custGeom>
                    <a:avLst/>
                    <a:gdLst/>
                    <a:ahLst/>
                    <a:cxnLst/>
                    <a:rect l="l" t="t" r="r" b="b"/>
                    <a:pathLst>
                      <a:path w="457" h="2311" extrusionOk="0">
                        <a:moveTo>
                          <a:pt x="130" y="1"/>
                        </a:moveTo>
                        <a:cubicBezTo>
                          <a:pt x="83" y="1"/>
                          <a:pt x="35" y="41"/>
                          <a:pt x="47" y="104"/>
                        </a:cubicBezTo>
                        <a:cubicBezTo>
                          <a:pt x="191" y="813"/>
                          <a:pt x="214" y="1501"/>
                          <a:pt x="20" y="2200"/>
                        </a:cubicBezTo>
                        <a:cubicBezTo>
                          <a:pt x="0" y="2267"/>
                          <a:pt x="54" y="2311"/>
                          <a:pt x="108" y="2311"/>
                        </a:cubicBezTo>
                        <a:cubicBezTo>
                          <a:pt x="142" y="2311"/>
                          <a:pt x="177" y="2292"/>
                          <a:pt x="191" y="2249"/>
                        </a:cubicBezTo>
                        <a:cubicBezTo>
                          <a:pt x="417" y="1526"/>
                          <a:pt x="457" y="781"/>
                          <a:pt x="209" y="60"/>
                        </a:cubicBezTo>
                        <a:cubicBezTo>
                          <a:pt x="195" y="19"/>
                          <a:pt x="163" y="1"/>
                          <a:pt x="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42" name="Google Shape;3654;p101"/>
                  <p:cNvSpPr/>
                  <p:nvPr/>
                </p:nvSpPr>
                <p:spPr>
                  <a:xfrm>
                    <a:off x="7814925" y="411057"/>
                    <a:ext cx="6125" cy="50450"/>
                  </a:xfrm>
                  <a:custGeom>
                    <a:avLst/>
                    <a:gdLst/>
                    <a:ahLst/>
                    <a:cxnLst/>
                    <a:rect l="l" t="t" r="r" b="b"/>
                    <a:pathLst>
                      <a:path w="245" h="2018" extrusionOk="0">
                        <a:moveTo>
                          <a:pt x="123" y="0"/>
                        </a:moveTo>
                        <a:cubicBezTo>
                          <a:pt x="84" y="0"/>
                          <a:pt x="44" y="26"/>
                          <a:pt x="42" y="79"/>
                        </a:cubicBezTo>
                        <a:cubicBezTo>
                          <a:pt x="12" y="698"/>
                          <a:pt x="0" y="1318"/>
                          <a:pt x="42" y="1938"/>
                        </a:cubicBezTo>
                        <a:cubicBezTo>
                          <a:pt x="45" y="1991"/>
                          <a:pt x="85" y="2017"/>
                          <a:pt x="124" y="2017"/>
                        </a:cubicBezTo>
                        <a:cubicBezTo>
                          <a:pt x="163" y="2017"/>
                          <a:pt x="203" y="1991"/>
                          <a:pt x="206" y="1938"/>
                        </a:cubicBezTo>
                        <a:cubicBezTo>
                          <a:pt x="245" y="1318"/>
                          <a:pt x="234" y="698"/>
                          <a:pt x="206" y="79"/>
                        </a:cubicBezTo>
                        <a:cubicBezTo>
                          <a:pt x="204" y="27"/>
                          <a:pt x="163"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43" name="Google Shape;3655;p101"/>
                  <p:cNvSpPr/>
                  <p:nvPr/>
                </p:nvSpPr>
                <p:spPr>
                  <a:xfrm>
                    <a:off x="7815250" y="632632"/>
                    <a:ext cx="5450" cy="54150"/>
                  </a:xfrm>
                  <a:custGeom>
                    <a:avLst/>
                    <a:gdLst/>
                    <a:ahLst/>
                    <a:cxnLst/>
                    <a:rect l="l" t="t" r="r" b="b"/>
                    <a:pathLst>
                      <a:path w="218" h="2166" extrusionOk="0">
                        <a:moveTo>
                          <a:pt x="111" y="0"/>
                        </a:moveTo>
                        <a:cubicBezTo>
                          <a:pt x="70" y="0"/>
                          <a:pt x="29" y="27"/>
                          <a:pt x="27" y="80"/>
                        </a:cubicBezTo>
                        <a:cubicBezTo>
                          <a:pt x="1" y="749"/>
                          <a:pt x="3" y="1414"/>
                          <a:pt x="24" y="2082"/>
                        </a:cubicBezTo>
                        <a:cubicBezTo>
                          <a:pt x="26" y="2137"/>
                          <a:pt x="68" y="2166"/>
                          <a:pt x="111" y="2166"/>
                        </a:cubicBezTo>
                        <a:cubicBezTo>
                          <a:pt x="153" y="2166"/>
                          <a:pt x="195" y="2138"/>
                          <a:pt x="198" y="2082"/>
                        </a:cubicBezTo>
                        <a:cubicBezTo>
                          <a:pt x="216" y="1414"/>
                          <a:pt x="218" y="749"/>
                          <a:pt x="193" y="80"/>
                        </a:cubicBezTo>
                        <a:cubicBezTo>
                          <a:pt x="192" y="27"/>
                          <a:pt x="152"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44" name="Google Shape;3656;p101"/>
                  <p:cNvSpPr/>
                  <p:nvPr/>
                </p:nvSpPr>
                <p:spPr>
                  <a:xfrm>
                    <a:off x="7815050" y="1033207"/>
                    <a:ext cx="5900" cy="42725"/>
                  </a:xfrm>
                  <a:custGeom>
                    <a:avLst/>
                    <a:gdLst/>
                    <a:ahLst/>
                    <a:cxnLst/>
                    <a:rect l="l" t="t" r="r" b="b"/>
                    <a:pathLst>
                      <a:path w="236" h="1709" extrusionOk="0">
                        <a:moveTo>
                          <a:pt x="118" y="0"/>
                        </a:moveTo>
                        <a:cubicBezTo>
                          <a:pt x="83" y="0"/>
                          <a:pt x="50" y="23"/>
                          <a:pt x="46" y="69"/>
                        </a:cubicBezTo>
                        <a:cubicBezTo>
                          <a:pt x="0" y="592"/>
                          <a:pt x="16" y="1122"/>
                          <a:pt x="48" y="1642"/>
                        </a:cubicBezTo>
                        <a:cubicBezTo>
                          <a:pt x="52" y="1687"/>
                          <a:pt x="85" y="1709"/>
                          <a:pt x="118" y="1709"/>
                        </a:cubicBezTo>
                        <a:cubicBezTo>
                          <a:pt x="152" y="1709"/>
                          <a:pt x="185" y="1687"/>
                          <a:pt x="187" y="1642"/>
                        </a:cubicBezTo>
                        <a:cubicBezTo>
                          <a:pt x="219" y="1122"/>
                          <a:pt x="235" y="592"/>
                          <a:pt x="192" y="69"/>
                        </a:cubicBezTo>
                        <a:cubicBezTo>
                          <a:pt x="187" y="23"/>
                          <a:pt x="15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45" name="Google Shape;3657;p101"/>
                  <p:cNvSpPr/>
                  <p:nvPr/>
                </p:nvSpPr>
                <p:spPr>
                  <a:xfrm>
                    <a:off x="7815100" y="515032"/>
                    <a:ext cx="5850" cy="57150"/>
                  </a:xfrm>
                  <a:custGeom>
                    <a:avLst/>
                    <a:gdLst/>
                    <a:ahLst/>
                    <a:cxnLst/>
                    <a:rect l="l" t="t" r="r" b="b"/>
                    <a:pathLst>
                      <a:path w="234" h="2286" extrusionOk="0">
                        <a:moveTo>
                          <a:pt x="116" y="1"/>
                        </a:moveTo>
                        <a:cubicBezTo>
                          <a:pt x="84" y="1"/>
                          <a:pt x="51" y="23"/>
                          <a:pt x="49" y="67"/>
                        </a:cubicBezTo>
                        <a:cubicBezTo>
                          <a:pt x="1" y="783"/>
                          <a:pt x="21" y="1495"/>
                          <a:pt x="40" y="2211"/>
                        </a:cubicBezTo>
                        <a:cubicBezTo>
                          <a:pt x="41" y="2261"/>
                          <a:pt x="79" y="2286"/>
                          <a:pt x="116" y="2286"/>
                        </a:cubicBezTo>
                        <a:cubicBezTo>
                          <a:pt x="154" y="2286"/>
                          <a:pt x="192" y="2261"/>
                          <a:pt x="194" y="2211"/>
                        </a:cubicBezTo>
                        <a:cubicBezTo>
                          <a:pt x="213" y="1495"/>
                          <a:pt x="233" y="783"/>
                          <a:pt x="185" y="67"/>
                        </a:cubicBezTo>
                        <a:cubicBezTo>
                          <a:pt x="182" y="23"/>
                          <a:pt x="14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46" name="Google Shape;3658;p101"/>
                  <p:cNvSpPr/>
                  <p:nvPr/>
                </p:nvSpPr>
                <p:spPr>
                  <a:xfrm>
                    <a:off x="7815550" y="743507"/>
                    <a:ext cx="4950" cy="46450"/>
                  </a:xfrm>
                  <a:custGeom>
                    <a:avLst/>
                    <a:gdLst/>
                    <a:ahLst/>
                    <a:cxnLst/>
                    <a:rect l="l" t="t" r="r" b="b"/>
                    <a:pathLst>
                      <a:path w="198" h="1858" extrusionOk="0">
                        <a:moveTo>
                          <a:pt x="99" y="0"/>
                        </a:moveTo>
                        <a:cubicBezTo>
                          <a:pt x="60" y="0"/>
                          <a:pt x="20" y="26"/>
                          <a:pt x="19" y="78"/>
                        </a:cubicBezTo>
                        <a:cubicBezTo>
                          <a:pt x="1" y="651"/>
                          <a:pt x="8" y="1221"/>
                          <a:pt x="33" y="1794"/>
                        </a:cubicBezTo>
                        <a:cubicBezTo>
                          <a:pt x="34" y="1836"/>
                          <a:pt x="66" y="1858"/>
                          <a:pt x="98" y="1858"/>
                        </a:cubicBezTo>
                        <a:cubicBezTo>
                          <a:pt x="130" y="1858"/>
                          <a:pt x="163" y="1836"/>
                          <a:pt x="165" y="1794"/>
                        </a:cubicBezTo>
                        <a:cubicBezTo>
                          <a:pt x="190" y="1221"/>
                          <a:pt x="197" y="651"/>
                          <a:pt x="179" y="78"/>
                        </a:cubicBezTo>
                        <a:cubicBezTo>
                          <a:pt x="178" y="26"/>
                          <a:pt x="138" y="0"/>
                          <a:pt x="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47" name="Google Shape;3659;p101"/>
                  <p:cNvSpPr/>
                  <p:nvPr/>
                </p:nvSpPr>
                <p:spPr>
                  <a:xfrm>
                    <a:off x="7815700" y="947457"/>
                    <a:ext cx="4675" cy="42675"/>
                  </a:xfrm>
                  <a:custGeom>
                    <a:avLst/>
                    <a:gdLst/>
                    <a:ahLst/>
                    <a:cxnLst/>
                    <a:rect l="l" t="t" r="r" b="b"/>
                    <a:pathLst>
                      <a:path w="187" h="1707" extrusionOk="0">
                        <a:moveTo>
                          <a:pt x="92" y="1"/>
                        </a:moveTo>
                        <a:cubicBezTo>
                          <a:pt x="58" y="1"/>
                          <a:pt x="24" y="23"/>
                          <a:pt x="22" y="68"/>
                        </a:cubicBezTo>
                        <a:cubicBezTo>
                          <a:pt x="0" y="594"/>
                          <a:pt x="11" y="1117"/>
                          <a:pt x="25" y="1640"/>
                        </a:cubicBezTo>
                        <a:cubicBezTo>
                          <a:pt x="26" y="1684"/>
                          <a:pt x="59" y="1706"/>
                          <a:pt x="93" y="1706"/>
                        </a:cubicBezTo>
                        <a:cubicBezTo>
                          <a:pt x="127" y="1706"/>
                          <a:pt x="160" y="1684"/>
                          <a:pt x="161" y="1640"/>
                        </a:cubicBezTo>
                        <a:cubicBezTo>
                          <a:pt x="173" y="1117"/>
                          <a:pt x="187" y="594"/>
                          <a:pt x="163" y="68"/>
                        </a:cubicBezTo>
                        <a:cubicBezTo>
                          <a:pt x="161" y="23"/>
                          <a:pt x="127" y="1"/>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48" name="Google Shape;3660;p101"/>
                  <p:cNvSpPr/>
                  <p:nvPr/>
                </p:nvSpPr>
                <p:spPr>
                  <a:xfrm>
                    <a:off x="7811725" y="850532"/>
                    <a:ext cx="5400" cy="47050"/>
                  </a:xfrm>
                  <a:custGeom>
                    <a:avLst/>
                    <a:gdLst/>
                    <a:ahLst/>
                    <a:cxnLst/>
                    <a:rect l="l" t="t" r="r" b="b"/>
                    <a:pathLst>
                      <a:path w="216" h="1882" extrusionOk="0">
                        <a:moveTo>
                          <a:pt x="108" y="0"/>
                        </a:moveTo>
                        <a:cubicBezTo>
                          <a:pt x="65" y="0"/>
                          <a:pt x="21" y="28"/>
                          <a:pt x="20" y="85"/>
                        </a:cubicBezTo>
                        <a:cubicBezTo>
                          <a:pt x="1" y="658"/>
                          <a:pt x="15" y="1230"/>
                          <a:pt x="24" y="1800"/>
                        </a:cubicBezTo>
                        <a:cubicBezTo>
                          <a:pt x="26" y="1854"/>
                          <a:pt x="67" y="1881"/>
                          <a:pt x="109" y="1881"/>
                        </a:cubicBezTo>
                        <a:cubicBezTo>
                          <a:pt x="150" y="1881"/>
                          <a:pt x="191" y="1854"/>
                          <a:pt x="191" y="1800"/>
                        </a:cubicBezTo>
                        <a:cubicBezTo>
                          <a:pt x="203" y="1230"/>
                          <a:pt x="216" y="658"/>
                          <a:pt x="198" y="85"/>
                        </a:cubicBezTo>
                        <a:cubicBezTo>
                          <a:pt x="195" y="28"/>
                          <a:pt x="152"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49" name="Google Shape;3661;p101"/>
                  <p:cNvSpPr/>
                  <p:nvPr/>
                </p:nvSpPr>
                <p:spPr>
                  <a:xfrm>
                    <a:off x="7811925" y="1215307"/>
                    <a:ext cx="5000" cy="36000"/>
                  </a:xfrm>
                  <a:custGeom>
                    <a:avLst/>
                    <a:gdLst/>
                    <a:ahLst/>
                    <a:cxnLst/>
                    <a:rect l="l" t="t" r="r" b="b"/>
                    <a:pathLst>
                      <a:path w="200" h="1440" extrusionOk="0">
                        <a:moveTo>
                          <a:pt x="100" y="0"/>
                        </a:moveTo>
                        <a:cubicBezTo>
                          <a:pt x="61" y="0"/>
                          <a:pt x="23" y="26"/>
                          <a:pt x="22" y="77"/>
                        </a:cubicBezTo>
                        <a:cubicBezTo>
                          <a:pt x="5" y="507"/>
                          <a:pt x="0" y="936"/>
                          <a:pt x="24" y="1362"/>
                        </a:cubicBezTo>
                        <a:cubicBezTo>
                          <a:pt x="26" y="1414"/>
                          <a:pt x="63" y="1439"/>
                          <a:pt x="101" y="1439"/>
                        </a:cubicBezTo>
                        <a:cubicBezTo>
                          <a:pt x="138" y="1439"/>
                          <a:pt x="176" y="1414"/>
                          <a:pt x="178" y="1362"/>
                        </a:cubicBezTo>
                        <a:cubicBezTo>
                          <a:pt x="199" y="936"/>
                          <a:pt x="197" y="507"/>
                          <a:pt x="181" y="77"/>
                        </a:cubicBezTo>
                        <a:cubicBezTo>
                          <a:pt x="178" y="26"/>
                          <a:pt x="139"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50" name="Google Shape;3662;p101"/>
                  <p:cNvSpPr/>
                  <p:nvPr/>
                </p:nvSpPr>
                <p:spPr>
                  <a:xfrm>
                    <a:off x="7811000" y="1122432"/>
                    <a:ext cx="6125" cy="50150"/>
                  </a:xfrm>
                  <a:custGeom>
                    <a:avLst/>
                    <a:gdLst/>
                    <a:ahLst/>
                    <a:cxnLst/>
                    <a:rect l="l" t="t" r="r" b="b"/>
                    <a:pathLst>
                      <a:path w="245" h="2006" extrusionOk="0">
                        <a:moveTo>
                          <a:pt x="137" y="1"/>
                        </a:moveTo>
                        <a:cubicBezTo>
                          <a:pt x="100" y="1"/>
                          <a:pt x="63" y="26"/>
                          <a:pt x="58" y="75"/>
                        </a:cubicBezTo>
                        <a:cubicBezTo>
                          <a:pt x="0" y="689"/>
                          <a:pt x="28" y="1316"/>
                          <a:pt x="24" y="1933"/>
                        </a:cubicBezTo>
                        <a:cubicBezTo>
                          <a:pt x="24" y="1982"/>
                          <a:pt x="60" y="2006"/>
                          <a:pt x="98" y="2006"/>
                        </a:cubicBezTo>
                        <a:cubicBezTo>
                          <a:pt x="135" y="2006"/>
                          <a:pt x="174" y="1982"/>
                          <a:pt x="176" y="1933"/>
                        </a:cubicBezTo>
                        <a:cubicBezTo>
                          <a:pt x="194" y="1317"/>
                          <a:pt x="245" y="691"/>
                          <a:pt x="210" y="75"/>
                        </a:cubicBezTo>
                        <a:cubicBezTo>
                          <a:pt x="208" y="25"/>
                          <a:pt x="173"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51" name="Google Shape;3663;p101"/>
                  <p:cNvSpPr/>
                  <p:nvPr/>
                </p:nvSpPr>
                <p:spPr>
                  <a:xfrm>
                    <a:off x="7717450" y="1232707"/>
                    <a:ext cx="53725" cy="27075"/>
                  </a:xfrm>
                  <a:custGeom>
                    <a:avLst/>
                    <a:gdLst/>
                    <a:ahLst/>
                    <a:cxnLst/>
                    <a:rect l="l" t="t" r="r" b="b"/>
                    <a:pathLst>
                      <a:path w="2149" h="1083" extrusionOk="0">
                        <a:moveTo>
                          <a:pt x="164" y="0"/>
                        </a:moveTo>
                        <a:cubicBezTo>
                          <a:pt x="65" y="0"/>
                          <a:pt x="0" y="141"/>
                          <a:pt x="106" y="193"/>
                        </a:cubicBezTo>
                        <a:cubicBezTo>
                          <a:pt x="727" y="491"/>
                          <a:pt x="1344" y="817"/>
                          <a:pt x="1983" y="1076"/>
                        </a:cubicBezTo>
                        <a:cubicBezTo>
                          <a:pt x="1994" y="1080"/>
                          <a:pt x="2005" y="1082"/>
                          <a:pt x="2015" y="1082"/>
                        </a:cubicBezTo>
                        <a:cubicBezTo>
                          <a:pt x="2102" y="1082"/>
                          <a:pt x="2148" y="940"/>
                          <a:pt x="2059" y="891"/>
                        </a:cubicBezTo>
                        <a:cubicBezTo>
                          <a:pt x="1463" y="563"/>
                          <a:pt x="829" y="297"/>
                          <a:pt x="212" y="12"/>
                        </a:cubicBezTo>
                        <a:cubicBezTo>
                          <a:pt x="196" y="4"/>
                          <a:pt x="179"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52" name="Google Shape;3664;p101"/>
                  <p:cNvSpPr/>
                  <p:nvPr/>
                </p:nvSpPr>
                <p:spPr>
                  <a:xfrm>
                    <a:off x="7618700" y="1185732"/>
                    <a:ext cx="48225" cy="23350"/>
                  </a:xfrm>
                  <a:custGeom>
                    <a:avLst/>
                    <a:gdLst/>
                    <a:ahLst/>
                    <a:cxnLst/>
                    <a:rect l="l" t="t" r="r" b="b"/>
                    <a:pathLst>
                      <a:path w="1929" h="934" extrusionOk="0">
                        <a:moveTo>
                          <a:pt x="115" y="0"/>
                        </a:moveTo>
                        <a:cubicBezTo>
                          <a:pt x="29" y="0"/>
                          <a:pt x="1" y="136"/>
                          <a:pt x="97" y="167"/>
                        </a:cubicBezTo>
                        <a:cubicBezTo>
                          <a:pt x="689" y="357"/>
                          <a:pt x="1218" y="643"/>
                          <a:pt x="1771" y="923"/>
                        </a:cubicBezTo>
                        <a:cubicBezTo>
                          <a:pt x="1786" y="930"/>
                          <a:pt x="1801" y="934"/>
                          <a:pt x="1814" y="934"/>
                        </a:cubicBezTo>
                        <a:cubicBezTo>
                          <a:pt x="1888" y="934"/>
                          <a:pt x="1928" y="832"/>
                          <a:pt x="1856" y="777"/>
                        </a:cubicBezTo>
                        <a:cubicBezTo>
                          <a:pt x="1352" y="404"/>
                          <a:pt x="743" y="172"/>
                          <a:pt x="140" y="4"/>
                        </a:cubicBezTo>
                        <a:cubicBezTo>
                          <a:pt x="131" y="1"/>
                          <a:pt x="123"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53" name="Google Shape;3665;p101"/>
                  <p:cNvSpPr/>
                  <p:nvPr/>
                </p:nvSpPr>
                <p:spPr>
                  <a:xfrm>
                    <a:off x="7521125" y="1128532"/>
                    <a:ext cx="36250" cy="26950"/>
                  </a:xfrm>
                  <a:custGeom>
                    <a:avLst/>
                    <a:gdLst/>
                    <a:ahLst/>
                    <a:cxnLst/>
                    <a:rect l="l" t="t" r="r" b="b"/>
                    <a:pathLst>
                      <a:path w="1450" h="1078" extrusionOk="0">
                        <a:moveTo>
                          <a:pt x="163" y="0"/>
                        </a:moveTo>
                        <a:cubicBezTo>
                          <a:pt x="84" y="0"/>
                          <a:pt x="1" y="94"/>
                          <a:pt x="58" y="172"/>
                        </a:cubicBezTo>
                        <a:cubicBezTo>
                          <a:pt x="372" y="588"/>
                          <a:pt x="771" y="909"/>
                          <a:pt x="1270" y="1073"/>
                        </a:cubicBezTo>
                        <a:cubicBezTo>
                          <a:pt x="1280" y="1076"/>
                          <a:pt x="1290" y="1078"/>
                          <a:pt x="1300" y="1078"/>
                        </a:cubicBezTo>
                        <a:cubicBezTo>
                          <a:pt x="1394" y="1078"/>
                          <a:pt x="1449" y="927"/>
                          <a:pt x="1351" y="881"/>
                        </a:cubicBezTo>
                        <a:cubicBezTo>
                          <a:pt x="916" y="680"/>
                          <a:pt x="533" y="410"/>
                          <a:pt x="236" y="36"/>
                        </a:cubicBezTo>
                        <a:cubicBezTo>
                          <a:pt x="216" y="11"/>
                          <a:pt x="190" y="0"/>
                          <a:pt x="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54" name="Google Shape;3666;p101"/>
                  <p:cNvSpPr/>
                  <p:nvPr/>
                </p:nvSpPr>
                <p:spPr>
                  <a:xfrm>
                    <a:off x="7422250" y="1085307"/>
                    <a:ext cx="44350" cy="24125"/>
                  </a:xfrm>
                  <a:custGeom>
                    <a:avLst/>
                    <a:gdLst/>
                    <a:ahLst/>
                    <a:cxnLst/>
                    <a:rect l="l" t="t" r="r" b="b"/>
                    <a:pathLst>
                      <a:path w="1774" h="965" extrusionOk="0">
                        <a:moveTo>
                          <a:pt x="119" y="1"/>
                        </a:moveTo>
                        <a:cubicBezTo>
                          <a:pt x="45" y="1"/>
                          <a:pt x="1" y="124"/>
                          <a:pt x="78" y="158"/>
                        </a:cubicBezTo>
                        <a:cubicBezTo>
                          <a:pt x="609" y="385"/>
                          <a:pt x="1113" y="668"/>
                          <a:pt x="1611" y="952"/>
                        </a:cubicBezTo>
                        <a:cubicBezTo>
                          <a:pt x="1627" y="961"/>
                          <a:pt x="1642" y="964"/>
                          <a:pt x="1656" y="964"/>
                        </a:cubicBezTo>
                        <a:cubicBezTo>
                          <a:pt x="1731" y="964"/>
                          <a:pt x="1773" y="856"/>
                          <a:pt x="1700" y="804"/>
                        </a:cubicBezTo>
                        <a:cubicBezTo>
                          <a:pt x="1221" y="456"/>
                          <a:pt x="694" y="210"/>
                          <a:pt x="143" y="5"/>
                        </a:cubicBezTo>
                        <a:cubicBezTo>
                          <a:pt x="135" y="2"/>
                          <a:pt x="127"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55" name="Google Shape;3667;p101"/>
                  <p:cNvSpPr/>
                  <p:nvPr/>
                </p:nvSpPr>
                <p:spPr>
                  <a:xfrm>
                    <a:off x="6944050" y="1127857"/>
                    <a:ext cx="451525" cy="196250"/>
                  </a:xfrm>
                  <a:custGeom>
                    <a:avLst/>
                    <a:gdLst/>
                    <a:ahLst/>
                    <a:cxnLst/>
                    <a:rect l="l" t="t" r="r" b="b"/>
                    <a:pathLst>
                      <a:path w="18061" h="7850" extrusionOk="0">
                        <a:moveTo>
                          <a:pt x="17801" y="1"/>
                        </a:moveTo>
                        <a:cubicBezTo>
                          <a:pt x="17772" y="1"/>
                          <a:pt x="17748" y="16"/>
                          <a:pt x="17733" y="35"/>
                        </a:cubicBezTo>
                        <a:cubicBezTo>
                          <a:pt x="17711" y="28"/>
                          <a:pt x="17688" y="24"/>
                          <a:pt x="17664" y="24"/>
                        </a:cubicBezTo>
                        <a:cubicBezTo>
                          <a:pt x="17630" y="24"/>
                          <a:pt x="17595" y="32"/>
                          <a:pt x="17560" y="51"/>
                        </a:cubicBezTo>
                        <a:cubicBezTo>
                          <a:pt x="11896" y="2892"/>
                          <a:pt x="6038" y="5129"/>
                          <a:pt x="193" y="7542"/>
                        </a:cubicBezTo>
                        <a:lnTo>
                          <a:pt x="190" y="7542"/>
                        </a:lnTo>
                        <a:lnTo>
                          <a:pt x="0" y="7550"/>
                        </a:lnTo>
                        <a:cubicBezTo>
                          <a:pt x="3" y="7602"/>
                          <a:pt x="6" y="7655"/>
                          <a:pt x="8" y="7705"/>
                        </a:cubicBezTo>
                        <a:cubicBezTo>
                          <a:pt x="10" y="7763"/>
                          <a:pt x="53" y="7790"/>
                          <a:pt x="96" y="7790"/>
                        </a:cubicBezTo>
                        <a:cubicBezTo>
                          <a:pt x="102" y="7790"/>
                          <a:pt x="108" y="7790"/>
                          <a:pt x="114" y="7789"/>
                        </a:cubicBezTo>
                        <a:cubicBezTo>
                          <a:pt x="137" y="7824"/>
                          <a:pt x="175" y="7850"/>
                          <a:pt x="225" y="7850"/>
                        </a:cubicBezTo>
                        <a:cubicBezTo>
                          <a:pt x="241" y="7850"/>
                          <a:pt x="257" y="7847"/>
                          <a:pt x="275" y="7842"/>
                        </a:cubicBezTo>
                        <a:cubicBezTo>
                          <a:pt x="6307" y="6029"/>
                          <a:pt x="12178" y="3268"/>
                          <a:pt x="17798" y="460"/>
                        </a:cubicBezTo>
                        <a:cubicBezTo>
                          <a:pt x="17884" y="418"/>
                          <a:pt x="17916" y="347"/>
                          <a:pt x="17916" y="277"/>
                        </a:cubicBezTo>
                        <a:cubicBezTo>
                          <a:pt x="17920" y="280"/>
                          <a:pt x="17925" y="283"/>
                          <a:pt x="17929" y="285"/>
                        </a:cubicBezTo>
                        <a:lnTo>
                          <a:pt x="18061" y="23"/>
                        </a:lnTo>
                        <a:cubicBezTo>
                          <a:pt x="17975" y="13"/>
                          <a:pt x="17893" y="5"/>
                          <a:pt x="17807" y="1"/>
                        </a:cubicBezTo>
                        <a:cubicBezTo>
                          <a:pt x="17805" y="1"/>
                          <a:pt x="17803" y="1"/>
                          <a:pt x="178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56" name="Google Shape;3668;p101"/>
                  <p:cNvSpPr/>
                  <p:nvPr/>
                </p:nvSpPr>
                <p:spPr>
                  <a:xfrm>
                    <a:off x="7320475" y="1083082"/>
                    <a:ext cx="46875" cy="27325"/>
                  </a:xfrm>
                  <a:custGeom>
                    <a:avLst/>
                    <a:gdLst/>
                    <a:ahLst/>
                    <a:cxnLst/>
                    <a:rect l="l" t="t" r="r" b="b"/>
                    <a:pathLst>
                      <a:path w="1875" h="1093" extrusionOk="0">
                        <a:moveTo>
                          <a:pt x="1754" y="1"/>
                        </a:moveTo>
                        <a:cubicBezTo>
                          <a:pt x="1745" y="1"/>
                          <a:pt x="1737" y="2"/>
                          <a:pt x="1727" y="5"/>
                        </a:cubicBezTo>
                        <a:cubicBezTo>
                          <a:pt x="1131" y="166"/>
                          <a:pt x="572" y="568"/>
                          <a:pt x="77" y="925"/>
                        </a:cubicBezTo>
                        <a:cubicBezTo>
                          <a:pt x="1" y="980"/>
                          <a:pt x="45" y="1092"/>
                          <a:pt x="119" y="1092"/>
                        </a:cubicBezTo>
                        <a:cubicBezTo>
                          <a:pt x="133" y="1092"/>
                          <a:pt x="149" y="1088"/>
                          <a:pt x="164" y="1078"/>
                        </a:cubicBezTo>
                        <a:cubicBezTo>
                          <a:pt x="693" y="752"/>
                          <a:pt x="1284" y="514"/>
                          <a:pt x="1799" y="173"/>
                        </a:cubicBezTo>
                        <a:cubicBezTo>
                          <a:pt x="1875" y="121"/>
                          <a:pt x="1839" y="1"/>
                          <a:pt x="1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57" name="Google Shape;3669;p101"/>
                  <p:cNvSpPr/>
                  <p:nvPr/>
                </p:nvSpPr>
                <p:spPr>
                  <a:xfrm>
                    <a:off x="7217450" y="1133882"/>
                    <a:ext cx="39700" cy="14750"/>
                  </a:xfrm>
                  <a:custGeom>
                    <a:avLst/>
                    <a:gdLst/>
                    <a:ahLst/>
                    <a:cxnLst/>
                    <a:rect l="l" t="t" r="r" b="b"/>
                    <a:pathLst>
                      <a:path w="1588" h="590" extrusionOk="0">
                        <a:moveTo>
                          <a:pt x="1442" y="1"/>
                        </a:moveTo>
                        <a:cubicBezTo>
                          <a:pt x="1436" y="1"/>
                          <a:pt x="1430" y="1"/>
                          <a:pt x="1425" y="2"/>
                        </a:cubicBezTo>
                        <a:cubicBezTo>
                          <a:pt x="972" y="96"/>
                          <a:pt x="526" y="277"/>
                          <a:pt x="90" y="430"/>
                        </a:cubicBezTo>
                        <a:cubicBezTo>
                          <a:pt x="1" y="461"/>
                          <a:pt x="27" y="590"/>
                          <a:pt x="111" y="590"/>
                        </a:cubicBezTo>
                        <a:cubicBezTo>
                          <a:pt x="118" y="590"/>
                          <a:pt x="126" y="589"/>
                          <a:pt x="134" y="587"/>
                        </a:cubicBezTo>
                        <a:cubicBezTo>
                          <a:pt x="586" y="462"/>
                          <a:pt x="1062" y="353"/>
                          <a:pt x="1494" y="168"/>
                        </a:cubicBezTo>
                        <a:cubicBezTo>
                          <a:pt x="1587" y="129"/>
                          <a:pt x="1528" y="1"/>
                          <a:pt x="1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58" name="Google Shape;3670;p101"/>
                  <p:cNvSpPr/>
                  <p:nvPr/>
                </p:nvSpPr>
                <p:spPr>
                  <a:xfrm>
                    <a:off x="7135475" y="1172557"/>
                    <a:ext cx="43075" cy="19075"/>
                  </a:xfrm>
                  <a:custGeom>
                    <a:avLst/>
                    <a:gdLst/>
                    <a:ahLst/>
                    <a:cxnLst/>
                    <a:rect l="l" t="t" r="r" b="b"/>
                    <a:pathLst>
                      <a:path w="1723" h="763" extrusionOk="0">
                        <a:moveTo>
                          <a:pt x="1579" y="0"/>
                        </a:moveTo>
                        <a:cubicBezTo>
                          <a:pt x="1571" y="0"/>
                          <a:pt x="1561" y="2"/>
                          <a:pt x="1552" y="4"/>
                        </a:cubicBezTo>
                        <a:cubicBezTo>
                          <a:pt x="1057" y="150"/>
                          <a:pt x="568" y="372"/>
                          <a:pt x="95" y="575"/>
                        </a:cubicBezTo>
                        <a:cubicBezTo>
                          <a:pt x="1" y="615"/>
                          <a:pt x="53" y="762"/>
                          <a:pt x="142" y="762"/>
                        </a:cubicBezTo>
                        <a:cubicBezTo>
                          <a:pt x="151" y="762"/>
                          <a:pt x="161" y="761"/>
                          <a:pt x="171" y="757"/>
                        </a:cubicBezTo>
                        <a:cubicBezTo>
                          <a:pt x="658" y="587"/>
                          <a:pt x="1166" y="418"/>
                          <a:pt x="1630" y="189"/>
                        </a:cubicBezTo>
                        <a:cubicBezTo>
                          <a:pt x="1723" y="142"/>
                          <a:pt x="1671"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59" name="Google Shape;3671;p101"/>
                  <p:cNvSpPr/>
                  <p:nvPr/>
                </p:nvSpPr>
                <p:spPr>
                  <a:xfrm>
                    <a:off x="7045950" y="1215132"/>
                    <a:ext cx="38700" cy="21250"/>
                  </a:xfrm>
                  <a:custGeom>
                    <a:avLst/>
                    <a:gdLst/>
                    <a:ahLst/>
                    <a:cxnLst/>
                    <a:rect l="l" t="t" r="r" b="b"/>
                    <a:pathLst>
                      <a:path w="1548" h="850" extrusionOk="0">
                        <a:moveTo>
                          <a:pt x="1426" y="0"/>
                        </a:moveTo>
                        <a:cubicBezTo>
                          <a:pt x="1414" y="0"/>
                          <a:pt x="1401" y="3"/>
                          <a:pt x="1388" y="10"/>
                        </a:cubicBezTo>
                        <a:cubicBezTo>
                          <a:pt x="944" y="220"/>
                          <a:pt x="515" y="460"/>
                          <a:pt x="83" y="691"/>
                        </a:cubicBezTo>
                        <a:cubicBezTo>
                          <a:pt x="0" y="737"/>
                          <a:pt x="50" y="849"/>
                          <a:pt x="127" y="849"/>
                        </a:cubicBezTo>
                        <a:cubicBezTo>
                          <a:pt x="141" y="849"/>
                          <a:pt x="155" y="846"/>
                          <a:pt x="169" y="838"/>
                        </a:cubicBezTo>
                        <a:cubicBezTo>
                          <a:pt x="605" y="612"/>
                          <a:pt x="1044" y="395"/>
                          <a:pt x="1469" y="148"/>
                        </a:cubicBezTo>
                        <a:cubicBezTo>
                          <a:pt x="1548" y="104"/>
                          <a:pt x="1500" y="0"/>
                          <a:pt x="1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60" name="Google Shape;3672;p101"/>
                  <p:cNvSpPr/>
                  <p:nvPr/>
                </p:nvSpPr>
                <p:spPr>
                  <a:xfrm>
                    <a:off x="6992700" y="918882"/>
                    <a:ext cx="6500" cy="46725"/>
                  </a:xfrm>
                  <a:custGeom>
                    <a:avLst/>
                    <a:gdLst/>
                    <a:ahLst/>
                    <a:cxnLst/>
                    <a:rect l="l" t="t" r="r" b="b"/>
                    <a:pathLst>
                      <a:path w="260" h="1869" extrusionOk="0">
                        <a:moveTo>
                          <a:pt x="129" y="0"/>
                        </a:moveTo>
                        <a:cubicBezTo>
                          <a:pt x="95" y="0"/>
                          <a:pt x="61" y="23"/>
                          <a:pt x="59" y="68"/>
                        </a:cubicBezTo>
                        <a:cubicBezTo>
                          <a:pt x="31" y="634"/>
                          <a:pt x="1" y="1218"/>
                          <a:pt x="40" y="1783"/>
                        </a:cubicBezTo>
                        <a:cubicBezTo>
                          <a:pt x="45" y="1840"/>
                          <a:pt x="88" y="1868"/>
                          <a:pt x="130" y="1868"/>
                        </a:cubicBezTo>
                        <a:cubicBezTo>
                          <a:pt x="173" y="1868"/>
                          <a:pt x="215" y="1840"/>
                          <a:pt x="218" y="1783"/>
                        </a:cubicBezTo>
                        <a:cubicBezTo>
                          <a:pt x="259" y="1218"/>
                          <a:pt x="227" y="634"/>
                          <a:pt x="200" y="68"/>
                        </a:cubicBezTo>
                        <a:cubicBezTo>
                          <a:pt x="197" y="23"/>
                          <a:pt x="164" y="0"/>
                          <a:pt x="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61" name="Google Shape;3673;p101"/>
                  <p:cNvSpPr/>
                  <p:nvPr/>
                </p:nvSpPr>
                <p:spPr>
                  <a:xfrm>
                    <a:off x="6992375" y="568457"/>
                    <a:ext cx="7175" cy="39575"/>
                  </a:xfrm>
                  <a:custGeom>
                    <a:avLst/>
                    <a:gdLst/>
                    <a:ahLst/>
                    <a:cxnLst/>
                    <a:rect l="l" t="t" r="r" b="b"/>
                    <a:pathLst>
                      <a:path w="287" h="1583" extrusionOk="0">
                        <a:moveTo>
                          <a:pt x="143" y="0"/>
                        </a:moveTo>
                        <a:cubicBezTo>
                          <a:pt x="106" y="0"/>
                          <a:pt x="67" y="25"/>
                          <a:pt x="65" y="74"/>
                        </a:cubicBezTo>
                        <a:cubicBezTo>
                          <a:pt x="53" y="543"/>
                          <a:pt x="0" y="1038"/>
                          <a:pt x="63" y="1504"/>
                        </a:cubicBezTo>
                        <a:cubicBezTo>
                          <a:pt x="70" y="1556"/>
                          <a:pt x="107" y="1582"/>
                          <a:pt x="144" y="1582"/>
                        </a:cubicBezTo>
                        <a:cubicBezTo>
                          <a:pt x="181" y="1582"/>
                          <a:pt x="217" y="1556"/>
                          <a:pt x="224" y="1504"/>
                        </a:cubicBezTo>
                        <a:cubicBezTo>
                          <a:pt x="286" y="1036"/>
                          <a:pt x="234" y="543"/>
                          <a:pt x="220" y="74"/>
                        </a:cubicBezTo>
                        <a:cubicBezTo>
                          <a:pt x="219" y="25"/>
                          <a:pt x="181"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62" name="Google Shape;3674;p101"/>
                  <p:cNvSpPr/>
                  <p:nvPr/>
                </p:nvSpPr>
                <p:spPr>
                  <a:xfrm>
                    <a:off x="6990625" y="1015507"/>
                    <a:ext cx="9225" cy="35675"/>
                  </a:xfrm>
                  <a:custGeom>
                    <a:avLst/>
                    <a:gdLst/>
                    <a:ahLst/>
                    <a:cxnLst/>
                    <a:rect l="l" t="t" r="r" b="b"/>
                    <a:pathLst>
                      <a:path w="369" h="1427" extrusionOk="0">
                        <a:moveTo>
                          <a:pt x="75" y="0"/>
                        </a:moveTo>
                        <a:cubicBezTo>
                          <a:pt x="37" y="0"/>
                          <a:pt x="0" y="30"/>
                          <a:pt x="16" y="77"/>
                        </a:cubicBezTo>
                        <a:cubicBezTo>
                          <a:pt x="144" y="493"/>
                          <a:pt x="163" y="916"/>
                          <a:pt x="128" y="1350"/>
                        </a:cubicBezTo>
                        <a:cubicBezTo>
                          <a:pt x="124" y="1399"/>
                          <a:pt x="168" y="1427"/>
                          <a:pt x="210" y="1427"/>
                        </a:cubicBezTo>
                        <a:cubicBezTo>
                          <a:pt x="243" y="1427"/>
                          <a:pt x="276" y="1409"/>
                          <a:pt x="283" y="1370"/>
                        </a:cubicBezTo>
                        <a:cubicBezTo>
                          <a:pt x="368" y="916"/>
                          <a:pt x="302" y="475"/>
                          <a:pt x="137" y="43"/>
                        </a:cubicBezTo>
                        <a:cubicBezTo>
                          <a:pt x="126" y="14"/>
                          <a:pt x="100"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63" name="Google Shape;3675;p101"/>
                  <p:cNvSpPr/>
                  <p:nvPr/>
                </p:nvSpPr>
                <p:spPr>
                  <a:xfrm>
                    <a:off x="6993400" y="407882"/>
                    <a:ext cx="5125" cy="24875"/>
                  </a:xfrm>
                  <a:custGeom>
                    <a:avLst/>
                    <a:gdLst/>
                    <a:ahLst/>
                    <a:cxnLst/>
                    <a:rect l="l" t="t" r="r" b="b"/>
                    <a:pathLst>
                      <a:path w="205" h="995" extrusionOk="0">
                        <a:moveTo>
                          <a:pt x="103" y="0"/>
                        </a:moveTo>
                        <a:cubicBezTo>
                          <a:pt x="71" y="0"/>
                          <a:pt x="39" y="21"/>
                          <a:pt x="38" y="63"/>
                        </a:cubicBezTo>
                        <a:cubicBezTo>
                          <a:pt x="31" y="347"/>
                          <a:pt x="1" y="640"/>
                          <a:pt x="26" y="922"/>
                        </a:cubicBezTo>
                        <a:cubicBezTo>
                          <a:pt x="31" y="970"/>
                          <a:pt x="67" y="995"/>
                          <a:pt x="103" y="995"/>
                        </a:cubicBezTo>
                        <a:cubicBezTo>
                          <a:pt x="138" y="995"/>
                          <a:pt x="174" y="970"/>
                          <a:pt x="179" y="922"/>
                        </a:cubicBezTo>
                        <a:cubicBezTo>
                          <a:pt x="205" y="640"/>
                          <a:pt x="174" y="347"/>
                          <a:pt x="167" y="63"/>
                        </a:cubicBezTo>
                        <a:cubicBezTo>
                          <a:pt x="166" y="21"/>
                          <a:pt x="134" y="0"/>
                          <a:pt x="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64" name="Google Shape;3676;p101"/>
                  <p:cNvSpPr/>
                  <p:nvPr/>
                </p:nvSpPr>
                <p:spPr>
                  <a:xfrm>
                    <a:off x="6992700" y="833407"/>
                    <a:ext cx="5300" cy="46200"/>
                  </a:xfrm>
                  <a:custGeom>
                    <a:avLst/>
                    <a:gdLst/>
                    <a:ahLst/>
                    <a:cxnLst/>
                    <a:rect l="l" t="t" r="r" b="b"/>
                    <a:pathLst>
                      <a:path w="212" h="1848" extrusionOk="0">
                        <a:moveTo>
                          <a:pt x="62" y="1"/>
                        </a:moveTo>
                        <a:cubicBezTo>
                          <a:pt x="33" y="1"/>
                          <a:pt x="4" y="19"/>
                          <a:pt x="4" y="59"/>
                        </a:cubicBezTo>
                        <a:cubicBezTo>
                          <a:pt x="6" y="631"/>
                          <a:pt x="1" y="1202"/>
                          <a:pt x="50" y="1772"/>
                        </a:cubicBezTo>
                        <a:cubicBezTo>
                          <a:pt x="53" y="1822"/>
                          <a:pt x="92" y="1847"/>
                          <a:pt x="131" y="1847"/>
                        </a:cubicBezTo>
                        <a:cubicBezTo>
                          <a:pt x="168" y="1847"/>
                          <a:pt x="205" y="1823"/>
                          <a:pt x="205" y="1772"/>
                        </a:cubicBezTo>
                        <a:cubicBezTo>
                          <a:pt x="211" y="1200"/>
                          <a:pt x="165" y="629"/>
                          <a:pt x="126" y="59"/>
                        </a:cubicBezTo>
                        <a:cubicBezTo>
                          <a:pt x="124" y="20"/>
                          <a:pt x="93"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65" name="Google Shape;3677;p101"/>
                  <p:cNvSpPr/>
                  <p:nvPr/>
                </p:nvSpPr>
                <p:spPr>
                  <a:xfrm>
                    <a:off x="6987225" y="303607"/>
                    <a:ext cx="10175" cy="39975"/>
                  </a:xfrm>
                  <a:custGeom>
                    <a:avLst/>
                    <a:gdLst/>
                    <a:ahLst/>
                    <a:cxnLst/>
                    <a:rect l="l" t="t" r="r" b="b"/>
                    <a:pathLst>
                      <a:path w="407" h="1599" extrusionOk="0">
                        <a:moveTo>
                          <a:pt x="313" y="1"/>
                        </a:moveTo>
                        <a:cubicBezTo>
                          <a:pt x="281" y="1"/>
                          <a:pt x="250" y="18"/>
                          <a:pt x="237" y="57"/>
                        </a:cubicBezTo>
                        <a:cubicBezTo>
                          <a:pt x="84" y="528"/>
                          <a:pt x="1" y="1055"/>
                          <a:pt x="134" y="1540"/>
                        </a:cubicBezTo>
                        <a:cubicBezTo>
                          <a:pt x="146" y="1580"/>
                          <a:pt x="181" y="1599"/>
                          <a:pt x="216" y="1599"/>
                        </a:cubicBezTo>
                        <a:cubicBezTo>
                          <a:pt x="259" y="1599"/>
                          <a:pt x="302" y="1570"/>
                          <a:pt x="301" y="1516"/>
                        </a:cubicBezTo>
                        <a:cubicBezTo>
                          <a:pt x="295" y="1031"/>
                          <a:pt x="273" y="576"/>
                          <a:pt x="391" y="99"/>
                        </a:cubicBezTo>
                        <a:cubicBezTo>
                          <a:pt x="406" y="39"/>
                          <a:pt x="359"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66" name="Google Shape;3678;p101"/>
                  <p:cNvSpPr/>
                  <p:nvPr/>
                </p:nvSpPr>
                <p:spPr>
                  <a:xfrm>
                    <a:off x="6987350" y="654357"/>
                    <a:ext cx="11225" cy="46950"/>
                  </a:xfrm>
                  <a:custGeom>
                    <a:avLst/>
                    <a:gdLst/>
                    <a:ahLst/>
                    <a:cxnLst/>
                    <a:rect l="l" t="t" r="r" b="b"/>
                    <a:pathLst>
                      <a:path w="449" h="1878" extrusionOk="0">
                        <a:moveTo>
                          <a:pt x="78" y="1"/>
                        </a:moveTo>
                        <a:cubicBezTo>
                          <a:pt x="40" y="1"/>
                          <a:pt x="0" y="33"/>
                          <a:pt x="10" y="83"/>
                        </a:cubicBezTo>
                        <a:cubicBezTo>
                          <a:pt x="75" y="379"/>
                          <a:pt x="113" y="677"/>
                          <a:pt x="121" y="980"/>
                        </a:cubicBezTo>
                        <a:cubicBezTo>
                          <a:pt x="127" y="1250"/>
                          <a:pt x="77" y="1517"/>
                          <a:pt x="93" y="1783"/>
                        </a:cubicBezTo>
                        <a:cubicBezTo>
                          <a:pt x="97" y="1843"/>
                          <a:pt x="146" y="1878"/>
                          <a:pt x="194" y="1878"/>
                        </a:cubicBezTo>
                        <a:cubicBezTo>
                          <a:pt x="233" y="1878"/>
                          <a:pt x="270" y="1856"/>
                          <a:pt x="284" y="1809"/>
                        </a:cubicBezTo>
                        <a:cubicBezTo>
                          <a:pt x="449" y="1266"/>
                          <a:pt x="296" y="578"/>
                          <a:pt x="139" y="47"/>
                        </a:cubicBezTo>
                        <a:cubicBezTo>
                          <a:pt x="129" y="15"/>
                          <a:pt x="104" y="1"/>
                          <a:pt x="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67" name="Google Shape;3679;p101"/>
                  <p:cNvSpPr/>
                  <p:nvPr/>
                </p:nvSpPr>
                <p:spPr>
                  <a:xfrm>
                    <a:off x="6988875" y="739957"/>
                    <a:ext cx="7050" cy="40125"/>
                  </a:xfrm>
                  <a:custGeom>
                    <a:avLst/>
                    <a:gdLst/>
                    <a:ahLst/>
                    <a:cxnLst/>
                    <a:rect l="l" t="t" r="r" b="b"/>
                    <a:pathLst>
                      <a:path w="282" h="1605" extrusionOk="0">
                        <a:moveTo>
                          <a:pt x="141" y="1"/>
                        </a:moveTo>
                        <a:cubicBezTo>
                          <a:pt x="102" y="1"/>
                          <a:pt x="64" y="26"/>
                          <a:pt x="62" y="77"/>
                        </a:cubicBezTo>
                        <a:cubicBezTo>
                          <a:pt x="36" y="552"/>
                          <a:pt x="0" y="1031"/>
                          <a:pt x="39" y="1506"/>
                        </a:cubicBezTo>
                        <a:cubicBezTo>
                          <a:pt x="43" y="1572"/>
                          <a:pt x="91" y="1605"/>
                          <a:pt x="140" y="1605"/>
                        </a:cubicBezTo>
                        <a:cubicBezTo>
                          <a:pt x="188" y="1605"/>
                          <a:pt x="237" y="1572"/>
                          <a:pt x="243" y="1506"/>
                        </a:cubicBezTo>
                        <a:cubicBezTo>
                          <a:pt x="281" y="1030"/>
                          <a:pt x="245" y="552"/>
                          <a:pt x="219" y="77"/>
                        </a:cubicBezTo>
                        <a:cubicBezTo>
                          <a:pt x="217" y="26"/>
                          <a:pt x="179" y="1"/>
                          <a:pt x="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68" name="Google Shape;3680;p101"/>
                  <p:cNvSpPr/>
                  <p:nvPr/>
                </p:nvSpPr>
                <p:spPr>
                  <a:xfrm>
                    <a:off x="6988500" y="482907"/>
                    <a:ext cx="7700" cy="39550"/>
                  </a:xfrm>
                  <a:custGeom>
                    <a:avLst/>
                    <a:gdLst/>
                    <a:ahLst/>
                    <a:cxnLst/>
                    <a:rect l="l" t="t" r="r" b="b"/>
                    <a:pathLst>
                      <a:path w="308" h="1582" extrusionOk="0">
                        <a:moveTo>
                          <a:pt x="155" y="0"/>
                        </a:moveTo>
                        <a:cubicBezTo>
                          <a:pt x="122" y="0"/>
                          <a:pt x="90" y="22"/>
                          <a:pt x="89" y="66"/>
                        </a:cubicBezTo>
                        <a:cubicBezTo>
                          <a:pt x="67" y="539"/>
                          <a:pt x="0" y="1050"/>
                          <a:pt x="67" y="1518"/>
                        </a:cubicBezTo>
                        <a:cubicBezTo>
                          <a:pt x="74" y="1560"/>
                          <a:pt x="115" y="1582"/>
                          <a:pt x="155" y="1582"/>
                        </a:cubicBezTo>
                        <a:cubicBezTo>
                          <a:pt x="195" y="1582"/>
                          <a:pt x="235" y="1560"/>
                          <a:pt x="240" y="1518"/>
                        </a:cubicBezTo>
                        <a:cubicBezTo>
                          <a:pt x="308" y="1049"/>
                          <a:pt x="243" y="539"/>
                          <a:pt x="222" y="66"/>
                        </a:cubicBezTo>
                        <a:cubicBezTo>
                          <a:pt x="220" y="22"/>
                          <a:pt x="187"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69" name="Google Shape;3681;p101"/>
                  <p:cNvSpPr/>
                  <p:nvPr/>
                </p:nvSpPr>
                <p:spPr>
                  <a:xfrm>
                    <a:off x="6988875" y="1201407"/>
                    <a:ext cx="6975" cy="35850"/>
                  </a:xfrm>
                  <a:custGeom>
                    <a:avLst/>
                    <a:gdLst/>
                    <a:ahLst/>
                    <a:cxnLst/>
                    <a:rect l="l" t="t" r="r" b="b"/>
                    <a:pathLst>
                      <a:path w="279" h="1434" extrusionOk="0">
                        <a:moveTo>
                          <a:pt x="140" y="0"/>
                        </a:moveTo>
                        <a:cubicBezTo>
                          <a:pt x="109" y="0"/>
                          <a:pt x="78" y="21"/>
                          <a:pt x="76" y="63"/>
                        </a:cubicBezTo>
                        <a:cubicBezTo>
                          <a:pt x="56" y="483"/>
                          <a:pt x="0" y="928"/>
                          <a:pt x="50" y="1349"/>
                        </a:cubicBezTo>
                        <a:cubicBezTo>
                          <a:pt x="57" y="1405"/>
                          <a:pt x="98" y="1433"/>
                          <a:pt x="139" y="1433"/>
                        </a:cubicBezTo>
                        <a:cubicBezTo>
                          <a:pt x="181" y="1433"/>
                          <a:pt x="222" y="1405"/>
                          <a:pt x="229" y="1349"/>
                        </a:cubicBezTo>
                        <a:cubicBezTo>
                          <a:pt x="279" y="928"/>
                          <a:pt x="223" y="483"/>
                          <a:pt x="203" y="63"/>
                        </a:cubicBezTo>
                        <a:cubicBezTo>
                          <a:pt x="202" y="21"/>
                          <a:pt x="171" y="0"/>
                          <a:pt x="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70" name="Google Shape;3682;p101"/>
                  <p:cNvSpPr/>
                  <p:nvPr/>
                </p:nvSpPr>
                <p:spPr>
                  <a:xfrm>
                    <a:off x="6985275" y="1104707"/>
                    <a:ext cx="7050" cy="46675"/>
                  </a:xfrm>
                  <a:custGeom>
                    <a:avLst/>
                    <a:gdLst/>
                    <a:ahLst/>
                    <a:cxnLst/>
                    <a:rect l="l" t="t" r="r" b="b"/>
                    <a:pathLst>
                      <a:path w="282" h="1867" extrusionOk="0">
                        <a:moveTo>
                          <a:pt x="141" y="0"/>
                        </a:moveTo>
                        <a:cubicBezTo>
                          <a:pt x="106" y="0"/>
                          <a:pt x="71" y="24"/>
                          <a:pt x="70" y="70"/>
                        </a:cubicBezTo>
                        <a:cubicBezTo>
                          <a:pt x="53" y="635"/>
                          <a:pt x="1" y="1220"/>
                          <a:pt x="56" y="1786"/>
                        </a:cubicBezTo>
                        <a:cubicBezTo>
                          <a:pt x="62" y="1840"/>
                          <a:pt x="102" y="1867"/>
                          <a:pt x="141" y="1867"/>
                        </a:cubicBezTo>
                        <a:cubicBezTo>
                          <a:pt x="181" y="1867"/>
                          <a:pt x="221" y="1840"/>
                          <a:pt x="226" y="1786"/>
                        </a:cubicBezTo>
                        <a:cubicBezTo>
                          <a:pt x="282" y="1220"/>
                          <a:pt x="226" y="635"/>
                          <a:pt x="212" y="70"/>
                        </a:cubicBezTo>
                        <a:cubicBezTo>
                          <a:pt x="211" y="24"/>
                          <a:pt x="176"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grpSp>
            <p:sp>
              <p:nvSpPr>
                <p:cNvPr id="147" name="Google Shape;2609;p85"/>
                <p:cNvSpPr/>
                <p:nvPr/>
              </p:nvSpPr>
              <p:spPr>
                <a:xfrm rot="5400000">
                  <a:off x="3263348" y="2509235"/>
                  <a:ext cx="523539" cy="2800000"/>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100" b="1"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$216,479,256.00</a:t>
                  </a:r>
                  <a:endParaRPr sz="11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grpSp>
          <p:sp>
            <p:nvSpPr>
              <p:cNvPr id="149" name="Google Shape;2609;p85"/>
              <p:cNvSpPr/>
              <p:nvPr/>
            </p:nvSpPr>
            <p:spPr>
              <a:xfrm rot="5400000">
                <a:off x="5961251" y="2604292"/>
                <a:ext cx="578920" cy="2405012"/>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900" dirty="0">
                    <a:solidFill>
                      <a:schemeClr val="tx1"/>
                    </a:solidFill>
                    <a:latin typeface="Arial Rounded MT Bold" panose="020F0704030504030204" pitchFamily="34" charset="0"/>
                  </a:rPr>
                  <a:t>TOTAL </a:t>
                </a:r>
                <a:r>
                  <a:rPr lang="es-ES" sz="900" dirty="0" smtClean="0">
                    <a:solidFill>
                      <a:schemeClr val="tx1"/>
                    </a:solidFill>
                    <a:latin typeface="Arial Rounded MT Bold" panose="020F0704030504030204" pitchFamily="34" charset="0"/>
                  </a:rPr>
                  <a:t>APORTACIONES</a:t>
                </a:r>
                <a:endParaRPr lang="es-ES" sz="900" dirty="0">
                  <a:solidFill>
                    <a:schemeClr val="tx1"/>
                  </a:solidFill>
                  <a:latin typeface="Arial Rounded MT Bold" panose="020F0704030504030204" pitchFamily="34" charset="0"/>
                </a:endParaRPr>
              </a:p>
              <a:p>
                <a:pPr algn="ctr"/>
                <a:r>
                  <a:rPr lang="es-ES" sz="1400" b="1" dirty="0" smtClean="0">
                    <a:ln w="0"/>
                    <a:solidFill>
                      <a:srgbClr val="0070C0"/>
                    </a:solidFill>
                    <a:effectLst>
                      <a:outerShdw blurRad="38100" dist="19050" dir="2700000" algn="tl" rotWithShape="0">
                        <a:schemeClr val="dk1">
                          <a:alpha val="40000"/>
                        </a:schemeClr>
                      </a:outerShdw>
                    </a:effectLst>
                    <a:latin typeface="Arial Rounded MT Bold" panose="020F0704030504030204" pitchFamily="34" charset="0"/>
                  </a:rPr>
                  <a:t>$243,166,352.00</a:t>
                </a:r>
                <a:endParaRPr sz="1400" b="1" dirty="0">
                  <a:ln w="0"/>
                  <a:solidFill>
                    <a:srgbClr val="0070C0"/>
                  </a:solidFill>
                  <a:effectLst>
                    <a:outerShdw blurRad="38100" dist="19050" dir="2700000" algn="tl" rotWithShape="0">
                      <a:schemeClr val="dk1">
                        <a:alpha val="40000"/>
                      </a:schemeClr>
                    </a:outerShdw>
                  </a:effectLst>
                  <a:latin typeface="Arial Rounded MT Bold" panose="020F0704030504030204" pitchFamily="34" charset="0"/>
                </a:endParaRPr>
              </a:p>
            </p:txBody>
          </p:sp>
          <p:grpSp>
            <p:nvGrpSpPr>
              <p:cNvPr id="150" name="Grupo 149"/>
              <p:cNvGrpSpPr/>
              <p:nvPr/>
            </p:nvGrpSpPr>
            <p:grpSpPr>
              <a:xfrm>
                <a:off x="7355786" y="4430451"/>
                <a:ext cx="2474318" cy="2235844"/>
                <a:chOff x="1787530" y="3647465"/>
                <a:chExt cx="3600000" cy="2700001"/>
              </a:xfrm>
            </p:grpSpPr>
            <p:grpSp>
              <p:nvGrpSpPr>
                <p:cNvPr id="151" name="Google Shape;3648;p101"/>
                <p:cNvGrpSpPr/>
                <p:nvPr/>
              </p:nvGrpSpPr>
              <p:grpSpPr>
                <a:xfrm>
                  <a:off x="1787530" y="4078798"/>
                  <a:ext cx="3600000" cy="2268668"/>
                  <a:chOff x="6939375" y="228732"/>
                  <a:chExt cx="917425" cy="1122350"/>
                </a:xfrm>
              </p:grpSpPr>
              <p:sp>
                <p:nvSpPr>
                  <p:cNvPr id="153" name="Google Shape;3649;p101"/>
                  <p:cNvSpPr/>
                  <p:nvPr/>
                </p:nvSpPr>
                <p:spPr>
                  <a:xfrm>
                    <a:off x="6939375" y="228732"/>
                    <a:ext cx="917425" cy="1092925"/>
                  </a:xfrm>
                  <a:custGeom>
                    <a:avLst/>
                    <a:gdLst/>
                    <a:ahLst/>
                    <a:cxnLst/>
                    <a:rect l="l" t="t" r="r" b="b"/>
                    <a:pathLst>
                      <a:path w="36697" h="43717" extrusionOk="0">
                        <a:moveTo>
                          <a:pt x="13408" y="1"/>
                        </a:moveTo>
                        <a:cubicBezTo>
                          <a:pt x="9075" y="1"/>
                          <a:pt x="4745" y="72"/>
                          <a:pt x="426" y="271"/>
                        </a:cubicBezTo>
                        <a:cubicBezTo>
                          <a:pt x="312" y="279"/>
                          <a:pt x="259" y="370"/>
                          <a:pt x="269" y="458"/>
                        </a:cubicBezTo>
                        <a:cubicBezTo>
                          <a:pt x="193" y="482"/>
                          <a:pt x="132" y="544"/>
                          <a:pt x="132" y="648"/>
                        </a:cubicBezTo>
                        <a:cubicBezTo>
                          <a:pt x="123" y="7817"/>
                          <a:pt x="100" y="14989"/>
                          <a:pt x="116" y="22160"/>
                        </a:cubicBezTo>
                        <a:cubicBezTo>
                          <a:pt x="126" y="25668"/>
                          <a:pt x="112" y="29177"/>
                          <a:pt x="110" y="32686"/>
                        </a:cubicBezTo>
                        <a:cubicBezTo>
                          <a:pt x="110" y="36288"/>
                          <a:pt x="1" y="39921"/>
                          <a:pt x="187" y="43515"/>
                        </a:cubicBezTo>
                        <a:lnTo>
                          <a:pt x="378" y="43506"/>
                        </a:lnTo>
                        <a:cubicBezTo>
                          <a:pt x="567" y="39990"/>
                          <a:pt x="474" y="36436"/>
                          <a:pt x="483" y="32915"/>
                        </a:cubicBezTo>
                        <a:cubicBezTo>
                          <a:pt x="493" y="29330"/>
                          <a:pt x="488" y="25743"/>
                          <a:pt x="507" y="22160"/>
                        </a:cubicBezTo>
                        <a:cubicBezTo>
                          <a:pt x="543" y="14989"/>
                          <a:pt x="541" y="7817"/>
                          <a:pt x="551" y="648"/>
                        </a:cubicBezTo>
                        <a:cubicBezTo>
                          <a:pt x="551" y="632"/>
                          <a:pt x="545" y="620"/>
                          <a:pt x="543" y="604"/>
                        </a:cubicBezTo>
                        <a:lnTo>
                          <a:pt x="543" y="604"/>
                        </a:lnTo>
                        <a:cubicBezTo>
                          <a:pt x="982" y="613"/>
                          <a:pt x="1421" y="615"/>
                          <a:pt x="1859" y="620"/>
                        </a:cubicBezTo>
                        <a:cubicBezTo>
                          <a:pt x="1825" y="974"/>
                          <a:pt x="1786" y="1364"/>
                          <a:pt x="1875" y="1682"/>
                        </a:cubicBezTo>
                        <a:cubicBezTo>
                          <a:pt x="1889" y="1732"/>
                          <a:pt x="1934" y="1758"/>
                          <a:pt x="1978" y="1758"/>
                        </a:cubicBezTo>
                        <a:cubicBezTo>
                          <a:pt x="2022" y="1758"/>
                          <a:pt x="2066" y="1733"/>
                          <a:pt x="2079" y="1682"/>
                        </a:cubicBezTo>
                        <a:cubicBezTo>
                          <a:pt x="2167" y="1364"/>
                          <a:pt x="2130" y="976"/>
                          <a:pt x="2095" y="623"/>
                        </a:cubicBezTo>
                        <a:lnTo>
                          <a:pt x="2095" y="623"/>
                        </a:lnTo>
                        <a:cubicBezTo>
                          <a:pt x="3069" y="633"/>
                          <a:pt x="4042" y="637"/>
                          <a:pt x="5016" y="637"/>
                        </a:cubicBezTo>
                        <a:cubicBezTo>
                          <a:pt x="9239" y="637"/>
                          <a:pt x="13466" y="560"/>
                          <a:pt x="17687" y="560"/>
                        </a:cubicBezTo>
                        <a:cubicBezTo>
                          <a:pt x="17885" y="560"/>
                          <a:pt x="18083" y="560"/>
                          <a:pt x="18281" y="561"/>
                        </a:cubicBezTo>
                        <a:cubicBezTo>
                          <a:pt x="24157" y="569"/>
                          <a:pt x="30042" y="569"/>
                          <a:pt x="35916" y="685"/>
                        </a:cubicBezTo>
                        <a:cubicBezTo>
                          <a:pt x="36096" y="7863"/>
                          <a:pt x="36221" y="15047"/>
                          <a:pt x="36149" y="22228"/>
                        </a:cubicBezTo>
                        <a:cubicBezTo>
                          <a:pt x="36115" y="25763"/>
                          <a:pt x="36113" y="29298"/>
                          <a:pt x="36103" y="32835"/>
                        </a:cubicBezTo>
                        <a:cubicBezTo>
                          <a:pt x="36091" y="36436"/>
                          <a:pt x="35865" y="40121"/>
                          <a:pt x="36145" y="43716"/>
                        </a:cubicBezTo>
                        <a:lnTo>
                          <a:pt x="36405" y="43698"/>
                        </a:lnTo>
                        <a:cubicBezTo>
                          <a:pt x="36696" y="40187"/>
                          <a:pt x="36501" y="36586"/>
                          <a:pt x="36511" y="33065"/>
                        </a:cubicBezTo>
                        <a:cubicBezTo>
                          <a:pt x="36523" y="29452"/>
                          <a:pt x="36553" y="25838"/>
                          <a:pt x="36533" y="22228"/>
                        </a:cubicBezTo>
                        <a:cubicBezTo>
                          <a:pt x="36491" y="15033"/>
                          <a:pt x="36674" y="7841"/>
                          <a:pt x="36412" y="647"/>
                        </a:cubicBezTo>
                        <a:cubicBezTo>
                          <a:pt x="36408" y="541"/>
                          <a:pt x="36348" y="474"/>
                          <a:pt x="36274" y="438"/>
                        </a:cubicBezTo>
                        <a:cubicBezTo>
                          <a:pt x="36248" y="392"/>
                          <a:pt x="36205" y="354"/>
                          <a:pt x="36135" y="354"/>
                        </a:cubicBezTo>
                        <a:cubicBezTo>
                          <a:pt x="28576" y="219"/>
                          <a:pt x="20988" y="1"/>
                          <a:pt x="134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54" name="Google Shape;3650;p101"/>
                  <p:cNvSpPr/>
                  <p:nvPr/>
                </p:nvSpPr>
                <p:spPr>
                  <a:xfrm>
                    <a:off x="7392275" y="1128432"/>
                    <a:ext cx="460375" cy="222650"/>
                  </a:xfrm>
                  <a:custGeom>
                    <a:avLst/>
                    <a:gdLst/>
                    <a:ahLst/>
                    <a:cxnLst/>
                    <a:rect l="l" t="t" r="r" b="b"/>
                    <a:pathLst>
                      <a:path w="18415" h="8906" extrusionOk="0">
                        <a:moveTo>
                          <a:pt x="132" y="0"/>
                        </a:moveTo>
                        <a:lnTo>
                          <a:pt x="0" y="261"/>
                        </a:lnTo>
                        <a:cubicBezTo>
                          <a:pt x="1277" y="931"/>
                          <a:pt x="2642" y="1479"/>
                          <a:pt x="3931" y="2141"/>
                        </a:cubicBezTo>
                        <a:cubicBezTo>
                          <a:pt x="5472" y="2933"/>
                          <a:pt x="7022" y="3714"/>
                          <a:pt x="8573" y="4485"/>
                        </a:cubicBezTo>
                        <a:cubicBezTo>
                          <a:pt x="11615" y="5992"/>
                          <a:pt x="14669" y="7470"/>
                          <a:pt x="17754" y="8883"/>
                        </a:cubicBezTo>
                        <a:cubicBezTo>
                          <a:pt x="17790" y="8899"/>
                          <a:pt x="17824" y="8906"/>
                          <a:pt x="17857" y="8906"/>
                        </a:cubicBezTo>
                        <a:cubicBezTo>
                          <a:pt x="17959" y="8906"/>
                          <a:pt x="18044" y="8837"/>
                          <a:pt x="18084" y="8752"/>
                        </a:cubicBezTo>
                        <a:cubicBezTo>
                          <a:pt x="18096" y="8755"/>
                          <a:pt x="18108" y="8756"/>
                          <a:pt x="18120" y="8756"/>
                        </a:cubicBezTo>
                        <a:cubicBezTo>
                          <a:pt x="18160" y="8756"/>
                          <a:pt x="18200" y="8736"/>
                          <a:pt x="18225" y="8680"/>
                        </a:cubicBezTo>
                        <a:cubicBezTo>
                          <a:pt x="18297" y="8535"/>
                          <a:pt x="18335" y="8382"/>
                          <a:pt x="18361" y="8221"/>
                        </a:cubicBezTo>
                        <a:cubicBezTo>
                          <a:pt x="18385" y="8064"/>
                          <a:pt x="18414" y="7887"/>
                          <a:pt x="18324" y="7750"/>
                        </a:cubicBezTo>
                        <a:cubicBezTo>
                          <a:pt x="18313" y="7734"/>
                          <a:pt x="18301" y="7720"/>
                          <a:pt x="18289" y="7710"/>
                        </a:cubicBezTo>
                        <a:lnTo>
                          <a:pt x="18029" y="7728"/>
                        </a:lnTo>
                        <a:cubicBezTo>
                          <a:pt x="18031" y="7736"/>
                          <a:pt x="18031" y="7742"/>
                          <a:pt x="18031" y="7750"/>
                        </a:cubicBezTo>
                        <a:cubicBezTo>
                          <a:pt x="18021" y="7763"/>
                          <a:pt x="18013" y="7774"/>
                          <a:pt x="18005" y="7791"/>
                        </a:cubicBezTo>
                        <a:cubicBezTo>
                          <a:pt x="17957" y="7909"/>
                          <a:pt x="17994" y="8044"/>
                          <a:pt x="17994" y="8169"/>
                        </a:cubicBezTo>
                        <a:cubicBezTo>
                          <a:pt x="17994" y="8271"/>
                          <a:pt x="17983" y="8370"/>
                          <a:pt x="17969" y="8467"/>
                        </a:cubicBezTo>
                        <a:cubicBezTo>
                          <a:pt x="14771" y="6960"/>
                          <a:pt x="11575" y="5445"/>
                          <a:pt x="8405" y="3879"/>
                        </a:cubicBezTo>
                        <a:cubicBezTo>
                          <a:pt x="6851" y="3113"/>
                          <a:pt x="5299" y="2334"/>
                          <a:pt x="3752" y="1550"/>
                        </a:cubicBezTo>
                        <a:cubicBezTo>
                          <a:pt x="2644" y="986"/>
                          <a:pt x="1402" y="159"/>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55" name="Google Shape;3651;p101"/>
                  <p:cNvSpPr/>
                  <p:nvPr/>
                </p:nvSpPr>
                <p:spPr>
                  <a:xfrm>
                    <a:off x="6948801" y="242732"/>
                    <a:ext cx="896100" cy="1097400"/>
                  </a:xfrm>
                  <a:custGeom>
                    <a:avLst/>
                    <a:gdLst/>
                    <a:ahLst/>
                    <a:cxnLst/>
                    <a:rect l="l" t="t" r="r" b="b"/>
                    <a:pathLst>
                      <a:path w="35844" h="43896" extrusionOk="0">
                        <a:moveTo>
                          <a:pt x="34902" y="134"/>
                        </a:moveTo>
                        <a:cubicBezTo>
                          <a:pt x="34953" y="134"/>
                          <a:pt x="35001" y="167"/>
                          <a:pt x="35001" y="233"/>
                        </a:cubicBezTo>
                        <a:cubicBezTo>
                          <a:pt x="35003" y="529"/>
                          <a:pt x="34915" y="832"/>
                          <a:pt x="34858" y="1120"/>
                        </a:cubicBezTo>
                        <a:cubicBezTo>
                          <a:pt x="34847" y="1179"/>
                          <a:pt x="34806" y="1204"/>
                          <a:pt x="34762" y="1204"/>
                        </a:cubicBezTo>
                        <a:cubicBezTo>
                          <a:pt x="34695" y="1204"/>
                          <a:pt x="34621" y="1147"/>
                          <a:pt x="34633" y="1060"/>
                        </a:cubicBezTo>
                        <a:cubicBezTo>
                          <a:pt x="34680" y="776"/>
                          <a:pt x="34698" y="476"/>
                          <a:pt x="34798" y="206"/>
                        </a:cubicBezTo>
                        <a:cubicBezTo>
                          <a:pt x="34816" y="157"/>
                          <a:pt x="34860" y="134"/>
                          <a:pt x="34902" y="134"/>
                        </a:cubicBezTo>
                        <a:close/>
                        <a:moveTo>
                          <a:pt x="1850" y="2436"/>
                        </a:moveTo>
                        <a:cubicBezTo>
                          <a:pt x="1896" y="2436"/>
                          <a:pt x="1943" y="2474"/>
                          <a:pt x="1928" y="2534"/>
                        </a:cubicBezTo>
                        <a:cubicBezTo>
                          <a:pt x="1810" y="3011"/>
                          <a:pt x="1832" y="3466"/>
                          <a:pt x="1838" y="3951"/>
                        </a:cubicBezTo>
                        <a:cubicBezTo>
                          <a:pt x="1839" y="4005"/>
                          <a:pt x="1796" y="4034"/>
                          <a:pt x="1753" y="4034"/>
                        </a:cubicBezTo>
                        <a:cubicBezTo>
                          <a:pt x="1718" y="4034"/>
                          <a:pt x="1683" y="4015"/>
                          <a:pt x="1671" y="3975"/>
                        </a:cubicBezTo>
                        <a:cubicBezTo>
                          <a:pt x="1538" y="3490"/>
                          <a:pt x="1621" y="2963"/>
                          <a:pt x="1774" y="2492"/>
                        </a:cubicBezTo>
                        <a:cubicBezTo>
                          <a:pt x="1787" y="2453"/>
                          <a:pt x="1818" y="2436"/>
                          <a:pt x="1850" y="2436"/>
                        </a:cubicBezTo>
                        <a:close/>
                        <a:moveTo>
                          <a:pt x="34782" y="2583"/>
                        </a:moveTo>
                        <a:cubicBezTo>
                          <a:pt x="34814" y="2583"/>
                          <a:pt x="34846" y="2601"/>
                          <a:pt x="34860" y="2641"/>
                        </a:cubicBezTo>
                        <a:cubicBezTo>
                          <a:pt x="35107" y="3363"/>
                          <a:pt x="35068" y="4108"/>
                          <a:pt x="34842" y="4830"/>
                        </a:cubicBezTo>
                        <a:cubicBezTo>
                          <a:pt x="34828" y="4874"/>
                          <a:pt x="34793" y="4892"/>
                          <a:pt x="34758" y="4892"/>
                        </a:cubicBezTo>
                        <a:cubicBezTo>
                          <a:pt x="34705" y="4892"/>
                          <a:pt x="34651" y="4849"/>
                          <a:pt x="34671" y="4782"/>
                        </a:cubicBezTo>
                        <a:cubicBezTo>
                          <a:pt x="34865" y="4083"/>
                          <a:pt x="34842" y="3395"/>
                          <a:pt x="34698" y="2685"/>
                        </a:cubicBezTo>
                        <a:cubicBezTo>
                          <a:pt x="34686" y="2622"/>
                          <a:pt x="34734" y="2583"/>
                          <a:pt x="34782" y="2583"/>
                        </a:cubicBezTo>
                        <a:close/>
                        <a:moveTo>
                          <a:pt x="1887" y="6606"/>
                        </a:moveTo>
                        <a:cubicBezTo>
                          <a:pt x="1918" y="6606"/>
                          <a:pt x="1950" y="6627"/>
                          <a:pt x="1951" y="6669"/>
                        </a:cubicBezTo>
                        <a:cubicBezTo>
                          <a:pt x="1958" y="6953"/>
                          <a:pt x="1988" y="7246"/>
                          <a:pt x="1963" y="7528"/>
                        </a:cubicBezTo>
                        <a:cubicBezTo>
                          <a:pt x="1958" y="7576"/>
                          <a:pt x="1922" y="7601"/>
                          <a:pt x="1887" y="7601"/>
                        </a:cubicBezTo>
                        <a:cubicBezTo>
                          <a:pt x="1851" y="7601"/>
                          <a:pt x="1815" y="7576"/>
                          <a:pt x="1810" y="7528"/>
                        </a:cubicBezTo>
                        <a:cubicBezTo>
                          <a:pt x="1785" y="7246"/>
                          <a:pt x="1815" y="6953"/>
                          <a:pt x="1822" y="6669"/>
                        </a:cubicBezTo>
                        <a:cubicBezTo>
                          <a:pt x="1823" y="6627"/>
                          <a:pt x="1855" y="6606"/>
                          <a:pt x="1887" y="6606"/>
                        </a:cubicBezTo>
                        <a:close/>
                        <a:moveTo>
                          <a:pt x="34768" y="6733"/>
                        </a:moveTo>
                        <a:cubicBezTo>
                          <a:pt x="34808" y="6733"/>
                          <a:pt x="34849" y="6760"/>
                          <a:pt x="34851" y="6812"/>
                        </a:cubicBezTo>
                        <a:cubicBezTo>
                          <a:pt x="34879" y="7431"/>
                          <a:pt x="34890" y="8051"/>
                          <a:pt x="34851" y="8671"/>
                        </a:cubicBezTo>
                        <a:cubicBezTo>
                          <a:pt x="34848" y="8724"/>
                          <a:pt x="34808" y="8750"/>
                          <a:pt x="34769" y="8750"/>
                        </a:cubicBezTo>
                        <a:cubicBezTo>
                          <a:pt x="34730" y="8750"/>
                          <a:pt x="34690" y="8724"/>
                          <a:pt x="34687" y="8671"/>
                        </a:cubicBezTo>
                        <a:cubicBezTo>
                          <a:pt x="34645" y="8051"/>
                          <a:pt x="34657" y="7431"/>
                          <a:pt x="34687" y="6812"/>
                        </a:cubicBezTo>
                        <a:cubicBezTo>
                          <a:pt x="34689" y="6759"/>
                          <a:pt x="34729" y="6733"/>
                          <a:pt x="34768" y="6733"/>
                        </a:cubicBezTo>
                        <a:close/>
                        <a:moveTo>
                          <a:pt x="1743" y="9606"/>
                        </a:moveTo>
                        <a:cubicBezTo>
                          <a:pt x="1775" y="9606"/>
                          <a:pt x="1808" y="9629"/>
                          <a:pt x="1810" y="9673"/>
                        </a:cubicBezTo>
                        <a:cubicBezTo>
                          <a:pt x="1831" y="10146"/>
                          <a:pt x="1896" y="10656"/>
                          <a:pt x="1828" y="11125"/>
                        </a:cubicBezTo>
                        <a:cubicBezTo>
                          <a:pt x="1823" y="11167"/>
                          <a:pt x="1783" y="11189"/>
                          <a:pt x="1743" y="11189"/>
                        </a:cubicBezTo>
                        <a:cubicBezTo>
                          <a:pt x="1703" y="11189"/>
                          <a:pt x="1662" y="11167"/>
                          <a:pt x="1655" y="11125"/>
                        </a:cubicBezTo>
                        <a:cubicBezTo>
                          <a:pt x="1589" y="10656"/>
                          <a:pt x="1655" y="10146"/>
                          <a:pt x="1677" y="9673"/>
                        </a:cubicBezTo>
                        <a:cubicBezTo>
                          <a:pt x="1678" y="9629"/>
                          <a:pt x="1710" y="9606"/>
                          <a:pt x="1743" y="9606"/>
                        </a:cubicBezTo>
                        <a:close/>
                        <a:moveTo>
                          <a:pt x="34768" y="10893"/>
                        </a:moveTo>
                        <a:cubicBezTo>
                          <a:pt x="34800" y="10893"/>
                          <a:pt x="34834" y="10915"/>
                          <a:pt x="34837" y="10959"/>
                        </a:cubicBezTo>
                        <a:cubicBezTo>
                          <a:pt x="34885" y="11675"/>
                          <a:pt x="34865" y="12387"/>
                          <a:pt x="34846" y="13103"/>
                        </a:cubicBezTo>
                        <a:cubicBezTo>
                          <a:pt x="34844" y="13153"/>
                          <a:pt x="34806" y="13178"/>
                          <a:pt x="34768" y="13178"/>
                        </a:cubicBezTo>
                        <a:cubicBezTo>
                          <a:pt x="34731" y="13178"/>
                          <a:pt x="34693" y="13153"/>
                          <a:pt x="34692" y="13103"/>
                        </a:cubicBezTo>
                        <a:cubicBezTo>
                          <a:pt x="34673" y="12387"/>
                          <a:pt x="34653" y="11675"/>
                          <a:pt x="34701" y="10959"/>
                        </a:cubicBezTo>
                        <a:cubicBezTo>
                          <a:pt x="34703" y="10915"/>
                          <a:pt x="34735" y="10893"/>
                          <a:pt x="34768" y="10893"/>
                        </a:cubicBezTo>
                        <a:close/>
                        <a:moveTo>
                          <a:pt x="1886" y="13029"/>
                        </a:moveTo>
                        <a:cubicBezTo>
                          <a:pt x="1924" y="13029"/>
                          <a:pt x="1962" y="13053"/>
                          <a:pt x="1963" y="13103"/>
                        </a:cubicBezTo>
                        <a:cubicBezTo>
                          <a:pt x="1977" y="13572"/>
                          <a:pt x="2029" y="14065"/>
                          <a:pt x="1967" y="14533"/>
                        </a:cubicBezTo>
                        <a:cubicBezTo>
                          <a:pt x="1960" y="14585"/>
                          <a:pt x="1924" y="14611"/>
                          <a:pt x="1887" y="14611"/>
                        </a:cubicBezTo>
                        <a:cubicBezTo>
                          <a:pt x="1850" y="14611"/>
                          <a:pt x="1813" y="14585"/>
                          <a:pt x="1806" y="14533"/>
                        </a:cubicBezTo>
                        <a:cubicBezTo>
                          <a:pt x="1743" y="14067"/>
                          <a:pt x="1796" y="13572"/>
                          <a:pt x="1808" y="13103"/>
                        </a:cubicBezTo>
                        <a:cubicBezTo>
                          <a:pt x="1810" y="13053"/>
                          <a:pt x="1849" y="13029"/>
                          <a:pt x="1886" y="13029"/>
                        </a:cubicBezTo>
                        <a:close/>
                        <a:moveTo>
                          <a:pt x="34769" y="15596"/>
                        </a:moveTo>
                        <a:cubicBezTo>
                          <a:pt x="34810" y="15596"/>
                          <a:pt x="34850" y="15623"/>
                          <a:pt x="34851" y="15676"/>
                        </a:cubicBezTo>
                        <a:cubicBezTo>
                          <a:pt x="34877" y="16345"/>
                          <a:pt x="34874" y="17010"/>
                          <a:pt x="34856" y="17678"/>
                        </a:cubicBezTo>
                        <a:cubicBezTo>
                          <a:pt x="34853" y="17734"/>
                          <a:pt x="34811" y="17762"/>
                          <a:pt x="34769" y="17762"/>
                        </a:cubicBezTo>
                        <a:cubicBezTo>
                          <a:pt x="34726" y="17762"/>
                          <a:pt x="34684" y="17733"/>
                          <a:pt x="34682" y="17678"/>
                        </a:cubicBezTo>
                        <a:cubicBezTo>
                          <a:pt x="34661" y="17010"/>
                          <a:pt x="34659" y="16345"/>
                          <a:pt x="34685" y="15676"/>
                        </a:cubicBezTo>
                        <a:cubicBezTo>
                          <a:pt x="34687" y="15623"/>
                          <a:pt x="34728" y="15596"/>
                          <a:pt x="34769" y="15596"/>
                        </a:cubicBezTo>
                        <a:close/>
                        <a:moveTo>
                          <a:pt x="1620" y="16466"/>
                        </a:moveTo>
                        <a:cubicBezTo>
                          <a:pt x="1646" y="16466"/>
                          <a:pt x="1671" y="16480"/>
                          <a:pt x="1681" y="16512"/>
                        </a:cubicBezTo>
                        <a:cubicBezTo>
                          <a:pt x="1838" y="17043"/>
                          <a:pt x="1991" y="17731"/>
                          <a:pt x="1826" y="18274"/>
                        </a:cubicBezTo>
                        <a:cubicBezTo>
                          <a:pt x="1812" y="18321"/>
                          <a:pt x="1774" y="18343"/>
                          <a:pt x="1736" y="18343"/>
                        </a:cubicBezTo>
                        <a:cubicBezTo>
                          <a:pt x="1688" y="18343"/>
                          <a:pt x="1639" y="18309"/>
                          <a:pt x="1635" y="18248"/>
                        </a:cubicBezTo>
                        <a:cubicBezTo>
                          <a:pt x="1619" y="17982"/>
                          <a:pt x="1669" y="17715"/>
                          <a:pt x="1663" y="17445"/>
                        </a:cubicBezTo>
                        <a:cubicBezTo>
                          <a:pt x="1655" y="17142"/>
                          <a:pt x="1617" y="16844"/>
                          <a:pt x="1552" y="16548"/>
                        </a:cubicBezTo>
                        <a:cubicBezTo>
                          <a:pt x="1542" y="16498"/>
                          <a:pt x="1582" y="16466"/>
                          <a:pt x="1620" y="16466"/>
                        </a:cubicBezTo>
                        <a:close/>
                        <a:moveTo>
                          <a:pt x="1743" y="19890"/>
                        </a:moveTo>
                        <a:cubicBezTo>
                          <a:pt x="1781" y="19890"/>
                          <a:pt x="1819" y="19915"/>
                          <a:pt x="1822" y="19966"/>
                        </a:cubicBezTo>
                        <a:cubicBezTo>
                          <a:pt x="1848" y="20441"/>
                          <a:pt x="1884" y="20920"/>
                          <a:pt x="1845" y="21395"/>
                        </a:cubicBezTo>
                        <a:cubicBezTo>
                          <a:pt x="1839" y="21461"/>
                          <a:pt x="1791" y="21494"/>
                          <a:pt x="1743" y="21494"/>
                        </a:cubicBezTo>
                        <a:cubicBezTo>
                          <a:pt x="1694" y="21494"/>
                          <a:pt x="1646" y="21461"/>
                          <a:pt x="1642" y="21395"/>
                        </a:cubicBezTo>
                        <a:cubicBezTo>
                          <a:pt x="1602" y="20919"/>
                          <a:pt x="1639" y="20441"/>
                          <a:pt x="1665" y="19966"/>
                        </a:cubicBezTo>
                        <a:cubicBezTo>
                          <a:pt x="1667" y="19915"/>
                          <a:pt x="1705" y="19890"/>
                          <a:pt x="1743" y="19890"/>
                        </a:cubicBezTo>
                        <a:close/>
                        <a:moveTo>
                          <a:pt x="34769" y="20031"/>
                        </a:moveTo>
                        <a:cubicBezTo>
                          <a:pt x="34808" y="20031"/>
                          <a:pt x="34848" y="20057"/>
                          <a:pt x="34849" y="20109"/>
                        </a:cubicBezTo>
                        <a:cubicBezTo>
                          <a:pt x="34867" y="20682"/>
                          <a:pt x="34860" y="21252"/>
                          <a:pt x="34835" y="21825"/>
                        </a:cubicBezTo>
                        <a:cubicBezTo>
                          <a:pt x="34833" y="21867"/>
                          <a:pt x="34800" y="21889"/>
                          <a:pt x="34768" y="21889"/>
                        </a:cubicBezTo>
                        <a:cubicBezTo>
                          <a:pt x="34736" y="21889"/>
                          <a:pt x="34704" y="21867"/>
                          <a:pt x="34703" y="21825"/>
                        </a:cubicBezTo>
                        <a:cubicBezTo>
                          <a:pt x="34678" y="21252"/>
                          <a:pt x="34671" y="20682"/>
                          <a:pt x="34689" y="20109"/>
                        </a:cubicBezTo>
                        <a:cubicBezTo>
                          <a:pt x="34690" y="20057"/>
                          <a:pt x="34730" y="20031"/>
                          <a:pt x="34769" y="20031"/>
                        </a:cubicBezTo>
                        <a:close/>
                        <a:moveTo>
                          <a:pt x="1819" y="23627"/>
                        </a:moveTo>
                        <a:cubicBezTo>
                          <a:pt x="1849" y="23627"/>
                          <a:pt x="1880" y="23647"/>
                          <a:pt x="1882" y="23686"/>
                        </a:cubicBezTo>
                        <a:cubicBezTo>
                          <a:pt x="1921" y="24256"/>
                          <a:pt x="1967" y="24827"/>
                          <a:pt x="1961" y="25399"/>
                        </a:cubicBezTo>
                        <a:cubicBezTo>
                          <a:pt x="1961" y="25450"/>
                          <a:pt x="1924" y="25474"/>
                          <a:pt x="1887" y="25474"/>
                        </a:cubicBezTo>
                        <a:cubicBezTo>
                          <a:pt x="1848" y="25474"/>
                          <a:pt x="1809" y="25449"/>
                          <a:pt x="1806" y="25399"/>
                        </a:cubicBezTo>
                        <a:cubicBezTo>
                          <a:pt x="1757" y="24829"/>
                          <a:pt x="1762" y="24258"/>
                          <a:pt x="1760" y="23686"/>
                        </a:cubicBezTo>
                        <a:cubicBezTo>
                          <a:pt x="1760" y="23646"/>
                          <a:pt x="1789" y="23627"/>
                          <a:pt x="1819" y="23627"/>
                        </a:cubicBezTo>
                        <a:close/>
                        <a:moveTo>
                          <a:pt x="34625" y="24312"/>
                        </a:moveTo>
                        <a:cubicBezTo>
                          <a:pt x="34669" y="24312"/>
                          <a:pt x="34712" y="24340"/>
                          <a:pt x="34715" y="24397"/>
                        </a:cubicBezTo>
                        <a:cubicBezTo>
                          <a:pt x="34733" y="24970"/>
                          <a:pt x="34719" y="25542"/>
                          <a:pt x="34708" y="26112"/>
                        </a:cubicBezTo>
                        <a:cubicBezTo>
                          <a:pt x="34708" y="26166"/>
                          <a:pt x="34667" y="26193"/>
                          <a:pt x="34626" y="26193"/>
                        </a:cubicBezTo>
                        <a:cubicBezTo>
                          <a:pt x="34584" y="26193"/>
                          <a:pt x="34543" y="26166"/>
                          <a:pt x="34541" y="26112"/>
                        </a:cubicBezTo>
                        <a:cubicBezTo>
                          <a:pt x="34532" y="25542"/>
                          <a:pt x="34519" y="24970"/>
                          <a:pt x="34537" y="24397"/>
                        </a:cubicBezTo>
                        <a:cubicBezTo>
                          <a:pt x="34538" y="24340"/>
                          <a:pt x="34582" y="24312"/>
                          <a:pt x="34625" y="24312"/>
                        </a:cubicBezTo>
                        <a:close/>
                        <a:moveTo>
                          <a:pt x="1885" y="27046"/>
                        </a:moveTo>
                        <a:cubicBezTo>
                          <a:pt x="1920" y="27046"/>
                          <a:pt x="1953" y="27069"/>
                          <a:pt x="1956" y="27114"/>
                        </a:cubicBezTo>
                        <a:cubicBezTo>
                          <a:pt x="1983" y="27680"/>
                          <a:pt x="2015" y="28264"/>
                          <a:pt x="1975" y="28829"/>
                        </a:cubicBezTo>
                        <a:cubicBezTo>
                          <a:pt x="1971" y="28886"/>
                          <a:pt x="1929" y="28914"/>
                          <a:pt x="1886" y="28914"/>
                        </a:cubicBezTo>
                        <a:cubicBezTo>
                          <a:pt x="1844" y="28914"/>
                          <a:pt x="1801" y="28886"/>
                          <a:pt x="1796" y="28829"/>
                        </a:cubicBezTo>
                        <a:cubicBezTo>
                          <a:pt x="1757" y="28264"/>
                          <a:pt x="1787" y="27680"/>
                          <a:pt x="1815" y="27114"/>
                        </a:cubicBezTo>
                        <a:cubicBezTo>
                          <a:pt x="1817" y="27069"/>
                          <a:pt x="1851" y="27046"/>
                          <a:pt x="1885" y="27046"/>
                        </a:cubicBezTo>
                        <a:close/>
                        <a:moveTo>
                          <a:pt x="34768" y="28190"/>
                        </a:moveTo>
                        <a:cubicBezTo>
                          <a:pt x="34803" y="28190"/>
                          <a:pt x="34837" y="28212"/>
                          <a:pt x="34839" y="28257"/>
                        </a:cubicBezTo>
                        <a:cubicBezTo>
                          <a:pt x="34863" y="28783"/>
                          <a:pt x="34849" y="29306"/>
                          <a:pt x="34837" y="29829"/>
                        </a:cubicBezTo>
                        <a:cubicBezTo>
                          <a:pt x="34836" y="29873"/>
                          <a:pt x="34803" y="29895"/>
                          <a:pt x="34769" y="29895"/>
                        </a:cubicBezTo>
                        <a:cubicBezTo>
                          <a:pt x="34735" y="29895"/>
                          <a:pt x="34702" y="29873"/>
                          <a:pt x="34701" y="29829"/>
                        </a:cubicBezTo>
                        <a:cubicBezTo>
                          <a:pt x="34687" y="29306"/>
                          <a:pt x="34675" y="28783"/>
                          <a:pt x="34698" y="28257"/>
                        </a:cubicBezTo>
                        <a:cubicBezTo>
                          <a:pt x="34700" y="28212"/>
                          <a:pt x="34734" y="28190"/>
                          <a:pt x="34768" y="28190"/>
                        </a:cubicBezTo>
                        <a:close/>
                        <a:moveTo>
                          <a:pt x="1747" y="30911"/>
                        </a:moveTo>
                        <a:cubicBezTo>
                          <a:pt x="1773" y="30911"/>
                          <a:pt x="1799" y="30924"/>
                          <a:pt x="1810" y="30954"/>
                        </a:cubicBezTo>
                        <a:cubicBezTo>
                          <a:pt x="1974" y="31386"/>
                          <a:pt x="2041" y="31827"/>
                          <a:pt x="1956" y="32282"/>
                        </a:cubicBezTo>
                        <a:cubicBezTo>
                          <a:pt x="1949" y="32321"/>
                          <a:pt x="1916" y="32338"/>
                          <a:pt x="1883" y="32338"/>
                        </a:cubicBezTo>
                        <a:cubicBezTo>
                          <a:pt x="1841" y="32338"/>
                          <a:pt x="1797" y="32310"/>
                          <a:pt x="1801" y="32261"/>
                        </a:cubicBezTo>
                        <a:cubicBezTo>
                          <a:pt x="1836" y="31827"/>
                          <a:pt x="1818" y="31404"/>
                          <a:pt x="1689" y="30988"/>
                        </a:cubicBezTo>
                        <a:cubicBezTo>
                          <a:pt x="1673" y="30940"/>
                          <a:pt x="1710" y="30911"/>
                          <a:pt x="1747" y="30911"/>
                        </a:cubicBezTo>
                        <a:close/>
                        <a:moveTo>
                          <a:pt x="34769" y="31619"/>
                        </a:moveTo>
                        <a:cubicBezTo>
                          <a:pt x="34803" y="31619"/>
                          <a:pt x="34837" y="31642"/>
                          <a:pt x="34842" y="31688"/>
                        </a:cubicBezTo>
                        <a:cubicBezTo>
                          <a:pt x="34885" y="32211"/>
                          <a:pt x="34869" y="32741"/>
                          <a:pt x="34837" y="33261"/>
                        </a:cubicBezTo>
                        <a:cubicBezTo>
                          <a:pt x="34835" y="33306"/>
                          <a:pt x="34802" y="33328"/>
                          <a:pt x="34769" y="33328"/>
                        </a:cubicBezTo>
                        <a:cubicBezTo>
                          <a:pt x="34736" y="33328"/>
                          <a:pt x="34702" y="33306"/>
                          <a:pt x="34698" y="33261"/>
                        </a:cubicBezTo>
                        <a:cubicBezTo>
                          <a:pt x="34666" y="32741"/>
                          <a:pt x="34650" y="32211"/>
                          <a:pt x="34696" y="31688"/>
                        </a:cubicBezTo>
                        <a:cubicBezTo>
                          <a:pt x="34700" y="31642"/>
                          <a:pt x="34734" y="31619"/>
                          <a:pt x="34769" y="31619"/>
                        </a:cubicBezTo>
                        <a:close/>
                        <a:moveTo>
                          <a:pt x="19057" y="33704"/>
                        </a:moveTo>
                        <a:cubicBezTo>
                          <a:pt x="19065" y="33704"/>
                          <a:pt x="19073" y="33705"/>
                          <a:pt x="19081" y="33708"/>
                        </a:cubicBezTo>
                        <a:cubicBezTo>
                          <a:pt x="19632" y="33913"/>
                          <a:pt x="20159" y="34159"/>
                          <a:pt x="20638" y="34507"/>
                        </a:cubicBezTo>
                        <a:cubicBezTo>
                          <a:pt x="20711" y="34559"/>
                          <a:pt x="20669" y="34667"/>
                          <a:pt x="20594" y="34667"/>
                        </a:cubicBezTo>
                        <a:cubicBezTo>
                          <a:pt x="20580" y="34667"/>
                          <a:pt x="20565" y="34664"/>
                          <a:pt x="20549" y="34655"/>
                        </a:cubicBezTo>
                        <a:cubicBezTo>
                          <a:pt x="20051" y="34372"/>
                          <a:pt x="19547" y="34088"/>
                          <a:pt x="19016" y="33861"/>
                        </a:cubicBezTo>
                        <a:cubicBezTo>
                          <a:pt x="18939" y="33827"/>
                          <a:pt x="18983" y="33704"/>
                          <a:pt x="19057" y="33704"/>
                        </a:cubicBezTo>
                        <a:close/>
                        <a:moveTo>
                          <a:pt x="16621" y="33615"/>
                        </a:moveTo>
                        <a:cubicBezTo>
                          <a:pt x="16706" y="33615"/>
                          <a:pt x="16742" y="33735"/>
                          <a:pt x="16666" y="33787"/>
                        </a:cubicBezTo>
                        <a:cubicBezTo>
                          <a:pt x="16151" y="34129"/>
                          <a:pt x="15560" y="34366"/>
                          <a:pt x="15031" y="34692"/>
                        </a:cubicBezTo>
                        <a:cubicBezTo>
                          <a:pt x="15016" y="34702"/>
                          <a:pt x="15000" y="34706"/>
                          <a:pt x="14986" y="34706"/>
                        </a:cubicBezTo>
                        <a:cubicBezTo>
                          <a:pt x="14912" y="34706"/>
                          <a:pt x="14868" y="34594"/>
                          <a:pt x="14944" y="34539"/>
                        </a:cubicBezTo>
                        <a:cubicBezTo>
                          <a:pt x="15439" y="34182"/>
                          <a:pt x="15998" y="33780"/>
                          <a:pt x="16594" y="33619"/>
                        </a:cubicBezTo>
                        <a:cubicBezTo>
                          <a:pt x="16604" y="33616"/>
                          <a:pt x="16612" y="33615"/>
                          <a:pt x="16621" y="33615"/>
                        </a:cubicBezTo>
                        <a:close/>
                        <a:moveTo>
                          <a:pt x="12188" y="35647"/>
                        </a:moveTo>
                        <a:cubicBezTo>
                          <a:pt x="12274" y="35647"/>
                          <a:pt x="12333" y="35775"/>
                          <a:pt x="12240" y="35814"/>
                        </a:cubicBezTo>
                        <a:cubicBezTo>
                          <a:pt x="11808" y="35999"/>
                          <a:pt x="11332" y="36108"/>
                          <a:pt x="10880" y="36233"/>
                        </a:cubicBezTo>
                        <a:cubicBezTo>
                          <a:pt x="10872" y="36235"/>
                          <a:pt x="10864" y="36236"/>
                          <a:pt x="10857" y="36236"/>
                        </a:cubicBezTo>
                        <a:cubicBezTo>
                          <a:pt x="10773" y="36236"/>
                          <a:pt x="10747" y="36107"/>
                          <a:pt x="10836" y="36076"/>
                        </a:cubicBezTo>
                        <a:cubicBezTo>
                          <a:pt x="11272" y="35923"/>
                          <a:pt x="11718" y="35742"/>
                          <a:pt x="12171" y="35648"/>
                        </a:cubicBezTo>
                        <a:cubicBezTo>
                          <a:pt x="12176" y="35647"/>
                          <a:pt x="12182" y="35647"/>
                          <a:pt x="12188" y="35647"/>
                        </a:cubicBezTo>
                        <a:close/>
                        <a:moveTo>
                          <a:pt x="1600" y="34479"/>
                        </a:moveTo>
                        <a:cubicBezTo>
                          <a:pt x="1635" y="34479"/>
                          <a:pt x="1670" y="34503"/>
                          <a:pt x="1671" y="34549"/>
                        </a:cubicBezTo>
                        <a:cubicBezTo>
                          <a:pt x="1685" y="35114"/>
                          <a:pt x="1741" y="35699"/>
                          <a:pt x="1685" y="36265"/>
                        </a:cubicBezTo>
                        <a:cubicBezTo>
                          <a:pt x="1680" y="36319"/>
                          <a:pt x="1640" y="36346"/>
                          <a:pt x="1600" y="36346"/>
                        </a:cubicBezTo>
                        <a:cubicBezTo>
                          <a:pt x="1560" y="36346"/>
                          <a:pt x="1520" y="36319"/>
                          <a:pt x="1514" y="36265"/>
                        </a:cubicBezTo>
                        <a:cubicBezTo>
                          <a:pt x="1459" y="35699"/>
                          <a:pt x="1512" y="35114"/>
                          <a:pt x="1528" y="34549"/>
                        </a:cubicBezTo>
                        <a:cubicBezTo>
                          <a:pt x="1529" y="34503"/>
                          <a:pt x="1565" y="34479"/>
                          <a:pt x="1600" y="34479"/>
                        </a:cubicBezTo>
                        <a:close/>
                        <a:moveTo>
                          <a:pt x="23056" y="35432"/>
                        </a:moveTo>
                        <a:cubicBezTo>
                          <a:pt x="23083" y="35432"/>
                          <a:pt x="23109" y="35443"/>
                          <a:pt x="23129" y="35468"/>
                        </a:cubicBezTo>
                        <a:cubicBezTo>
                          <a:pt x="23426" y="35842"/>
                          <a:pt x="23809" y="36112"/>
                          <a:pt x="24244" y="36313"/>
                        </a:cubicBezTo>
                        <a:cubicBezTo>
                          <a:pt x="24342" y="36359"/>
                          <a:pt x="24287" y="36509"/>
                          <a:pt x="24193" y="36509"/>
                        </a:cubicBezTo>
                        <a:cubicBezTo>
                          <a:pt x="24184" y="36509"/>
                          <a:pt x="24174" y="36508"/>
                          <a:pt x="24163" y="36504"/>
                        </a:cubicBezTo>
                        <a:cubicBezTo>
                          <a:pt x="23664" y="36341"/>
                          <a:pt x="23265" y="36020"/>
                          <a:pt x="22951" y="35604"/>
                        </a:cubicBezTo>
                        <a:cubicBezTo>
                          <a:pt x="22894" y="35526"/>
                          <a:pt x="22977" y="35432"/>
                          <a:pt x="23056" y="35432"/>
                        </a:cubicBezTo>
                        <a:close/>
                        <a:moveTo>
                          <a:pt x="34625" y="35189"/>
                        </a:moveTo>
                        <a:cubicBezTo>
                          <a:pt x="34661" y="35189"/>
                          <a:pt x="34696" y="35213"/>
                          <a:pt x="34698" y="35263"/>
                        </a:cubicBezTo>
                        <a:cubicBezTo>
                          <a:pt x="34734" y="35879"/>
                          <a:pt x="34682" y="36504"/>
                          <a:pt x="34664" y="37121"/>
                        </a:cubicBezTo>
                        <a:cubicBezTo>
                          <a:pt x="34662" y="37170"/>
                          <a:pt x="34623" y="37194"/>
                          <a:pt x="34586" y="37194"/>
                        </a:cubicBezTo>
                        <a:cubicBezTo>
                          <a:pt x="34548" y="37194"/>
                          <a:pt x="34512" y="37170"/>
                          <a:pt x="34512" y="37121"/>
                        </a:cubicBezTo>
                        <a:cubicBezTo>
                          <a:pt x="34516" y="36505"/>
                          <a:pt x="34488" y="35877"/>
                          <a:pt x="34546" y="35263"/>
                        </a:cubicBezTo>
                        <a:cubicBezTo>
                          <a:pt x="34551" y="35214"/>
                          <a:pt x="34588" y="35189"/>
                          <a:pt x="34625" y="35189"/>
                        </a:cubicBezTo>
                        <a:close/>
                        <a:moveTo>
                          <a:pt x="9046" y="37193"/>
                        </a:moveTo>
                        <a:cubicBezTo>
                          <a:pt x="9138" y="37193"/>
                          <a:pt x="9190" y="37335"/>
                          <a:pt x="9097" y="37382"/>
                        </a:cubicBezTo>
                        <a:cubicBezTo>
                          <a:pt x="8633" y="37611"/>
                          <a:pt x="8125" y="37780"/>
                          <a:pt x="7638" y="37950"/>
                        </a:cubicBezTo>
                        <a:cubicBezTo>
                          <a:pt x="7628" y="37954"/>
                          <a:pt x="7618" y="37955"/>
                          <a:pt x="7609" y="37955"/>
                        </a:cubicBezTo>
                        <a:cubicBezTo>
                          <a:pt x="7520" y="37955"/>
                          <a:pt x="7468" y="37808"/>
                          <a:pt x="7562" y="37768"/>
                        </a:cubicBezTo>
                        <a:cubicBezTo>
                          <a:pt x="8035" y="37565"/>
                          <a:pt x="8524" y="37343"/>
                          <a:pt x="9019" y="37197"/>
                        </a:cubicBezTo>
                        <a:cubicBezTo>
                          <a:pt x="9028" y="37195"/>
                          <a:pt x="9038" y="37193"/>
                          <a:pt x="9046" y="37193"/>
                        </a:cubicBezTo>
                        <a:close/>
                        <a:moveTo>
                          <a:pt x="26911" y="37720"/>
                        </a:moveTo>
                        <a:cubicBezTo>
                          <a:pt x="26919" y="37720"/>
                          <a:pt x="26927" y="37721"/>
                          <a:pt x="26936" y="37724"/>
                        </a:cubicBezTo>
                        <a:cubicBezTo>
                          <a:pt x="27539" y="37892"/>
                          <a:pt x="28148" y="38124"/>
                          <a:pt x="28652" y="38497"/>
                        </a:cubicBezTo>
                        <a:cubicBezTo>
                          <a:pt x="28723" y="38552"/>
                          <a:pt x="28683" y="38654"/>
                          <a:pt x="28610" y="38654"/>
                        </a:cubicBezTo>
                        <a:cubicBezTo>
                          <a:pt x="28596" y="38654"/>
                          <a:pt x="28582" y="38650"/>
                          <a:pt x="28567" y="38643"/>
                        </a:cubicBezTo>
                        <a:cubicBezTo>
                          <a:pt x="28014" y="38363"/>
                          <a:pt x="27485" y="38077"/>
                          <a:pt x="26893" y="37887"/>
                        </a:cubicBezTo>
                        <a:cubicBezTo>
                          <a:pt x="26797" y="37856"/>
                          <a:pt x="26825" y="37720"/>
                          <a:pt x="26911" y="37720"/>
                        </a:cubicBezTo>
                        <a:close/>
                        <a:moveTo>
                          <a:pt x="5312" y="38896"/>
                        </a:moveTo>
                        <a:cubicBezTo>
                          <a:pt x="5385" y="38896"/>
                          <a:pt x="5434" y="39001"/>
                          <a:pt x="5355" y="39044"/>
                        </a:cubicBezTo>
                        <a:cubicBezTo>
                          <a:pt x="4930" y="39291"/>
                          <a:pt x="4491" y="39508"/>
                          <a:pt x="4055" y="39734"/>
                        </a:cubicBezTo>
                        <a:cubicBezTo>
                          <a:pt x="4041" y="39742"/>
                          <a:pt x="4027" y="39745"/>
                          <a:pt x="4013" y="39745"/>
                        </a:cubicBezTo>
                        <a:cubicBezTo>
                          <a:pt x="3936" y="39745"/>
                          <a:pt x="3886" y="39633"/>
                          <a:pt x="3969" y="39587"/>
                        </a:cubicBezTo>
                        <a:cubicBezTo>
                          <a:pt x="4401" y="39356"/>
                          <a:pt x="4830" y="39116"/>
                          <a:pt x="5274" y="38906"/>
                        </a:cubicBezTo>
                        <a:cubicBezTo>
                          <a:pt x="5287" y="38899"/>
                          <a:pt x="5300" y="38896"/>
                          <a:pt x="5312" y="38896"/>
                        </a:cubicBezTo>
                        <a:close/>
                        <a:moveTo>
                          <a:pt x="1743" y="38347"/>
                        </a:moveTo>
                        <a:cubicBezTo>
                          <a:pt x="1774" y="38347"/>
                          <a:pt x="1805" y="38368"/>
                          <a:pt x="1806" y="38410"/>
                        </a:cubicBezTo>
                        <a:cubicBezTo>
                          <a:pt x="1826" y="38830"/>
                          <a:pt x="1882" y="39275"/>
                          <a:pt x="1832" y="39695"/>
                        </a:cubicBezTo>
                        <a:cubicBezTo>
                          <a:pt x="1825" y="39752"/>
                          <a:pt x="1784" y="39780"/>
                          <a:pt x="1742" y="39780"/>
                        </a:cubicBezTo>
                        <a:cubicBezTo>
                          <a:pt x="1701" y="39780"/>
                          <a:pt x="1660" y="39752"/>
                          <a:pt x="1653" y="39695"/>
                        </a:cubicBezTo>
                        <a:cubicBezTo>
                          <a:pt x="1603" y="39275"/>
                          <a:pt x="1658" y="38830"/>
                          <a:pt x="1679" y="38410"/>
                        </a:cubicBezTo>
                        <a:cubicBezTo>
                          <a:pt x="1681" y="38368"/>
                          <a:pt x="1712" y="38347"/>
                          <a:pt x="1743" y="38347"/>
                        </a:cubicBezTo>
                        <a:close/>
                        <a:moveTo>
                          <a:pt x="34625" y="38903"/>
                        </a:moveTo>
                        <a:cubicBezTo>
                          <a:pt x="34664" y="38903"/>
                          <a:pt x="34703" y="38928"/>
                          <a:pt x="34706" y="38979"/>
                        </a:cubicBezTo>
                        <a:cubicBezTo>
                          <a:pt x="34722" y="39410"/>
                          <a:pt x="34724" y="39839"/>
                          <a:pt x="34703" y="40265"/>
                        </a:cubicBezTo>
                        <a:cubicBezTo>
                          <a:pt x="34701" y="40316"/>
                          <a:pt x="34663" y="40342"/>
                          <a:pt x="34626" y="40342"/>
                        </a:cubicBezTo>
                        <a:cubicBezTo>
                          <a:pt x="34588" y="40342"/>
                          <a:pt x="34551" y="40316"/>
                          <a:pt x="34549" y="40265"/>
                        </a:cubicBezTo>
                        <a:cubicBezTo>
                          <a:pt x="34525" y="39838"/>
                          <a:pt x="34530" y="39409"/>
                          <a:pt x="34546" y="38979"/>
                        </a:cubicBezTo>
                        <a:cubicBezTo>
                          <a:pt x="34547" y="38928"/>
                          <a:pt x="34586" y="38903"/>
                          <a:pt x="34625" y="38903"/>
                        </a:cubicBezTo>
                        <a:close/>
                        <a:moveTo>
                          <a:pt x="30910" y="39599"/>
                        </a:moveTo>
                        <a:cubicBezTo>
                          <a:pt x="30925" y="39599"/>
                          <a:pt x="30942" y="39603"/>
                          <a:pt x="30958" y="39611"/>
                        </a:cubicBezTo>
                        <a:cubicBezTo>
                          <a:pt x="31575" y="39897"/>
                          <a:pt x="32209" y="40162"/>
                          <a:pt x="32805" y="40490"/>
                        </a:cubicBezTo>
                        <a:cubicBezTo>
                          <a:pt x="32894" y="40539"/>
                          <a:pt x="32848" y="40681"/>
                          <a:pt x="32761" y="40681"/>
                        </a:cubicBezTo>
                        <a:cubicBezTo>
                          <a:pt x="32751" y="40681"/>
                          <a:pt x="32740" y="40679"/>
                          <a:pt x="32729" y="40675"/>
                        </a:cubicBezTo>
                        <a:cubicBezTo>
                          <a:pt x="32090" y="40416"/>
                          <a:pt x="31473" y="40090"/>
                          <a:pt x="30852" y="39792"/>
                        </a:cubicBezTo>
                        <a:cubicBezTo>
                          <a:pt x="30746" y="39740"/>
                          <a:pt x="30811" y="39599"/>
                          <a:pt x="30910" y="39599"/>
                        </a:cubicBezTo>
                        <a:close/>
                        <a:moveTo>
                          <a:pt x="17310" y="0"/>
                        </a:moveTo>
                        <a:cubicBezTo>
                          <a:pt x="13089" y="0"/>
                          <a:pt x="8862" y="77"/>
                          <a:pt x="4639" y="77"/>
                        </a:cubicBezTo>
                        <a:cubicBezTo>
                          <a:pt x="3665" y="77"/>
                          <a:pt x="2692" y="73"/>
                          <a:pt x="1718" y="63"/>
                        </a:cubicBezTo>
                        <a:lnTo>
                          <a:pt x="1718" y="63"/>
                        </a:lnTo>
                        <a:cubicBezTo>
                          <a:pt x="1753" y="416"/>
                          <a:pt x="1790" y="804"/>
                          <a:pt x="1701" y="1122"/>
                        </a:cubicBezTo>
                        <a:cubicBezTo>
                          <a:pt x="1688" y="1173"/>
                          <a:pt x="1644" y="1198"/>
                          <a:pt x="1601" y="1198"/>
                        </a:cubicBezTo>
                        <a:cubicBezTo>
                          <a:pt x="1557" y="1198"/>
                          <a:pt x="1512" y="1172"/>
                          <a:pt x="1498" y="1122"/>
                        </a:cubicBezTo>
                        <a:cubicBezTo>
                          <a:pt x="1409" y="804"/>
                          <a:pt x="1448" y="414"/>
                          <a:pt x="1482" y="60"/>
                        </a:cubicBezTo>
                        <a:cubicBezTo>
                          <a:pt x="1044" y="56"/>
                          <a:pt x="605" y="54"/>
                          <a:pt x="166" y="44"/>
                        </a:cubicBezTo>
                        <a:lnTo>
                          <a:pt x="166" y="44"/>
                        </a:lnTo>
                        <a:cubicBezTo>
                          <a:pt x="168" y="60"/>
                          <a:pt x="174" y="72"/>
                          <a:pt x="174" y="88"/>
                        </a:cubicBezTo>
                        <a:cubicBezTo>
                          <a:pt x="164" y="7257"/>
                          <a:pt x="166" y="14429"/>
                          <a:pt x="130" y="21600"/>
                        </a:cubicBezTo>
                        <a:cubicBezTo>
                          <a:pt x="111" y="25184"/>
                          <a:pt x="116" y="28770"/>
                          <a:pt x="106" y="32356"/>
                        </a:cubicBezTo>
                        <a:cubicBezTo>
                          <a:pt x="97" y="35877"/>
                          <a:pt x="190" y="39430"/>
                          <a:pt x="1" y="42947"/>
                        </a:cubicBezTo>
                        <a:lnTo>
                          <a:pt x="3" y="42947"/>
                        </a:lnTo>
                        <a:cubicBezTo>
                          <a:pt x="5848" y="40534"/>
                          <a:pt x="11706" y="38297"/>
                          <a:pt x="17370" y="35456"/>
                        </a:cubicBezTo>
                        <a:cubicBezTo>
                          <a:pt x="17405" y="35437"/>
                          <a:pt x="17440" y="35429"/>
                          <a:pt x="17474" y="35429"/>
                        </a:cubicBezTo>
                        <a:cubicBezTo>
                          <a:pt x="17498" y="35429"/>
                          <a:pt x="17521" y="35433"/>
                          <a:pt x="17543" y="35440"/>
                        </a:cubicBezTo>
                        <a:cubicBezTo>
                          <a:pt x="17558" y="35421"/>
                          <a:pt x="17582" y="35406"/>
                          <a:pt x="17611" y="35406"/>
                        </a:cubicBezTo>
                        <a:cubicBezTo>
                          <a:pt x="17613" y="35406"/>
                          <a:pt x="17615" y="35406"/>
                          <a:pt x="17617" y="35406"/>
                        </a:cubicBezTo>
                        <a:cubicBezTo>
                          <a:pt x="17702" y="35410"/>
                          <a:pt x="17785" y="35418"/>
                          <a:pt x="17871" y="35429"/>
                        </a:cubicBezTo>
                        <a:cubicBezTo>
                          <a:pt x="19141" y="35588"/>
                          <a:pt x="20383" y="36414"/>
                          <a:pt x="21491" y="36978"/>
                        </a:cubicBezTo>
                        <a:cubicBezTo>
                          <a:pt x="23038" y="37764"/>
                          <a:pt x="24590" y="38541"/>
                          <a:pt x="26144" y="39308"/>
                        </a:cubicBezTo>
                        <a:cubicBezTo>
                          <a:pt x="29314" y="40873"/>
                          <a:pt x="32510" y="42388"/>
                          <a:pt x="35708" y="43895"/>
                        </a:cubicBezTo>
                        <a:cubicBezTo>
                          <a:pt x="35722" y="43798"/>
                          <a:pt x="35733" y="43699"/>
                          <a:pt x="35733" y="43597"/>
                        </a:cubicBezTo>
                        <a:cubicBezTo>
                          <a:pt x="35733" y="43474"/>
                          <a:pt x="35696" y="43337"/>
                          <a:pt x="35744" y="43219"/>
                        </a:cubicBezTo>
                        <a:cubicBezTo>
                          <a:pt x="35752" y="43203"/>
                          <a:pt x="35760" y="43191"/>
                          <a:pt x="35770" y="43178"/>
                        </a:cubicBezTo>
                        <a:cubicBezTo>
                          <a:pt x="35770" y="43170"/>
                          <a:pt x="35770" y="43164"/>
                          <a:pt x="35768" y="43156"/>
                        </a:cubicBezTo>
                        <a:cubicBezTo>
                          <a:pt x="35488" y="39561"/>
                          <a:pt x="35714" y="35877"/>
                          <a:pt x="35726" y="32275"/>
                        </a:cubicBezTo>
                        <a:cubicBezTo>
                          <a:pt x="35735" y="28738"/>
                          <a:pt x="35738" y="25203"/>
                          <a:pt x="35772" y="21668"/>
                        </a:cubicBezTo>
                        <a:cubicBezTo>
                          <a:pt x="35844" y="14487"/>
                          <a:pt x="35719" y="7303"/>
                          <a:pt x="35539" y="126"/>
                        </a:cubicBezTo>
                        <a:cubicBezTo>
                          <a:pt x="29665" y="10"/>
                          <a:pt x="23780" y="10"/>
                          <a:pt x="17904" y="1"/>
                        </a:cubicBezTo>
                        <a:cubicBezTo>
                          <a:pt x="17706" y="0"/>
                          <a:pt x="17508" y="0"/>
                          <a:pt x="17310" y="0"/>
                        </a:cubicBezTo>
                        <a:close/>
                      </a:path>
                    </a:pathLst>
                  </a:custGeom>
                  <a:solidFill>
                    <a:schemeClr val="bg1">
                      <a:lumMod val="95000"/>
                    </a:scheme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lang="es-ES" sz="300" dirty="0" smtClean="0">
                      <a:ln w="0"/>
                      <a:solidFill>
                        <a:schemeClr val="accent6"/>
                      </a:solidFill>
                      <a:effectLst>
                        <a:outerShdw blurRad="38100" dist="19050" dir="2700000" algn="tl" rotWithShape="0">
                          <a:schemeClr val="dk1">
                            <a:alpha val="40000"/>
                          </a:schemeClr>
                        </a:outerShdw>
                      </a:effectLst>
                      <a:latin typeface="Arial Rounded MT Bold" panose="020F0704030504030204" pitchFamily="34" charset="0"/>
                    </a:endParaRPr>
                  </a:p>
                  <a:p>
                    <a:pPr marL="0" lvl="0" indent="0" algn="ctr" rtl="0">
                      <a:spcBef>
                        <a:spcPts val="0"/>
                      </a:spcBef>
                      <a:spcAft>
                        <a:spcPts val="0"/>
                      </a:spcAft>
                      <a:buNone/>
                    </a:pPr>
                    <a:r>
                      <a:rPr lang="es-ES" sz="1100" dirty="0" smtClean="0">
                        <a:ln w="0"/>
                        <a:solidFill>
                          <a:srgbClr val="0070C0"/>
                        </a:solidFill>
                        <a:effectLst>
                          <a:outerShdw blurRad="38100" dist="19050" dir="2700000" algn="tl" rotWithShape="0">
                            <a:schemeClr val="dk1">
                              <a:alpha val="40000"/>
                            </a:schemeClr>
                          </a:outerShdw>
                        </a:effectLst>
                        <a:latin typeface="Arial Rounded MT Bold" panose="020F0704030504030204" pitchFamily="34" charset="0"/>
                      </a:rPr>
                      <a:t>FAISMUN:</a:t>
                    </a:r>
                  </a:p>
                  <a:p>
                    <a:pPr marL="0" lvl="0" indent="0" algn="ctr" rtl="0">
                      <a:spcBef>
                        <a:spcPts val="0"/>
                      </a:spcBef>
                      <a:spcAft>
                        <a:spcPts val="0"/>
                      </a:spcAft>
                      <a:buNone/>
                    </a:pPr>
                    <a:endParaRPr lang="es-ES" sz="1050" dirty="0" smtClean="0">
                      <a:ln w="0"/>
                      <a:solidFill>
                        <a:schemeClr val="accent6"/>
                      </a:solidFill>
                      <a:effectLst>
                        <a:outerShdw blurRad="38100" dist="19050" dir="2700000" algn="tl" rotWithShape="0">
                          <a:schemeClr val="dk1">
                            <a:alpha val="40000"/>
                          </a:schemeClr>
                        </a:outerShdw>
                      </a:effectLst>
                      <a:latin typeface="Arial Rounded MT Bold" panose="020F0704030504030204" pitchFamily="34" charset="0"/>
                    </a:endParaRPr>
                  </a:p>
                  <a:p>
                    <a:pPr marL="0" lvl="0" indent="0" algn="ctr" rtl="0">
                      <a:spcBef>
                        <a:spcPts val="0"/>
                      </a:spcBef>
                      <a:spcAft>
                        <a:spcPts val="0"/>
                      </a:spcAft>
                      <a:buNone/>
                    </a:pPr>
                    <a:r>
                      <a:rPr lang="es-ES" sz="1100" dirty="0" smtClean="0">
                        <a:ln w="0"/>
                        <a:effectLst>
                          <a:outerShdw blurRad="38100" dist="19050" dir="2700000" algn="tl" rotWithShape="0">
                            <a:schemeClr val="dk1">
                              <a:alpha val="40000"/>
                            </a:schemeClr>
                          </a:outerShdw>
                        </a:effectLst>
                        <a:latin typeface="Arial Rounded MT Bold" panose="020F0704030504030204" pitchFamily="34" charset="0"/>
                      </a:rPr>
                      <a:t>Fondo de Aportaciones para </a:t>
                    </a:r>
                  </a:p>
                  <a:p>
                    <a:pPr marL="0" lvl="0" indent="0" algn="ctr" rtl="0">
                      <a:spcBef>
                        <a:spcPts val="0"/>
                      </a:spcBef>
                      <a:spcAft>
                        <a:spcPts val="0"/>
                      </a:spcAft>
                      <a:buNone/>
                    </a:pPr>
                    <a:r>
                      <a:rPr lang="es-ES" sz="1100" dirty="0" smtClean="0">
                        <a:ln w="0"/>
                        <a:effectLst>
                          <a:outerShdw blurRad="38100" dist="19050" dir="2700000" algn="tl" rotWithShape="0">
                            <a:schemeClr val="dk1">
                              <a:alpha val="40000"/>
                            </a:schemeClr>
                          </a:outerShdw>
                        </a:effectLst>
                        <a:latin typeface="Arial Rounded MT Bold" panose="020F0704030504030204" pitchFamily="34" charset="0"/>
                      </a:rPr>
                      <a:t>la Infraestructura </a:t>
                    </a:r>
                  </a:p>
                  <a:p>
                    <a:pPr marL="0" lvl="0" indent="0" algn="ctr" rtl="0">
                      <a:spcBef>
                        <a:spcPts val="0"/>
                      </a:spcBef>
                      <a:spcAft>
                        <a:spcPts val="0"/>
                      </a:spcAft>
                      <a:buNone/>
                    </a:pPr>
                    <a:r>
                      <a:rPr lang="es-ES" sz="1100" dirty="0" smtClean="0">
                        <a:ln w="0"/>
                        <a:effectLst>
                          <a:outerShdw blurRad="38100" dist="19050" dir="2700000" algn="tl" rotWithShape="0">
                            <a:schemeClr val="dk1">
                              <a:alpha val="40000"/>
                            </a:schemeClr>
                          </a:outerShdw>
                        </a:effectLst>
                        <a:latin typeface="Arial Rounded MT Bold" panose="020F0704030504030204" pitchFamily="34" charset="0"/>
                      </a:rPr>
                      <a:t>Social Municipal</a:t>
                    </a:r>
                    <a:endParaRPr sz="1100" dirty="0">
                      <a:ln w="0"/>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156" name="Google Shape;3652;p101"/>
                  <p:cNvSpPr/>
                  <p:nvPr/>
                </p:nvSpPr>
                <p:spPr>
                  <a:xfrm>
                    <a:off x="7814325" y="246057"/>
                    <a:ext cx="9550" cy="26800"/>
                  </a:xfrm>
                  <a:custGeom>
                    <a:avLst/>
                    <a:gdLst/>
                    <a:ahLst/>
                    <a:cxnLst/>
                    <a:rect l="l" t="t" r="r" b="b"/>
                    <a:pathLst>
                      <a:path w="382" h="1072" extrusionOk="0">
                        <a:moveTo>
                          <a:pt x="281" y="1"/>
                        </a:moveTo>
                        <a:cubicBezTo>
                          <a:pt x="239" y="1"/>
                          <a:pt x="195" y="24"/>
                          <a:pt x="177" y="73"/>
                        </a:cubicBezTo>
                        <a:cubicBezTo>
                          <a:pt x="77" y="343"/>
                          <a:pt x="59" y="643"/>
                          <a:pt x="13" y="927"/>
                        </a:cubicBezTo>
                        <a:cubicBezTo>
                          <a:pt x="1" y="1014"/>
                          <a:pt x="74" y="1071"/>
                          <a:pt x="141" y="1071"/>
                        </a:cubicBezTo>
                        <a:cubicBezTo>
                          <a:pt x="185" y="1071"/>
                          <a:pt x="226" y="1046"/>
                          <a:pt x="237" y="987"/>
                        </a:cubicBezTo>
                        <a:cubicBezTo>
                          <a:pt x="294" y="699"/>
                          <a:pt x="382" y="396"/>
                          <a:pt x="380" y="100"/>
                        </a:cubicBezTo>
                        <a:cubicBezTo>
                          <a:pt x="380" y="34"/>
                          <a:pt x="33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57" name="Google Shape;3653;p101"/>
                  <p:cNvSpPr/>
                  <p:nvPr/>
                </p:nvSpPr>
                <p:spPr>
                  <a:xfrm>
                    <a:off x="7815075" y="307282"/>
                    <a:ext cx="11425" cy="57775"/>
                  </a:xfrm>
                  <a:custGeom>
                    <a:avLst/>
                    <a:gdLst/>
                    <a:ahLst/>
                    <a:cxnLst/>
                    <a:rect l="l" t="t" r="r" b="b"/>
                    <a:pathLst>
                      <a:path w="457" h="2311" extrusionOk="0">
                        <a:moveTo>
                          <a:pt x="130" y="1"/>
                        </a:moveTo>
                        <a:cubicBezTo>
                          <a:pt x="83" y="1"/>
                          <a:pt x="35" y="41"/>
                          <a:pt x="47" y="104"/>
                        </a:cubicBezTo>
                        <a:cubicBezTo>
                          <a:pt x="191" y="813"/>
                          <a:pt x="214" y="1501"/>
                          <a:pt x="20" y="2200"/>
                        </a:cubicBezTo>
                        <a:cubicBezTo>
                          <a:pt x="0" y="2267"/>
                          <a:pt x="54" y="2311"/>
                          <a:pt x="108" y="2311"/>
                        </a:cubicBezTo>
                        <a:cubicBezTo>
                          <a:pt x="142" y="2311"/>
                          <a:pt x="177" y="2292"/>
                          <a:pt x="191" y="2249"/>
                        </a:cubicBezTo>
                        <a:cubicBezTo>
                          <a:pt x="417" y="1526"/>
                          <a:pt x="457" y="781"/>
                          <a:pt x="209" y="60"/>
                        </a:cubicBezTo>
                        <a:cubicBezTo>
                          <a:pt x="195" y="19"/>
                          <a:pt x="163" y="1"/>
                          <a:pt x="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58" name="Google Shape;3654;p101"/>
                  <p:cNvSpPr/>
                  <p:nvPr/>
                </p:nvSpPr>
                <p:spPr>
                  <a:xfrm>
                    <a:off x="7814925" y="411057"/>
                    <a:ext cx="6125" cy="50450"/>
                  </a:xfrm>
                  <a:custGeom>
                    <a:avLst/>
                    <a:gdLst/>
                    <a:ahLst/>
                    <a:cxnLst/>
                    <a:rect l="l" t="t" r="r" b="b"/>
                    <a:pathLst>
                      <a:path w="245" h="2018" extrusionOk="0">
                        <a:moveTo>
                          <a:pt x="123" y="0"/>
                        </a:moveTo>
                        <a:cubicBezTo>
                          <a:pt x="84" y="0"/>
                          <a:pt x="44" y="26"/>
                          <a:pt x="42" y="79"/>
                        </a:cubicBezTo>
                        <a:cubicBezTo>
                          <a:pt x="12" y="698"/>
                          <a:pt x="0" y="1318"/>
                          <a:pt x="42" y="1938"/>
                        </a:cubicBezTo>
                        <a:cubicBezTo>
                          <a:pt x="45" y="1991"/>
                          <a:pt x="85" y="2017"/>
                          <a:pt x="124" y="2017"/>
                        </a:cubicBezTo>
                        <a:cubicBezTo>
                          <a:pt x="163" y="2017"/>
                          <a:pt x="203" y="1991"/>
                          <a:pt x="206" y="1938"/>
                        </a:cubicBezTo>
                        <a:cubicBezTo>
                          <a:pt x="245" y="1318"/>
                          <a:pt x="234" y="698"/>
                          <a:pt x="206" y="79"/>
                        </a:cubicBezTo>
                        <a:cubicBezTo>
                          <a:pt x="204" y="27"/>
                          <a:pt x="163"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59" name="Google Shape;3655;p101"/>
                  <p:cNvSpPr/>
                  <p:nvPr/>
                </p:nvSpPr>
                <p:spPr>
                  <a:xfrm>
                    <a:off x="7815250" y="632632"/>
                    <a:ext cx="5450" cy="54150"/>
                  </a:xfrm>
                  <a:custGeom>
                    <a:avLst/>
                    <a:gdLst/>
                    <a:ahLst/>
                    <a:cxnLst/>
                    <a:rect l="l" t="t" r="r" b="b"/>
                    <a:pathLst>
                      <a:path w="218" h="2166" extrusionOk="0">
                        <a:moveTo>
                          <a:pt x="111" y="0"/>
                        </a:moveTo>
                        <a:cubicBezTo>
                          <a:pt x="70" y="0"/>
                          <a:pt x="29" y="27"/>
                          <a:pt x="27" y="80"/>
                        </a:cubicBezTo>
                        <a:cubicBezTo>
                          <a:pt x="1" y="749"/>
                          <a:pt x="3" y="1414"/>
                          <a:pt x="24" y="2082"/>
                        </a:cubicBezTo>
                        <a:cubicBezTo>
                          <a:pt x="26" y="2137"/>
                          <a:pt x="68" y="2166"/>
                          <a:pt x="111" y="2166"/>
                        </a:cubicBezTo>
                        <a:cubicBezTo>
                          <a:pt x="153" y="2166"/>
                          <a:pt x="195" y="2138"/>
                          <a:pt x="198" y="2082"/>
                        </a:cubicBezTo>
                        <a:cubicBezTo>
                          <a:pt x="216" y="1414"/>
                          <a:pt x="218" y="749"/>
                          <a:pt x="193" y="80"/>
                        </a:cubicBezTo>
                        <a:cubicBezTo>
                          <a:pt x="192" y="27"/>
                          <a:pt x="152"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60" name="Google Shape;3656;p101"/>
                  <p:cNvSpPr/>
                  <p:nvPr/>
                </p:nvSpPr>
                <p:spPr>
                  <a:xfrm>
                    <a:off x="7815050" y="1033207"/>
                    <a:ext cx="5900" cy="42725"/>
                  </a:xfrm>
                  <a:custGeom>
                    <a:avLst/>
                    <a:gdLst/>
                    <a:ahLst/>
                    <a:cxnLst/>
                    <a:rect l="l" t="t" r="r" b="b"/>
                    <a:pathLst>
                      <a:path w="236" h="1709" extrusionOk="0">
                        <a:moveTo>
                          <a:pt x="118" y="0"/>
                        </a:moveTo>
                        <a:cubicBezTo>
                          <a:pt x="83" y="0"/>
                          <a:pt x="50" y="23"/>
                          <a:pt x="46" y="69"/>
                        </a:cubicBezTo>
                        <a:cubicBezTo>
                          <a:pt x="0" y="592"/>
                          <a:pt x="16" y="1122"/>
                          <a:pt x="48" y="1642"/>
                        </a:cubicBezTo>
                        <a:cubicBezTo>
                          <a:pt x="52" y="1687"/>
                          <a:pt x="85" y="1709"/>
                          <a:pt x="118" y="1709"/>
                        </a:cubicBezTo>
                        <a:cubicBezTo>
                          <a:pt x="152" y="1709"/>
                          <a:pt x="185" y="1687"/>
                          <a:pt x="187" y="1642"/>
                        </a:cubicBezTo>
                        <a:cubicBezTo>
                          <a:pt x="219" y="1122"/>
                          <a:pt x="235" y="592"/>
                          <a:pt x="192" y="69"/>
                        </a:cubicBezTo>
                        <a:cubicBezTo>
                          <a:pt x="187" y="23"/>
                          <a:pt x="15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61" name="Google Shape;3657;p101"/>
                  <p:cNvSpPr/>
                  <p:nvPr/>
                </p:nvSpPr>
                <p:spPr>
                  <a:xfrm>
                    <a:off x="7815100" y="515032"/>
                    <a:ext cx="5850" cy="57150"/>
                  </a:xfrm>
                  <a:custGeom>
                    <a:avLst/>
                    <a:gdLst/>
                    <a:ahLst/>
                    <a:cxnLst/>
                    <a:rect l="l" t="t" r="r" b="b"/>
                    <a:pathLst>
                      <a:path w="234" h="2286" extrusionOk="0">
                        <a:moveTo>
                          <a:pt x="116" y="1"/>
                        </a:moveTo>
                        <a:cubicBezTo>
                          <a:pt x="84" y="1"/>
                          <a:pt x="51" y="23"/>
                          <a:pt x="49" y="67"/>
                        </a:cubicBezTo>
                        <a:cubicBezTo>
                          <a:pt x="1" y="783"/>
                          <a:pt x="21" y="1495"/>
                          <a:pt x="40" y="2211"/>
                        </a:cubicBezTo>
                        <a:cubicBezTo>
                          <a:pt x="41" y="2261"/>
                          <a:pt x="79" y="2286"/>
                          <a:pt x="116" y="2286"/>
                        </a:cubicBezTo>
                        <a:cubicBezTo>
                          <a:pt x="154" y="2286"/>
                          <a:pt x="192" y="2261"/>
                          <a:pt x="194" y="2211"/>
                        </a:cubicBezTo>
                        <a:cubicBezTo>
                          <a:pt x="213" y="1495"/>
                          <a:pt x="233" y="783"/>
                          <a:pt x="185" y="67"/>
                        </a:cubicBezTo>
                        <a:cubicBezTo>
                          <a:pt x="182" y="23"/>
                          <a:pt x="14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62" name="Google Shape;3658;p101"/>
                  <p:cNvSpPr/>
                  <p:nvPr/>
                </p:nvSpPr>
                <p:spPr>
                  <a:xfrm>
                    <a:off x="7815550" y="743507"/>
                    <a:ext cx="4950" cy="46450"/>
                  </a:xfrm>
                  <a:custGeom>
                    <a:avLst/>
                    <a:gdLst/>
                    <a:ahLst/>
                    <a:cxnLst/>
                    <a:rect l="l" t="t" r="r" b="b"/>
                    <a:pathLst>
                      <a:path w="198" h="1858" extrusionOk="0">
                        <a:moveTo>
                          <a:pt x="99" y="0"/>
                        </a:moveTo>
                        <a:cubicBezTo>
                          <a:pt x="60" y="0"/>
                          <a:pt x="20" y="26"/>
                          <a:pt x="19" y="78"/>
                        </a:cubicBezTo>
                        <a:cubicBezTo>
                          <a:pt x="1" y="651"/>
                          <a:pt x="8" y="1221"/>
                          <a:pt x="33" y="1794"/>
                        </a:cubicBezTo>
                        <a:cubicBezTo>
                          <a:pt x="34" y="1836"/>
                          <a:pt x="66" y="1858"/>
                          <a:pt x="98" y="1858"/>
                        </a:cubicBezTo>
                        <a:cubicBezTo>
                          <a:pt x="130" y="1858"/>
                          <a:pt x="163" y="1836"/>
                          <a:pt x="165" y="1794"/>
                        </a:cubicBezTo>
                        <a:cubicBezTo>
                          <a:pt x="190" y="1221"/>
                          <a:pt x="197" y="651"/>
                          <a:pt x="179" y="78"/>
                        </a:cubicBezTo>
                        <a:cubicBezTo>
                          <a:pt x="178" y="26"/>
                          <a:pt x="138" y="0"/>
                          <a:pt x="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63" name="Google Shape;3659;p101"/>
                  <p:cNvSpPr/>
                  <p:nvPr/>
                </p:nvSpPr>
                <p:spPr>
                  <a:xfrm>
                    <a:off x="7815700" y="947457"/>
                    <a:ext cx="4675" cy="42675"/>
                  </a:xfrm>
                  <a:custGeom>
                    <a:avLst/>
                    <a:gdLst/>
                    <a:ahLst/>
                    <a:cxnLst/>
                    <a:rect l="l" t="t" r="r" b="b"/>
                    <a:pathLst>
                      <a:path w="187" h="1707" extrusionOk="0">
                        <a:moveTo>
                          <a:pt x="92" y="1"/>
                        </a:moveTo>
                        <a:cubicBezTo>
                          <a:pt x="58" y="1"/>
                          <a:pt x="24" y="23"/>
                          <a:pt x="22" y="68"/>
                        </a:cubicBezTo>
                        <a:cubicBezTo>
                          <a:pt x="0" y="594"/>
                          <a:pt x="11" y="1117"/>
                          <a:pt x="25" y="1640"/>
                        </a:cubicBezTo>
                        <a:cubicBezTo>
                          <a:pt x="26" y="1684"/>
                          <a:pt x="59" y="1706"/>
                          <a:pt x="93" y="1706"/>
                        </a:cubicBezTo>
                        <a:cubicBezTo>
                          <a:pt x="127" y="1706"/>
                          <a:pt x="160" y="1684"/>
                          <a:pt x="161" y="1640"/>
                        </a:cubicBezTo>
                        <a:cubicBezTo>
                          <a:pt x="173" y="1117"/>
                          <a:pt x="187" y="594"/>
                          <a:pt x="163" y="68"/>
                        </a:cubicBezTo>
                        <a:cubicBezTo>
                          <a:pt x="161" y="23"/>
                          <a:pt x="127" y="1"/>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64" name="Google Shape;3660;p101"/>
                  <p:cNvSpPr/>
                  <p:nvPr/>
                </p:nvSpPr>
                <p:spPr>
                  <a:xfrm>
                    <a:off x="7811725" y="850532"/>
                    <a:ext cx="5400" cy="47050"/>
                  </a:xfrm>
                  <a:custGeom>
                    <a:avLst/>
                    <a:gdLst/>
                    <a:ahLst/>
                    <a:cxnLst/>
                    <a:rect l="l" t="t" r="r" b="b"/>
                    <a:pathLst>
                      <a:path w="216" h="1882" extrusionOk="0">
                        <a:moveTo>
                          <a:pt x="108" y="0"/>
                        </a:moveTo>
                        <a:cubicBezTo>
                          <a:pt x="65" y="0"/>
                          <a:pt x="21" y="28"/>
                          <a:pt x="20" y="85"/>
                        </a:cubicBezTo>
                        <a:cubicBezTo>
                          <a:pt x="1" y="658"/>
                          <a:pt x="15" y="1230"/>
                          <a:pt x="24" y="1800"/>
                        </a:cubicBezTo>
                        <a:cubicBezTo>
                          <a:pt x="26" y="1854"/>
                          <a:pt x="67" y="1881"/>
                          <a:pt x="109" y="1881"/>
                        </a:cubicBezTo>
                        <a:cubicBezTo>
                          <a:pt x="150" y="1881"/>
                          <a:pt x="191" y="1854"/>
                          <a:pt x="191" y="1800"/>
                        </a:cubicBezTo>
                        <a:cubicBezTo>
                          <a:pt x="203" y="1230"/>
                          <a:pt x="216" y="658"/>
                          <a:pt x="198" y="85"/>
                        </a:cubicBezTo>
                        <a:cubicBezTo>
                          <a:pt x="195" y="28"/>
                          <a:pt x="152"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65" name="Google Shape;3661;p101"/>
                  <p:cNvSpPr/>
                  <p:nvPr/>
                </p:nvSpPr>
                <p:spPr>
                  <a:xfrm>
                    <a:off x="7811925" y="1215307"/>
                    <a:ext cx="5000" cy="36000"/>
                  </a:xfrm>
                  <a:custGeom>
                    <a:avLst/>
                    <a:gdLst/>
                    <a:ahLst/>
                    <a:cxnLst/>
                    <a:rect l="l" t="t" r="r" b="b"/>
                    <a:pathLst>
                      <a:path w="200" h="1440" extrusionOk="0">
                        <a:moveTo>
                          <a:pt x="100" y="0"/>
                        </a:moveTo>
                        <a:cubicBezTo>
                          <a:pt x="61" y="0"/>
                          <a:pt x="23" y="26"/>
                          <a:pt x="22" y="77"/>
                        </a:cubicBezTo>
                        <a:cubicBezTo>
                          <a:pt x="5" y="507"/>
                          <a:pt x="0" y="936"/>
                          <a:pt x="24" y="1362"/>
                        </a:cubicBezTo>
                        <a:cubicBezTo>
                          <a:pt x="26" y="1414"/>
                          <a:pt x="63" y="1439"/>
                          <a:pt x="101" y="1439"/>
                        </a:cubicBezTo>
                        <a:cubicBezTo>
                          <a:pt x="138" y="1439"/>
                          <a:pt x="176" y="1414"/>
                          <a:pt x="178" y="1362"/>
                        </a:cubicBezTo>
                        <a:cubicBezTo>
                          <a:pt x="199" y="936"/>
                          <a:pt x="197" y="507"/>
                          <a:pt x="181" y="77"/>
                        </a:cubicBezTo>
                        <a:cubicBezTo>
                          <a:pt x="178" y="26"/>
                          <a:pt x="139"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66" name="Google Shape;3662;p101"/>
                  <p:cNvSpPr/>
                  <p:nvPr/>
                </p:nvSpPr>
                <p:spPr>
                  <a:xfrm>
                    <a:off x="7811000" y="1122432"/>
                    <a:ext cx="6125" cy="50150"/>
                  </a:xfrm>
                  <a:custGeom>
                    <a:avLst/>
                    <a:gdLst/>
                    <a:ahLst/>
                    <a:cxnLst/>
                    <a:rect l="l" t="t" r="r" b="b"/>
                    <a:pathLst>
                      <a:path w="245" h="2006" extrusionOk="0">
                        <a:moveTo>
                          <a:pt x="137" y="1"/>
                        </a:moveTo>
                        <a:cubicBezTo>
                          <a:pt x="100" y="1"/>
                          <a:pt x="63" y="26"/>
                          <a:pt x="58" y="75"/>
                        </a:cubicBezTo>
                        <a:cubicBezTo>
                          <a:pt x="0" y="689"/>
                          <a:pt x="28" y="1316"/>
                          <a:pt x="24" y="1933"/>
                        </a:cubicBezTo>
                        <a:cubicBezTo>
                          <a:pt x="24" y="1982"/>
                          <a:pt x="60" y="2006"/>
                          <a:pt x="98" y="2006"/>
                        </a:cubicBezTo>
                        <a:cubicBezTo>
                          <a:pt x="135" y="2006"/>
                          <a:pt x="174" y="1982"/>
                          <a:pt x="176" y="1933"/>
                        </a:cubicBezTo>
                        <a:cubicBezTo>
                          <a:pt x="194" y="1317"/>
                          <a:pt x="245" y="691"/>
                          <a:pt x="210" y="75"/>
                        </a:cubicBezTo>
                        <a:cubicBezTo>
                          <a:pt x="208" y="25"/>
                          <a:pt x="173"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67" name="Google Shape;3663;p101"/>
                  <p:cNvSpPr/>
                  <p:nvPr/>
                </p:nvSpPr>
                <p:spPr>
                  <a:xfrm>
                    <a:off x="7717450" y="1232707"/>
                    <a:ext cx="53725" cy="27075"/>
                  </a:xfrm>
                  <a:custGeom>
                    <a:avLst/>
                    <a:gdLst/>
                    <a:ahLst/>
                    <a:cxnLst/>
                    <a:rect l="l" t="t" r="r" b="b"/>
                    <a:pathLst>
                      <a:path w="2149" h="1083" extrusionOk="0">
                        <a:moveTo>
                          <a:pt x="164" y="0"/>
                        </a:moveTo>
                        <a:cubicBezTo>
                          <a:pt x="65" y="0"/>
                          <a:pt x="0" y="141"/>
                          <a:pt x="106" y="193"/>
                        </a:cubicBezTo>
                        <a:cubicBezTo>
                          <a:pt x="727" y="491"/>
                          <a:pt x="1344" y="817"/>
                          <a:pt x="1983" y="1076"/>
                        </a:cubicBezTo>
                        <a:cubicBezTo>
                          <a:pt x="1994" y="1080"/>
                          <a:pt x="2005" y="1082"/>
                          <a:pt x="2015" y="1082"/>
                        </a:cubicBezTo>
                        <a:cubicBezTo>
                          <a:pt x="2102" y="1082"/>
                          <a:pt x="2148" y="940"/>
                          <a:pt x="2059" y="891"/>
                        </a:cubicBezTo>
                        <a:cubicBezTo>
                          <a:pt x="1463" y="563"/>
                          <a:pt x="829" y="297"/>
                          <a:pt x="212" y="12"/>
                        </a:cubicBezTo>
                        <a:cubicBezTo>
                          <a:pt x="196" y="4"/>
                          <a:pt x="179"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68" name="Google Shape;3664;p101"/>
                  <p:cNvSpPr/>
                  <p:nvPr/>
                </p:nvSpPr>
                <p:spPr>
                  <a:xfrm>
                    <a:off x="7618700" y="1185732"/>
                    <a:ext cx="48225" cy="23350"/>
                  </a:xfrm>
                  <a:custGeom>
                    <a:avLst/>
                    <a:gdLst/>
                    <a:ahLst/>
                    <a:cxnLst/>
                    <a:rect l="l" t="t" r="r" b="b"/>
                    <a:pathLst>
                      <a:path w="1929" h="934" extrusionOk="0">
                        <a:moveTo>
                          <a:pt x="115" y="0"/>
                        </a:moveTo>
                        <a:cubicBezTo>
                          <a:pt x="29" y="0"/>
                          <a:pt x="1" y="136"/>
                          <a:pt x="97" y="167"/>
                        </a:cubicBezTo>
                        <a:cubicBezTo>
                          <a:pt x="689" y="357"/>
                          <a:pt x="1218" y="643"/>
                          <a:pt x="1771" y="923"/>
                        </a:cubicBezTo>
                        <a:cubicBezTo>
                          <a:pt x="1786" y="930"/>
                          <a:pt x="1801" y="934"/>
                          <a:pt x="1814" y="934"/>
                        </a:cubicBezTo>
                        <a:cubicBezTo>
                          <a:pt x="1888" y="934"/>
                          <a:pt x="1928" y="832"/>
                          <a:pt x="1856" y="777"/>
                        </a:cubicBezTo>
                        <a:cubicBezTo>
                          <a:pt x="1352" y="404"/>
                          <a:pt x="743" y="172"/>
                          <a:pt x="140" y="4"/>
                        </a:cubicBezTo>
                        <a:cubicBezTo>
                          <a:pt x="131" y="1"/>
                          <a:pt x="123"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69" name="Google Shape;3665;p101"/>
                  <p:cNvSpPr/>
                  <p:nvPr/>
                </p:nvSpPr>
                <p:spPr>
                  <a:xfrm>
                    <a:off x="7521125" y="1128532"/>
                    <a:ext cx="36250" cy="26950"/>
                  </a:xfrm>
                  <a:custGeom>
                    <a:avLst/>
                    <a:gdLst/>
                    <a:ahLst/>
                    <a:cxnLst/>
                    <a:rect l="l" t="t" r="r" b="b"/>
                    <a:pathLst>
                      <a:path w="1450" h="1078" extrusionOk="0">
                        <a:moveTo>
                          <a:pt x="163" y="0"/>
                        </a:moveTo>
                        <a:cubicBezTo>
                          <a:pt x="84" y="0"/>
                          <a:pt x="1" y="94"/>
                          <a:pt x="58" y="172"/>
                        </a:cubicBezTo>
                        <a:cubicBezTo>
                          <a:pt x="372" y="588"/>
                          <a:pt x="771" y="909"/>
                          <a:pt x="1270" y="1073"/>
                        </a:cubicBezTo>
                        <a:cubicBezTo>
                          <a:pt x="1280" y="1076"/>
                          <a:pt x="1290" y="1078"/>
                          <a:pt x="1300" y="1078"/>
                        </a:cubicBezTo>
                        <a:cubicBezTo>
                          <a:pt x="1394" y="1078"/>
                          <a:pt x="1449" y="927"/>
                          <a:pt x="1351" y="881"/>
                        </a:cubicBezTo>
                        <a:cubicBezTo>
                          <a:pt x="916" y="680"/>
                          <a:pt x="533" y="410"/>
                          <a:pt x="236" y="36"/>
                        </a:cubicBezTo>
                        <a:cubicBezTo>
                          <a:pt x="216" y="11"/>
                          <a:pt x="190" y="0"/>
                          <a:pt x="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70" name="Google Shape;3666;p101"/>
                  <p:cNvSpPr/>
                  <p:nvPr/>
                </p:nvSpPr>
                <p:spPr>
                  <a:xfrm>
                    <a:off x="7422250" y="1085307"/>
                    <a:ext cx="44350" cy="24125"/>
                  </a:xfrm>
                  <a:custGeom>
                    <a:avLst/>
                    <a:gdLst/>
                    <a:ahLst/>
                    <a:cxnLst/>
                    <a:rect l="l" t="t" r="r" b="b"/>
                    <a:pathLst>
                      <a:path w="1774" h="965" extrusionOk="0">
                        <a:moveTo>
                          <a:pt x="119" y="1"/>
                        </a:moveTo>
                        <a:cubicBezTo>
                          <a:pt x="45" y="1"/>
                          <a:pt x="1" y="124"/>
                          <a:pt x="78" y="158"/>
                        </a:cubicBezTo>
                        <a:cubicBezTo>
                          <a:pt x="609" y="385"/>
                          <a:pt x="1113" y="668"/>
                          <a:pt x="1611" y="952"/>
                        </a:cubicBezTo>
                        <a:cubicBezTo>
                          <a:pt x="1627" y="961"/>
                          <a:pt x="1642" y="964"/>
                          <a:pt x="1656" y="964"/>
                        </a:cubicBezTo>
                        <a:cubicBezTo>
                          <a:pt x="1731" y="964"/>
                          <a:pt x="1773" y="856"/>
                          <a:pt x="1700" y="804"/>
                        </a:cubicBezTo>
                        <a:cubicBezTo>
                          <a:pt x="1221" y="456"/>
                          <a:pt x="694" y="210"/>
                          <a:pt x="143" y="5"/>
                        </a:cubicBezTo>
                        <a:cubicBezTo>
                          <a:pt x="135" y="2"/>
                          <a:pt x="127"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71" name="Google Shape;3667;p101"/>
                  <p:cNvSpPr/>
                  <p:nvPr/>
                </p:nvSpPr>
                <p:spPr>
                  <a:xfrm>
                    <a:off x="6944050" y="1127857"/>
                    <a:ext cx="451525" cy="196250"/>
                  </a:xfrm>
                  <a:custGeom>
                    <a:avLst/>
                    <a:gdLst/>
                    <a:ahLst/>
                    <a:cxnLst/>
                    <a:rect l="l" t="t" r="r" b="b"/>
                    <a:pathLst>
                      <a:path w="18061" h="7850" extrusionOk="0">
                        <a:moveTo>
                          <a:pt x="17801" y="1"/>
                        </a:moveTo>
                        <a:cubicBezTo>
                          <a:pt x="17772" y="1"/>
                          <a:pt x="17748" y="16"/>
                          <a:pt x="17733" y="35"/>
                        </a:cubicBezTo>
                        <a:cubicBezTo>
                          <a:pt x="17711" y="28"/>
                          <a:pt x="17688" y="24"/>
                          <a:pt x="17664" y="24"/>
                        </a:cubicBezTo>
                        <a:cubicBezTo>
                          <a:pt x="17630" y="24"/>
                          <a:pt x="17595" y="32"/>
                          <a:pt x="17560" y="51"/>
                        </a:cubicBezTo>
                        <a:cubicBezTo>
                          <a:pt x="11896" y="2892"/>
                          <a:pt x="6038" y="5129"/>
                          <a:pt x="193" y="7542"/>
                        </a:cubicBezTo>
                        <a:lnTo>
                          <a:pt x="190" y="7542"/>
                        </a:lnTo>
                        <a:lnTo>
                          <a:pt x="0" y="7550"/>
                        </a:lnTo>
                        <a:cubicBezTo>
                          <a:pt x="3" y="7602"/>
                          <a:pt x="6" y="7655"/>
                          <a:pt x="8" y="7705"/>
                        </a:cubicBezTo>
                        <a:cubicBezTo>
                          <a:pt x="10" y="7763"/>
                          <a:pt x="53" y="7790"/>
                          <a:pt x="96" y="7790"/>
                        </a:cubicBezTo>
                        <a:cubicBezTo>
                          <a:pt x="102" y="7790"/>
                          <a:pt x="108" y="7790"/>
                          <a:pt x="114" y="7789"/>
                        </a:cubicBezTo>
                        <a:cubicBezTo>
                          <a:pt x="137" y="7824"/>
                          <a:pt x="175" y="7850"/>
                          <a:pt x="225" y="7850"/>
                        </a:cubicBezTo>
                        <a:cubicBezTo>
                          <a:pt x="241" y="7850"/>
                          <a:pt x="257" y="7847"/>
                          <a:pt x="275" y="7842"/>
                        </a:cubicBezTo>
                        <a:cubicBezTo>
                          <a:pt x="6307" y="6029"/>
                          <a:pt x="12178" y="3268"/>
                          <a:pt x="17798" y="460"/>
                        </a:cubicBezTo>
                        <a:cubicBezTo>
                          <a:pt x="17884" y="418"/>
                          <a:pt x="17916" y="347"/>
                          <a:pt x="17916" y="277"/>
                        </a:cubicBezTo>
                        <a:cubicBezTo>
                          <a:pt x="17920" y="280"/>
                          <a:pt x="17925" y="283"/>
                          <a:pt x="17929" y="285"/>
                        </a:cubicBezTo>
                        <a:lnTo>
                          <a:pt x="18061" y="23"/>
                        </a:lnTo>
                        <a:cubicBezTo>
                          <a:pt x="17975" y="13"/>
                          <a:pt x="17893" y="5"/>
                          <a:pt x="17807" y="1"/>
                        </a:cubicBezTo>
                        <a:cubicBezTo>
                          <a:pt x="17805" y="1"/>
                          <a:pt x="17803" y="1"/>
                          <a:pt x="178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72" name="Google Shape;3668;p101"/>
                  <p:cNvSpPr/>
                  <p:nvPr/>
                </p:nvSpPr>
                <p:spPr>
                  <a:xfrm>
                    <a:off x="7320475" y="1083082"/>
                    <a:ext cx="46875" cy="27325"/>
                  </a:xfrm>
                  <a:custGeom>
                    <a:avLst/>
                    <a:gdLst/>
                    <a:ahLst/>
                    <a:cxnLst/>
                    <a:rect l="l" t="t" r="r" b="b"/>
                    <a:pathLst>
                      <a:path w="1875" h="1093" extrusionOk="0">
                        <a:moveTo>
                          <a:pt x="1754" y="1"/>
                        </a:moveTo>
                        <a:cubicBezTo>
                          <a:pt x="1745" y="1"/>
                          <a:pt x="1737" y="2"/>
                          <a:pt x="1727" y="5"/>
                        </a:cubicBezTo>
                        <a:cubicBezTo>
                          <a:pt x="1131" y="166"/>
                          <a:pt x="572" y="568"/>
                          <a:pt x="77" y="925"/>
                        </a:cubicBezTo>
                        <a:cubicBezTo>
                          <a:pt x="1" y="980"/>
                          <a:pt x="45" y="1092"/>
                          <a:pt x="119" y="1092"/>
                        </a:cubicBezTo>
                        <a:cubicBezTo>
                          <a:pt x="133" y="1092"/>
                          <a:pt x="149" y="1088"/>
                          <a:pt x="164" y="1078"/>
                        </a:cubicBezTo>
                        <a:cubicBezTo>
                          <a:pt x="693" y="752"/>
                          <a:pt x="1284" y="514"/>
                          <a:pt x="1799" y="173"/>
                        </a:cubicBezTo>
                        <a:cubicBezTo>
                          <a:pt x="1875" y="121"/>
                          <a:pt x="1839" y="1"/>
                          <a:pt x="1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73" name="Google Shape;3669;p101"/>
                  <p:cNvSpPr/>
                  <p:nvPr/>
                </p:nvSpPr>
                <p:spPr>
                  <a:xfrm>
                    <a:off x="7217450" y="1133882"/>
                    <a:ext cx="39700" cy="14750"/>
                  </a:xfrm>
                  <a:custGeom>
                    <a:avLst/>
                    <a:gdLst/>
                    <a:ahLst/>
                    <a:cxnLst/>
                    <a:rect l="l" t="t" r="r" b="b"/>
                    <a:pathLst>
                      <a:path w="1588" h="590" extrusionOk="0">
                        <a:moveTo>
                          <a:pt x="1442" y="1"/>
                        </a:moveTo>
                        <a:cubicBezTo>
                          <a:pt x="1436" y="1"/>
                          <a:pt x="1430" y="1"/>
                          <a:pt x="1425" y="2"/>
                        </a:cubicBezTo>
                        <a:cubicBezTo>
                          <a:pt x="972" y="96"/>
                          <a:pt x="526" y="277"/>
                          <a:pt x="90" y="430"/>
                        </a:cubicBezTo>
                        <a:cubicBezTo>
                          <a:pt x="1" y="461"/>
                          <a:pt x="27" y="590"/>
                          <a:pt x="111" y="590"/>
                        </a:cubicBezTo>
                        <a:cubicBezTo>
                          <a:pt x="118" y="590"/>
                          <a:pt x="126" y="589"/>
                          <a:pt x="134" y="587"/>
                        </a:cubicBezTo>
                        <a:cubicBezTo>
                          <a:pt x="586" y="462"/>
                          <a:pt x="1062" y="353"/>
                          <a:pt x="1494" y="168"/>
                        </a:cubicBezTo>
                        <a:cubicBezTo>
                          <a:pt x="1587" y="129"/>
                          <a:pt x="1528" y="1"/>
                          <a:pt x="1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74" name="Google Shape;3670;p101"/>
                  <p:cNvSpPr/>
                  <p:nvPr/>
                </p:nvSpPr>
                <p:spPr>
                  <a:xfrm>
                    <a:off x="7135475" y="1172557"/>
                    <a:ext cx="43075" cy="19075"/>
                  </a:xfrm>
                  <a:custGeom>
                    <a:avLst/>
                    <a:gdLst/>
                    <a:ahLst/>
                    <a:cxnLst/>
                    <a:rect l="l" t="t" r="r" b="b"/>
                    <a:pathLst>
                      <a:path w="1723" h="763" extrusionOk="0">
                        <a:moveTo>
                          <a:pt x="1579" y="0"/>
                        </a:moveTo>
                        <a:cubicBezTo>
                          <a:pt x="1571" y="0"/>
                          <a:pt x="1561" y="2"/>
                          <a:pt x="1552" y="4"/>
                        </a:cubicBezTo>
                        <a:cubicBezTo>
                          <a:pt x="1057" y="150"/>
                          <a:pt x="568" y="372"/>
                          <a:pt x="95" y="575"/>
                        </a:cubicBezTo>
                        <a:cubicBezTo>
                          <a:pt x="1" y="615"/>
                          <a:pt x="53" y="762"/>
                          <a:pt x="142" y="762"/>
                        </a:cubicBezTo>
                        <a:cubicBezTo>
                          <a:pt x="151" y="762"/>
                          <a:pt x="161" y="761"/>
                          <a:pt x="171" y="757"/>
                        </a:cubicBezTo>
                        <a:cubicBezTo>
                          <a:pt x="658" y="587"/>
                          <a:pt x="1166" y="418"/>
                          <a:pt x="1630" y="189"/>
                        </a:cubicBezTo>
                        <a:cubicBezTo>
                          <a:pt x="1723" y="142"/>
                          <a:pt x="1671"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75" name="Google Shape;3671;p101"/>
                  <p:cNvSpPr/>
                  <p:nvPr/>
                </p:nvSpPr>
                <p:spPr>
                  <a:xfrm>
                    <a:off x="7045950" y="1215132"/>
                    <a:ext cx="38700" cy="21250"/>
                  </a:xfrm>
                  <a:custGeom>
                    <a:avLst/>
                    <a:gdLst/>
                    <a:ahLst/>
                    <a:cxnLst/>
                    <a:rect l="l" t="t" r="r" b="b"/>
                    <a:pathLst>
                      <a:path w="1548" h="850" extrusionOk="0">
                        <a:moveTo>
                          <a:pt x="1426" y="0"/>
                        </a:moveTo>
                        <a:cubicBezTo>
                          <a:pt x="1414" y="0"/>
                          <a:pt x="1401" y="3"/>
                          <a:pt x="1388" y="10"/>
                        </a:cubicBezTo>
                        <a:cubicBezTo>
                          <a:pt x="944" y="220"/>
                          <a:pt x="515" y="460"/>
                          <a:pt x="83" y="691"/>
                        </a:cubicBezTo>
                        <a:cubicBezTo>
                          <a:pt x="0" y="737"/>
                          <a:pt x="50" y="849"/>
                          <a:pt x="127" y="849"/>
                        </a:cubicBezTo>
                        <a:cubicBezTo>
                          <a:pt x="141" y="849"/>
                          <a:pt x="155" y="846"/>
                          <a:pt x="169" y="838"/>
                        </a:cubicBezTo>
                        <a:cubicBezTo>
                          <a:pt x="605" y="612"/>
                          <a:pt x="1044" y="395"/>
                          <a:pt x="1469" y="148"/>
                        </a:cubicBezTo>
                        <a:cubicBezTo>
                          <a:pt x="1548" y="104"/>
                          <a:pt x="1500" y="0"/>
                          <a:pt x="1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76" name="Google Shape;3672;p101"/>
                  <p:cNvSpPr/>
                  <p:nvPr/>
                </p:nvSpPr>
                <p:spPr>
                  <a:xfrm>
                    <a:off x="6992700" y="918882"/>
                    <a:ext cx="6500" cy="46725"/>
                  </a:xfrm>
                  <a:custGeom>
                    <a:avLst/>
                    <a:gdLst/>
                    <a:ahLst/>
                    <a:cxnLst/>
                    <a:rect l="l" t="t" r="r" b="b"/>
                    <a:pathLst>
                      <a:path w="260" h="1869" extrusionOk="0">
                        <a:moveTo>
                          <a:pt x="129" y="0"/>
                        </a:moveTo>
                        <a:cubicBezTo>
                          <a:pt x="95" y="0"/>
                          <a:pt x="61" y="23"/>
                          <a:pt x="59" y="68"/>
                        </a:cubicBezTo>
                        <a:cubicBezTo>
                          <a:pt x="31" y="634"/>
                          <a:pt x="1" y="1218"/>
                          <a:pt x="40" y="1783"/>
                        </a:cubicBezTo>
                        <a:cubicBezTo>
                          <a:pt x="45" y="1840"/>
                          <a:pt x="88" y="1868"/>
                          <a:pt x="130" y="1868"/>
                        </a:cubicBezTo>
                        <a:cubicBezTo>
                          <a:pt x="173" y="1868"/>
                          <a:pt x="215" y="1840"/>
                          <a:pt x="218" y="1783"/>
                        </a:cubicBezTo>
                        <a:cubicBezTo>
                          <a:pt x="259" y="1218"/>
                          <a:pt x="227" y="634"/>
                          <a:pt x="200" y="68"/>
                        </a:cubicBezTo>
                        <a:cubicBezTo>
                          <a:pt x="197" y="23"/>
                          <a:pt x="164" y="0"/>
                          <a:pt x="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77" name="Google Shape;3673;p101"/>
                  <p:cNvSpPr/>
                  <p:nvPr/>
                </p:nvSpPr>
                <p:spPr>
                  <a:xfrm>
                    <a:off x="6992375" y="568457"/>
                    <a:ext cx="7175" cy="39575"/>
                  </a:xfrm>
                  <a:custGeom>
                    <a:avLst/>
                    <a:gdLst/>
                    <a:ahLst/>
                    <a:cxnLst/>
                    <a:rect l="l" t="t" r="r" b="b"/>
                    <a:pathLst>
                      <a:path w="287" h="1583" extrusionOk="0">
                        <a:moveTo>
                          <a:pt x="143" y="0"/>
                        </a:moveTo>
                        <a:cubicBezTo>
                          <a:pt x="106" y="0"/>
                          <a:pt x="67" y="25"/>
                          <a:pt x="65" y="74"/>
                        </a:cubicBezTo>
                        <a:cubicBezTo>
                          <a:pt x="53" y="543"/>
                          <a:pt x="0" y="1038"/>
                          <a:pt x="63" y="1504"/>
                        </a:cubicBezTo>
                        <a:cubicBezTo>
                          <a:pt x="70" y="1556"/>
                          <a:pt x="107" y="1582"/>
                          <a:pt x="144" y="1582"/>
                        </a:cubicBezTo>
                        <a:cubicBezTo>
                          <a:pt x="181" y="1582"/>
                          <a:pt x="217" y="1556"/>
                          <a:pt x="224" y="1504"/>
                        </a:cubicBezTo>
                        <a:cubicBezTo>
                          <a:pt x="286" y="1036"/>
                          <a:pt x="234" y="543"/>
                          <a:pt x="220" y="74"/>
                        </a:cubicBezTo>
                        <a:cubicBezTo>
                          <a:pt x="219" y="25"/>
                          <a:pt x="181"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78" name="Google Shape;3674;p101"/>
                  <p:cNvSpPr/>
                  <p:nvPr/>
                </p:nvSpPr>
                <p:spPr>
                  <a:xfrm>
                    <a:off x="6990625" y="1015507"/>
                    <a:ext cx="9225" cy="35675"/>
                  </a:xfrm>
                  <a:custGeom>
                    <a:avLst/>
                    <a:gdLst/>
                    <a:ahLst/>
                    <a:cxnLst/>
                    <a:rect l="l" t="t" r="r" b="b"/>
                    <a:pathLst>
                      <a:path w="369" h="1427" extrusionOk="0">
                        <a:moveTo>
                          <a:pt x="75" y="0"/>
                        </a:moveTo>
                        <a:cubicBezTo>
                          <a:pt x="37" y="0"/>
                          <a:pt x="0" y="30"/>
                          <a:pt x="16" y="77"/>
                        </a:cubicBezTo>
                        <a:cubicBezTo>
                          <a:pt x="144" y="493"/>
                          <a:pt x="163" y="916"/>
                          <a:pt x="128" y="1350"/>
                        </a:cubicBezTo>
                        <a:cubicBezTo>
                          <a:pt x="124" y="1399"/>
                          <a:pt x="168" y="1427"/>
                          <a:pt x="210" y="1427"/>
                        </a:cubicBezTo>
                        <a:cubicBezTo>
                          <a:pt x="243" y="1427"/>
                          <a:pt x="276" y="1409"/>
                          <a:pt x="283" y="1370"/>
                        </a:cubicBezTo>
                        <a:cubicBezTo>
                          <a:pt x="368" y="916"/>
                          <a:pt x="302" y="475"/>
                          <a:pt x="137" y="43"/>
                        </a:cubicBezTo>
                        <a:cubicBezTo>
                          <a:pt x="126" y="14"/>
                          <a:pt x="100"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79" name="Google Shape;3675;p101"/>
                  <p:cNvSpPr/>
                  <p:nvPr/>
                </p:nvSpPr>
                <p:spPr>
                  <a:xfrm>
                    <a:off x="6993400" y="407882"/>
                    <a:ext cx="5125" cy="24875"/>
                  </a:xfrm>
                  <a:custGeom>
                    <a:avLst/>
                    <a:gdLst/>
                    <a:ahLst/>
                    <a:cxnLst/>
                    <a:rect l="l" t="t" r="r" b="b"/>
                    <a:pathLst>
                      <a:path w="205" h="995" extrusionOk="0">
                        <a:moveTo>
                          <a:pt x="103" y="0"/>
                        </a:moveTo>
                        <a:cubicBezTo>
                          <a:pt x="71" y="0"/>
                          <a:pt x="39" y="21"/>
                          <a:pt x="38" y="63"/>
                        </a:cubicBezTo>
                        <a:cubicBezTo>
                          <a:pt x="31" y="347"/>
                          <a:pt x="1" y="640"/>
                          <a:pt x="26" y="922"/>
                        </a:cubicBezTo>
                        <a:cubicBezTo>
                          <a:pt x="31" y="970"/>
                          <a:pt x="67" y="995"/>
                          <a:pt x="103" y="995"/>
                        </a:cubicBezTo>
                        <a:cubicBezTo>
                          <a:pt x="138" y="995"/>
                          <a:pt x="174" y="970"/>
                          <a:pt x="179" y="922"/>
                        </a:cubicBezTo>
                        <a:cubicBezTo>
                          <a:pt x="205" y="640"/>
                          <a:pt x="174" y="347"/>
                          <a:pt x="167" y="63"/>
                        </a:cubicBezTo>
                        <a:cubicBezTo>
                          <a:pt x="166" y="21"/>
                          <a:pt x="134" y="0"/>
                          <a:pt x="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80" name="Google Shape;3676;p101"/>
                  <p:cNvSpPr/>
                  <p:nvPr/>
                </p:nvSpPr>
                <p:spPr>
                  <a:xfrm>
                    <a:off x="6992700" y="833407"/>
                    <a:ext cx="5300" cy="46200"/>
                  </a:xfrm>
                  <a:custGeom>
                    <a:avLst/>
                    <a:gdLst/>
                    <a:ahLst/>
                    <a:cxnLst/>
                    <a:rect l="l" t="t" r="r" b="b"/>
                    <a:pathLst>
                      <a:path w="212" h="1848" extrusionOk="0">
                        <a:moveTo>
                          <a:pt x="62" y="1"/>
                        </a:moveTo>
                        <a:cubicBezTo>
                          <a:pt x="33" y="1"/>
                          <a:pt x="4" y="19"/>
                          <a:pt x="4" y="59"/>
                        </a:cubicBezTo>
                        <a:cubicBezTo>
                          <a:pt x="6" y="631"/>
                          <a:pt x="1" y="1202"/>
                          <a:pt x="50" y="1772"/>
                        </a:cubicBezTo>
                        <a:cubicBezTo>
                          <a:pt x="53" y="1822"/>
                          <a:pt x="92" y="1847"/>
                          <a:pt x="131" y="1847"/>
                        </a:cubicBezTo>
                        <a:cubicBezTo>
                          <a:pt x="168" y="1847"/>
                          <a:pt x="205" y="1823"/>
                          <a:pt x="205" y="1772"/>
                        </a:cubicBezTo>
                        <a:cubicBezTo>
                          <a:pt x="211" y="1200"/>
                          <a:pt x="165" y="629"/>
                          <a:pt x="126" y="59"/>
                        </a:cubicBezTo>
                        <a:cubicBezTo>
                          <a:pt x="124" y="20"/>
                          <a:pt x="93"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81" name="Google Shape;3677;p101"/>
                  <p:cNvSpPr/>
                  <p:nvPr/>
                </p:nvSpPr>
                <p:spPr>
                  <a:xfrm>
                    <a:off x="6987225" y="303607"/>
                    <a:ext cx="10175" cy="39975"/>
                  </a:xfrm>
                  <a:custGeom>
                    <a:avLst/>
                    <a:gdLst/>
                    <a:ahLst/>
                    <a:cxnLst/>
                    <a:rect l="l" t="t" r="r" b="b"/>
                    <a:pathLst>
                      <a:path w="407" h="1599" extrusionOk="0">
                        <a:moveTo>
                          <a:pt x="313" y="1"/>
                        </a:moveTo>
                        <a:cubicBezTo>
                          <a:pt x="281" y="1"/>
                          <a:pt x="250" y="18"/>
                          <a:pt x="237" y="57"/>
                        </a:cubicBezTo>
                        <a:cubicBezTo>
                          <a:pt x="84" y="528"/>
                          <a:pt x="1" y="1055"/>
                          <a:pt x="134" y="1540"/>
                        </a:cubicBezTo>
                        <a:cubicBezTo>
                          <a:pt x="146" y="1580"/>
                          <a:pt x="181" y="1599"/>
                          <a:pt x="216" y="1599"/>
                        </a:cubicBezTo>
                        <a:cubicBezTo>
                          <a:pt x="259" y="1599"/>
                          <a:pt x="302" y="1570"/>
                          <a:pt x="301" y="1516"/>
                        </a:cubicBezTo>
                        <a:cubicBezTo>
                          <a:pt x="295" y="1031"/>
                          <a:pt x="273" y="576"/>
                          <a:pt x="391" y="99"/>
                        </a:cubicBezTo>
                        <a:cubicBezTo>
                          <a:pt x="406" y="39"/>
                          <a:pt x="359"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82" name="Google Shape;3678;p101"/>
                  <p:cNvSpPr/>
                  <p:nvPr/>
                </p:nvSpPr>
                <p:spPr>
                  <a:xfrm>
                    <a:off x="6987350" y="654357"/>
                    <a:ext cx="11225" cy="46950"/>
                  </a:xfrm>
                  <a:custGeom>
                    <a:avLst/>
                    <a:gdLst/>
                    <a:ahLst/>
                    <a:cxnLst/>
                    <a:rect l="l" t="t" r="r" b="b"/>
                    <a:pathLst>
                      <a:path w="449" h="1878" extrusionOk="0">
                        <a:moveTo>
                          <a:pt x="78" y="1"/>
                        </a:moveTo>
                        <a:cubicBezTo>
                          <a:pt x="40" y="1"/>
                          <a:pt x="0" y="33"/>
                          <a:pt x="10" y="83"/>
                        </a:cubicBezTo>
                        <a:cubicBezTo>
                          <a:pt x="75" y="379"/>
                          <a:pt x="113" y="677"/>
                          <a:pt x="121" y="980"/>
                        </a:cubicBezTo>
                        <a:cubicBezTo>
                          <a:pt x="127" y="1250"/>
                          <a:pt x="77" y="1517"/>
                          <a:pt x="93" y="1783"/>
                        </a:cubicBezTo>
                        <a:cubicBezTo>
                          <a:pt x="97" y="1843"/>
                          <a:pt x="146" y="1878"/>
                          <a:pt x="194" y="1878"/>
                        </a:cubicBezTo>
                        <a:cubicBezTo>
                          <a:pt x="233" y="1878"/>
                          <a:pt x="270" y="1856"/>
                          <a:pt x="284" y="1809"/>
                        </a:cubicBezTo>
                        <a:cubicBezTo>
                          <a:pt x="449" y="1266"/>
                          <a:pt x="296" y="578"/>
                          <a:pt x="139" y="47"/>
                        </a:cubicBezTo>
                        <a:cubicBezTo>
                          <a:pt x="129" y="15"/>
                          <a:pt x="104" y="1"/>
                          <a:pt x="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83" name="Google Shape;3679;p101"/>
                  <p:cNvSpPr/>
                  <p:nvPr/>
                </p:nvSpPr>
                <p:spPr>
                  <a:xfrm>
                    <a:off x="6988875" y="739957"/>
                    <a:ext cx="7050" cy="40125"/>
                  </a:xfrm>
                  <a:custGeom>
                    <a:avLst/>
                    <a:gdLst/>
                    <a:ahLst/>
                    <a:cxnLst/>
                    <a:rect l="l" t="t" r="r" b="b"/>
                    <a:pathLst>
                      <a:path w="282" h="1605" extrusionOk="0">
                        <a:moveTo>
                          <a:pt x="141" y="1"/>
                        </a:moveTo>
                        <a:cubicBezTo>
                          <a:pt x="102" y="1"/>
                          <a:pt x="64" y="26"/>
                          <a:pt x="62" y="77"/>
                        </a:cubicBezTo>
                        <a:cubicBezTo>
                          <a:pt x="36" y="552"/>
                          <a:pt x="0" y="1031"/>
                          <a:pt x="39" y="1506"/>
                        </a:cubicBezTo>
                        <a:cubicBezTo>
                          <a:pt x="43" y="1572"/>
                          <a:pt x="91" y="1605"/>
                          <a:pt x="140" y="1605"/>
                        </a:cubicBezTo>
                        <a:cubicBezTo>
                          <a:pt x="188" y="1605"/>
                          <a:pt x="237" y="1572"/>
                          <a:pt x="243" y="1506"/>
                        </a:cubicBezTo>
                        <a:cubicBezTo>
                          <a:pt x="281" y="1030"/>
                          <a:pt x="245" y="552"/>
                          <a:pt x="219" y="77"/>
                        </a:cubicBezTo>
                        <a:cubicBezTo>
                          <a:pt x="217" y="26"/>
                          <a:pt x="179" y="1"/>
                          <a:pt x="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84" name="Google Shape;3680;p101"/>
                  <p:cNvSpPr/>
                  <p:nvPr/>
                </p:nvSpPr>
                <p:spPr>
                  <a:xfrm>
                    <a:off x="6988500" y="482907"/>
                    <a:ext cx="7700" cy="39550"/>
                  </a:xfrm>
                  <a:custGeom>
                    <a:avLst/>
                    <a:gdLst/>
                    <a:ahLst/>
                    <a:cxnLst/>
                    <a:rect l="l" t="t" r="r" b="b"/>
                    <a:pathLst>
                      <a:path w="308" h="1582" extrusionOk="0">
                        <a:moveTo>
                          <a:pt x="155" y="0"/>
                        </a:moveTo>
                        <a:cubicBezTo>
                          <a:pt x="122" y="0"/>
                          <a:pt x="90" y="22"/>
                          <a:pt x="89" y="66"/>
                        </a:cubicBezTo>
                        <a:cubicBezTo>
                          <a:pt x="67" y="539"/>
                          <a:pt x="0" y="1050"/>
                          <a:pt x="67" y="1518"/>
                        </a:cubicBezTo>
                        <a:cubicBezTo>
                          <a:pt x="74" y="1560"/>
                          <a:pt x="115" y="1582"/>
                          <a:pt x="155" y="1582"/>
                        </a:cubicBezTo>
                        <a:cubicBezTo>
                          <a:pt x="195" y="1582"/>
                          <a:pt x="235" y="1560"/>
                          <a:pt x="240" y="1518"/>
                        </a:cubicBezTo>
                        <a:cubicBezTo>
                          <a:pt x="308" y="1049"/>
                          <a:pt x="243" y="539"/>
                          <a:pt x="222" y="66"/>
                        </a:cubicBezTo>
                        <a:cubicBezTo>
                          <a:pt x="220" y="22"/>
                          <a:pt x="187"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85" name="Google Shape;3681;p101"/>
                  <p:cNvSpPr/>
                  <p:nvPr/>
                </p:nvSpPr>
                <p:spPr>
                  <a:xfrm>
                    <a:off x="6988875" y="1201407"/>
                    <a:ext cx="6975" cy="35850"/>
                  </a:xfrm>
                  <a:custGeom>
                    <a:avLst/>
                    <a:gdLst/>
                    <a:ahLst/>
                    <a:cxnLst/>
                    <a:rect l="l" t="t" r="r" b="b"/>
                    <a:pathLst>
                      <a:path w="279" h="1434" extrusionOk="0">
                        <a:moveTo>
                          <a:pt x="140" y="0"/>
                        </a:moveTo>
                        <a:cubicBezTo>
                          <a:pt x="109" y="0"/>
                          <a:pt x="78" y="21"/>
                          <a:pt x="76" y="63"/>
                        </a:cubicBezTo>
                        <a:cubicBezTo>
                          <a:pt x="56" y="483"/>
                          <a:pt x="0" y="928"/>
                          <a:pt x="50" y="1349"/>
                        </a:cubicBezTo>
                        <a:cubicBezTo>
                          <a:pt x="57" y="1405"/>
                          <a:pt x="98" y="1433"/>
                          <a:pt x="139" y="1433"/>
                        </a:cubicBezTo>
                        <a:cubicBezTo>
                          <a:pt x="181" y="1433"/>
                          <a:pt x="222" y="1405"/>
                          <a:pt x="229" y="1349"/>
                        </a:cubicBezTo>
                        <a:cubicBezTo>
                          <a:pt x="279" y="928"/>
                          <a:pt x="223" y="483"/>
                          <a:pt x="203" y="63"/>
                        </a:cubicBezTo>
                        <a:cubicBezTo>
                          <a:pt x="202" y="21"/>
                          <a:pt x="171" y="0"/>
                          <a:pt x="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86" name="Google Shape;3682;p101"/>
                  <p:cNvSpPr/>
                  <p:nvPr/>
                </p:nvSpPr>
                <p:spPr>
                  <a:xfrm>
                    <a:off x="6985275" y="1104707"/>
                    <a:ext cx="7050" cy="46675"/>
                  </a:xfrm>
                  <a:custGeom>
                    <a:avLst/>
                    <a:gdLst/>
                    <a:ahLst/>
                    <a:cxnLst/>
                    <a:rect l="l" t="t" r="r" b="b"/>
                    <a:pathLst>
                      <a:path w="282" h="1867" extrusionOk="0">
                        <a:moveTo>
                          <a:pt x="141" y="0"/>
                        </a:moveTo>
                        <a:cubicBezTo>
                          <a:pt x="106" y="0"/>
                          <a:pt x="71" y="24"/>
                          <a:pt x="70" y="70"/>
                        </a:cubicBezTo>
                        <a:cubicBezTo>
                          <a:pt x="53" y="635"/>
                          <a:pt x="1" y="1220"/>
                          <a:pt x="56" y="1786"/>
                        </a:cubicBezTo>
                        <a:cubicBezTo>
                          <a:pt x="62" y="1840"/>
                          <a:pt x="102" y="1867"/>
                          <a:pt x="141" y="1867"/>
                        </a:cubicBezTo>
                        <a:cubicBezTo>
                          <a:pt x="181" y="1867"/>
                          <a:pt x="221" y="1840"/>
                          <a:pt x="226" y="1786"/>
                        </a:cubicBezTo>
                        <a:cubicBezTo>
                          <a:pt x="282" y="1220"/>
                          <a:pt x="226" y="635"/>
                          <a:pt x="212" y="70"/>
                        </a:cubicBezTo>
                        <a:cubicBezTo>
                          <a:pt x="211" y="24"/>
                          <a:pt x="176"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grpSp>
            <p:sp>
              <p:nvSpPr>
                <p:cNvPr id="152" name="Google Shape;2609;p85"/>
                <p:cNvSpPr/>
                <p:nvPr/>
              </p:nvSpPr>
              <p:spPr>
                <a:xfrm rot="5400000">
                  <a:off x="3263348" y="2509235"/>
                  <a:ext cx="523539" cy="2800000"/>
                </a:xfrm>
                <a:custGeom>
                  <a:avLst/>
                  <a:gdLst/>
                  <a:ahLst/>
                  <a:cxnLst/>
                  <a:rect l="l" t="t" r="r" b="b"/>
                  <a:pathLst>
                    <a:path w="4157" h="11288" extrusionOk="0">
                      <a:moveTo>
                        <a:pt x="517" y="391"/>
                      </a:moveTo>
                      <a:cubicBezTo>
                        <a:pt x="664" y="449"/>
                        <a:pt x="790" y="527"/>
                        <a:pt x="917" y="615"/>
                      </a:cubicBezTo>
                      <a:cubicBezTo>
                        <a:pt x="1210" y="781"/>
                        <a:pt x="1249" y="771"/>
                        <a:pt x="1405" y="469"/>
                      </a:cubicBezTo>
                      <a:cubicBezTo>
                        <a:pt x="1483" y="332"/>
                        <a:pt x="1561" y="195"/>
                        <a:pt x="1639" y="69"/>
                      </a:cubicBezTo>
                      <a:cubicBezTo>
                        <a:pt x="1649" y="49"/>
                        <a:pt x="1668" y="30"/>
                        <a:pt x="1688" y="10"/>
                      </a:cubicBezTo>
                      <a:cubicBezTo>
                        <a:pt x="1805" y="78"/>
                        <a:pt x="1922" y="156"/>
                        <a:pt x="2020" y="254"/>
                      </a:cubicBezTo>
                      <a:cubicBezTo>
                        <a:pt x="2078" y="312"/>
                        <a:pt x="2146" y="371"/>
                        <a:pt x="2195" y="420"/>
                      </a:cubicBezTo>
                      <a:cubicBezTo>
                        <a:pt x="2371" y="566"/>
                        <a:pt x="2488" y="566"/>
                        <a:pt x="2644" y="381"/>
                      </a:cubicBezTo>
                      <a:cubicBezTo>
                        <a:pt x="2751" y="264"/>
                        <a:pt x="2849" y="137"/>
                        <a:pt x="2966" y="0"/>
                      </a:cubicBezTo>
                      <a:cubicBezTo>
                        <a:pt x="3024" y="78"/>
                        <a:pt x="3073" y="156"/>
                        <a:pt x="3132" y="225"/>
                      </a:cubicBezTo>
                      <a:cubicBezTo>
                        <a:pt x="3346" y="517"/>
                        <a:pt x="3512" y="527"/>
                        <a:pt x="3766" y="283"/>
                      </a:cubicBezTo>
                      <a:cubicBezTo>
                        <a:pt x="3834" y="215"/>
                        <a:pt x="3902" y="156"/>
                        <a:pt x="3980" y="69"/>
                      </a:cubicBezTo>
                      <a:cubicBezTo>
                        <a:pt x="4010" y="303"/>
                        <a:pt x="4029" y="527"/>
                        <a:pt x="4029" y="761"/>
                      </a:cubicBezTo>
                      <a:cubicBezTo>
                        <a:pt x="4088" y="2790"/>
                        <a:pt x="4156" y="4829"/>
                        <a:pt x="4117" y="6858"/>
                      </a:cubicBezTo>
                      <a:cubicBezTo>
                        <a:pt x="4107" y="8136"/>
                        <a:pt x="4019" y="9405"/>
                        <a:pt x="3854" y="10663"/>
                      </a:cubicBezTo>
                      <a:cubicBezTo>
                        <a:pt x="3844" y="10770"/>
                        <a:pt x="3834" y="10878"/>
                        <a:pt x="3805" y="10985"/>
                      </a:cubicBezTo>
                      <a:cubicBezTo>
                        <a:pt x="3727" y="10966"/>
                        <a:pt x="3658" y="10927"/>
                        <a:pt x="3600" y="10858"/>
                      </a:cubicBezTo>
                      <a:cubicBezTo>
                        <a:pt x="3532" y="10790"/>
                        <a:pt x="3463" y="10722"/>
                        <a:pt x="3385" y="10653"/>
                      </a:cubicBezTo>
                      <a:cubicBezTo>
                        <a:pt x="3219" y="10527"/>
                        <a:pt x="3112" y="10536"/>
                        <a:pt x="2966" y="10692"/>
                      </a:cubicBezTo>
                      <a:cubicBezTo>
                        <a:pt x="2829" y="10848"/>
                        <a:pt x="2683" y="11005"/>
                        <a:pt x="2527" y="11161"/>
                      </a:cubicBezTo>
                      <a:cubicBezTo>
                        <a:pt x="2410" y="11287"/>
                        <a:pt x="2410" y="11287"/>
                        <a:pt x="2263" y="11170"/>
                      </a:cubicBezTo>
                      <a:cubicBezTo>
                        <a:pt x="2146" y="11063"/>
                        <a:pt x="2029" y="10966"/>
                        <a:pt x="1902" y="10868"/>
                      </a:cubicBezTo>
                      <a:cubicBezTo>
                        <a:pt x="1698" y="10741"/>
                        <a:pt x="1571" y="10751"/>
                        <a:pt x="1376" y="10907"/>
                      </a:cubicBezTo>
                      <a:cubicBezTo>
                        <a:pt x="1268" y="11005"/>
                        <a:pt x="1171" y="11112"/>
                        <a:pt x="1073" y="11219"/>
                      </a:cubicBezTo>
                      <a:cubicBezTo>
                        <a:pt x="995" y="11102"/>
                        <a:pt x="927" y="11005"/>
                        <a:pt x="859" y="10907"/>
                      </a:cubicBezTo>
                      <a:cubicBezTo>
                        <a:pt x="732" y="10751"/>
                        <a:pt x="615" y="10731"/>
                        <a:pt x="449" y="10868"/>
                      </a:cubicBezTo>
                      <a:cubicBezTo>
                        <a:pt x="332" y="10956"/>
                        <a:pt x="234" y="11063"/>
                        <a:pt x="98" y="11190"/>
                      </a:cubicBezTo>
                      <a:cubicBezTo>
                        <a:pt x="59" y="11005"/>
                        <a:pt x="39" y="10809"/>
                        <a:pt x="29" y="10614"/>
                      </a:cubicBezTo>
                      <a:cubicBezTo>
                        <a:pt x="20" y="9590"/>
                        <a:pt x="0" y="8556"/>
                        <a:pt x="20" y="7522"/>
                      </a:cubicBezTo>
                      <a:cubicBezTo>
                        <a:pt x="39" y="6732"/>
                        <a:pt x="59" y="5932"/>
                        <a:pt x="117" y="5141"/>
                      </a:cubicBezTo>
                      <a:cubicBezTo>
                        <a:pt x="176" y="4185"/>
                        <a:pt x="215" y="3229"/>
                        <a:pt x="273" y="2273"/>
                      </a:cubicBezTo>
                      <a:cubicBezTo>
                        <a:pt x="312" y="1678"/>
                        <a:pt x="381" y="1083"/>
                        <a:pt x="478" y="498"/>
                      </a:cubicBezTo>
                      <a:cubicBezTo>
                        <a:pt x="478" y="459"/>
                        <a:pt x="488" y="420"/>
                        <a:pt x="517" y="391"/>
                      </a:cubicBezTo>
                      <a:close/>
                    </a:path>
                  </a:pathLst>
                </a:cu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spcFirstLastPara="1" vert="vert270" wrap="square" lIns="94484" tIns="94484" rIns="94484" bIns="94484" anchor="ctr" anchorCtr="0">
                  <a:noAutofit/>
                </a:bodyPr>
                <a:lstStyle/>
                <a:p>
                  <a:pPr algn="ctr"/>
                  <a:r>
                    <a:rPr lang="es-ES" sz="1100" b="1" dirty="0" smtClean="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$26,687,096.00</a:t>
                  </a:r>
                  <a:endParaRPr sz="11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grpSp>
          <p:grpSp>
            <p:nvGrpSpPr>
              <p:cNvPr id="119" name="Grupo 118"/>
              <p:cNvGrpSpPr/>
              <p:nvPr/>
            </p:nvGrpSpPr>
            <p:grpSpPr>
              <a:xfrm>
                <a:off x="1390650" y="4342550"/>
                <a:ext cx="1205954" cy="2588963"/>
                <a:chOff x="4302683" y="599655"/>
                <a:chExt cx="2116986" cy="4445413"/>
              </a:xfrm>
            </p:grpSpPr>
            <p:pic>
              <p:nvPicPr>
                <p:cNvPr id="120" name="Imagen 119"/>
                <p:cNvPicPr>
                  <a:picLocks noChangeAspect="1"/>
                </p:cNvPicPr>
                <p:nvPr/>
              </p:nvPicPr>
              <p:blipFill rotWithShape="1">
                <a:blip r:embed="rId9"/>
                <a:srcRect l="50232"/>
                <a:stretch/>
              </p:blipFill>
              <p:spPr>
                <a:xfrm>
                  <a:off x="4302683" y="599655"/>
                  <a:ext cx="2116986" cy="4253706"/>
                </a:xfrm>
                <a:prstGeom prst="foldedCorner">
                  <a:avLst/>
                </a:prstGeom>
              </p:spPr>
            </p:pic>
            <p:sp>
              <p:nvSpPr>
                <p:cNvPr id="122" name="CuadroTexto 121"/>
                <p:cNvSpPr txBox="1"/>
                <p:nvPr/>
              </p:nvSpPr>
              <p:spPr>
                <a:xfrm>
                  <a:off x="4695825" y="2428454"/>
                  <a:ext cx="1219200" cy="520320"/>
                </a:xfrm>
                <a:prstGeom prst="foldedCorner">
                  <a:avLst/>
                </a:prstGeom>
                <a:solidFill>
                  <a:srgbClr val="5A425C"/>
                </a:solidFill>
              </p:spPr>
              <p:txBody>
                <a:bodyPr wrap="square" rtlCol="0">
                  <a:spAutoFit/>
                </a:bodyPr>
                <a:lstStyle/>
                <a:p>
                  <a:endParaRPr lang="es-MX" sz="1050" dirty="0"/>
                </a:p>
              </p:txBody>
            </p:sp>
            <p:sp>
              <p:nvSpPr>
                <p:cNvPr id="124" name="CuadroTexto 123"/>
                <p:cNvSpPr txBox="1"/>
                <p:nvPr/>
              </p:nvSpPr>
              <p:spPr>
                <a:xfrm>
                  <a:off x="4676091" y="4524748"/>
                  <a:ext cx="1219200" cy="520320"/>
                </a:xfrm>
                <a:prstGeom prst="foldedCorner">
                  <a:avLst/>
                </a:prstGeom>
                <a:solidFill>
                  <a:srgbClr val="F6C067"/>
                </a:solidFill>
              </p:spPr>
              <p:txBody>
                <a:bodyPr wrap="square" rtlCol="0">
                  <a:spAutoFit/>
                </a:bodyPr>
                <a:lstStyle/>
                <a:p>
                  <a:endParaRPr lang="es-MX" sz="1050" dirty="0"/>
                </a:p>
              </p:txBody>
            </p:sp>
          </p:grpSp>
          <p:grpSp>
            <p:nvGrpSpPr>
              <p:cNvPr id="126" name="Grupo 125"/>
              <p:cNvGrpSpPr/>
              <p:nvPr/>
            </p:nvGrpSpPr>
            <p:grpSpPr>
              <a:xfrm>
                <a:off x="9842175" y="4361234"/>
                <a:ext cx="1207685" cy="2584691"/>
                <a:chOff x="2165963" y="599655"/>
                <a:chExt cx="2120024" cy="4438077"/>
              </a:xfrm>
            </p:grpSpPr>
            <p:pic>
              <p:nvPicPr>
                <p:cNvPr id="127" name="Imagen 126"/>
                <p:cNvPicPr>
                  <a:picLocks noChangeAspect="1"/>
                </p:cNvPicPr>
                <p:nvPr/>
              </p:nvPicPr>
              <p:blipFill rotWithShape="1">
                <a:blip r:embed="rId9"/>
                <a:srcRect r="50160"/>
                <a:stretch/>
              </p:blipFill>
              <p:spPr>
                <a:xfrm>
                  <a:off x="2165963" y="599655"/>
                  <a:ext cx="2120024" cy="4253706"/>
                </a:xfrm>
                <a:prstGeom prst="foldedCorner">
                  <a:avLst/>
                </a:prstGeom>
              </p:spPr>
            </p:pic>
            <p:sp>
              <p:nvSpPr>
                <p:cNvPr id="128" name="CuadroTexto 127"/>
                <p:cNvSpPr txBox="1"/>
                <p:nvPr/>
              </p:nvSpPr>
              <p:spPr>
                <a:xfrm>
                  <a:off x="2638427" y="2428454"/>
                  <a:ext cx="1219200" cy="520320"/>
                </a:xfrm>
                <a:prstGeom prst="foldedCorner">
                  <a:avLst/>
                </a:prstGeom>
                <a:solidFill>
                  <a:srgbClr val="DADFE5"/>
                </a:solidFill>
              </p:spPr>
              <p:txBody>
                <a:bodyPr wrap="square" rtlCol="0">
                  <a:spAutoFit/>
                </a:bodyPr>
                <a:lstStyle/>
                <a:p>
                  <a:endParaRPr lang="es-MX" sz="1050" dirty="0"/>
                </a:p>
              </p:txBody>
            </p:sp>
            <p:sp>
              <p:nvSpPr>
                <p:cNvPr id="130" name="CuadroTexto 129"/>
                <p:cNvSpPr txBox="1"/>
                <p:nvPr/>
              </p:nvSpPr>
              <p:spPr>
                <a:xfrm>
                  <a:off x="2490713" y="4517412"/>
                  <a:ext cx="1219200" cy="520320"/>
                </a:xfrm>
                <a:prstGeom prst="foldedCorner">
                  <a:avLst/>
                </a:prstGeom>
                <a:solidFill>
                  <a:srgbClr val="0F8FEE"/>
                </a:solidFill>
              </p:spPr>
              <p:txBody>
                <a:bodyPr wrap="square" rtlCol="0">
                  <a:spAutoFit/>
                </a:bodyPr>
                <a:lstStyle/>
                <a:p>
                  <a:endParaRPr lang="es-MX" sz="1050" dirty="0"/>
                </a:p>
              </p:txBody>
            </p:sp>
          </p:grpSp>
        </p:grpSp>
      </p:grpSp>
    </p:spTree>
    <p:extLst>
      <p:ext uri="{BB962C8B-B14F-4D97-AF65-F5344CB8AC3E}">
        <p14:creationId xmlns:p14="http://schemas.microsoft.com/office/powerpoint/2010/main" val="26537541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62928" y="281517"/>
            <a:ext cx="1054238" cy="855174"/>
          </a:xfrm>
          <a:prstGeom prst="rect">
            <a:avLst/>
          </a:prstGeom>
        </p:spPr>
      </p:pic>
      <p:pic>
        <p:nvPicPr>
          <p:cNvPr id="11" name="Imagen 10"/>
          <p:cNvPicPr>
            <a:picLocks noChangeAspect="1"/>
          </p:cNvPicPr>
          <p:nvPr/>
        </p:nvPicPr>
        <p:blipFill rotWithShape="1">
          <a:blip r:embed="rId4"/>
          <a:srcRect t="6822"/>
          <a:stretch/>
        </p:blipFill>
        <p:spPr>
          <a:xfrm rot="5400000" flipV="1">
            <a:off x="-3337524" y="3393437"/>
            <a:ext cx="7087496" cy="412445"/>
          </a:xfrm>
          <a:prstGeom prst="rect">
            <a:avLst/>
          </a:prstGeom>
        </p:spPr>
      </p:pic>
      <p:sp>
        <p:nvSpPr>
          <p:cNvPr id="13" name="Paralelogramo 12"/>
          <p:cNvSpPr/>
          <p:nvPr/>
        </p:nvSpPr>
        <p:spPr>
          <a:xfrm>
            <a:off x="705785" y="961726"/>
            <a:ext cx="6513748" cy="410587"/>
          </a:xfrm>
          <a:prstGeom prst="parallelogram">
            <a:avLst/>
          </a:prstGeom>
          <a:solidFill>
            <a:srgbClr val="E73A8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600" dirty="0">
                <a:ln w="0"/>
                <a:solidFill>
                  <a:schemeClr val="bg1">
                    <a:lumMod val="95000"/>
                  </a:schemeClr>
                </a:solidFill>
                <a:effectLst>
                  <a:outerShdw blurRad="38100" dist="19050" dir="2700000" algn="tl" rotWithShape="0">
                    <a:schemeClr val="dk1">
                      <a:alpha val="40000"/>
                    </a:schemeClr>
                  </a:outerShdw>
                </a:effectLst>
                <a:latin typeface="Arial Rounded MT Bold" panose="020F0704030504030204" pitchFamily="34" charset="0"/>
              </a:rPr>
              <a:t>RESUMEN DE INGRESOS</a:t>
            </a:r>
          </a:p>
        </p:txBody>
      </p:sp>
      <p:sp>
        <p:nvSpPr>
          <p:cNvPr id="14" name="Anillo 13"/>
          <p:cNvSpPr/>
          <p:nvPr/>
        </p:nvSpPr>
        <p:spPr>
          <a:xfrm>
            <a:off x="11760406" y="6432360"/>
            <a:ext cx="656761" cy="642231"/>
          </a:xfrm>
          <a:prstGeom prst="donut">
            <a:avLst/>
          </a:prstGeom>
          <a:solidFill>
            <a:srgbClr val="B3CF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934" dirty="0">
                <a:ln w="0"/>
                <a:solidFill>
                  <a:schemeClr val="tx1"/>
                </a:solidFill>
                <a:effectLst>
                  <a:outerShdw blurRad="38100" dist="19050" dir="2700000" algn="tl" rotWithShape="0">
                    <a:schemeClr val="dk1">
                      <a:alpha val="40000"/>
                    </a:schemeClr>
                  </a:outerShdw>
                </a:effectLst>
              </a:rPr>
              <a:t>9</a:t>
            </a:r>
            <a:endParaRPr lang="es-MX" sz="1934" dirty="0">
              <a:ln w="0"/>
              <a:solidFill>
                <a:schemeClr val="tx1"/>
              </a:solidFill>
              <a:effectLst>
                <a:outerShdw blurRad="38100" dist="19050" dir="2700000" algn="tl" rotWithShape="0">
                  <a:schemeClr val="dk1">
                    <a:alpha val="40000"/>
                  </a:schemeClr>
                </a:outerShdw>
              </a:effectLst>
            </a:endParaRPr>
          </a:p>
        </p:txBody>
      </p:sp>
      <p:pic>
        <p:nvPicPr>
          <p:cNvPr id="16" name="Imagen 15"/>
          <p:cNvPicPr>
            <a:picLocks noChangeAspect="1"/>
          </p:cNvPicPr>
          <p:nvPr/>
        </p:nvPicPr>
        <p:blipFill rotWithShape="1">
          <a:blip r:embed="rId4"/>
          <a:srcRect t="6822"/>
          <a:stretch/>
        </p:blipFill>
        <p:spPr>
          <a:xfrm rot="10800000" flipV="1">
            <a:off x="418911" y="55911"/>
            <a:ext cx="7087496" cy="305999"/>
          </a:xfrm>
          <a:prstGeom prst="rect">
            <a:avLst/>
          </a:prstGeom>
        </p:spPr>
      </p:pic>
      <p:grpSp>
        <p:nvGrpSpPr>
          <p:cNvPr id="93" name="Google Shape;4357;p117"/>
          <p:cNvGrpSpPr/>
          <p:nvPr/>
        </p:nvGrpSpPr>
        <p:grpSpPr>
          <a:xfrm>
            <a:off x="2008841" y="1672911"/>
            <a:ext cx="6867331" cy="5407995"/>
            <a:chOff x="1273844" y="1821405"/>
            <a:chExt cx="2799853" cy="2266497"/>
          </a:xfrm>
        </p:grpSpPr>
        <p:grpSp>
          <p:nvGrpSpPr>
            <p:cNvPr id="94" name="Google Shape;4358;p117"/>
            <p:cNvGrpSpPr/>
            <p:nvPr/>
          </p:nvGrpSpPr>
          <p:grpSpPr>
            <a:xfrm>
              <a:off x="1273844" y="1821405"/>
              <a:ext cx="2799853" cy="2259757"/>
              <a:chOff x="1111974" y="1183952"/>
              <a:chExt cx="3439198" cy="2775801"/>
            </a:xfrm>
          </p:grpSpPr>
          <p:sp>
            <p:nvSpPr>
              <p:cNvPr id="96" name="Google Shape;4359;p117"/>
              <p:cNvSpPr/>
              <p:nvPr/>
            </p:nvSpPr>
            <p:spPr>
              <a:xfrm>
                <a:off x="1111974" y="1183952"/>
                <a:ext cx="3439198" cy="2375702"/>
              </a:xfrm>
              <a:prstGeom prst="roundRect">
                <a:avLst>
                  <a:gd name="adj" fmla="val 2937"/>
                </a:avLst>
              </a:prstGeom>
              <a:solidFill>
                <a:schemeClr val="bg1">
                  <a:lumMod val="85000"/>
                </a:schemeClr>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97" name="Google Shape;4360;p117"/>
              <p:cNvSpPr/>
              <p:nvPr/>
            </p:nvSpPr>
            <p:spPr>
              <a:xfrm>
                <a:off x="1268124" y="1223179"/>
                <a:ext cx="3119398" cy="2121118"/>
              </a:xfrm>
              <a:prstGeom prst="rect">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98" name="Google Shape;4361;p117"/>
              <p:cNvSpPr/>
              <p:nvPr/>
            </p:nvSpPr>
            <p:spPr>
              <a:xfrm>
                <a:off x="2220624" y="3558555"/>
                <a:ext cx="1245022" cy="401198"/>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solidFill>
                <a:srgbClr val="A8BDE4"/>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99" name="Google Shape;4362;p117"/>
              <p:cNvSpPr/>
              <p:nvPr/>
            </p:nvSpPr>
            <p:spPr>
              <a:xfrm>
                <a:off x="2758823" y="3382426"/>
                <a:ext cx="138000" cy="138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grpSp>
        <p:sp>
          <p:nvSpPr>
            <p:cNvPr id="95" name="Google Shape;4363;p117"/>
            <p:cNvSpPr/>
            <p:nvPr/>
          </p:nvSpPr>
          <p:spPr>
            <a:xfrm>
              <a:off x="1973525" y="4071275"/>
              <a:ext cx="1400504" cy="16627"/>
            </a:xfrm>
            <a:custGeom>
              <a:avLst/>
              <a:gdLst/>
              <a:ahLst/>
              <a:cxnLst/>
              <a:rect l="l" t="t" r="r" b="b"/>
              <a:pathLst>
                <a:path w="98801" h="3593" extrusionOk="0">
                  <a:moveTo>
                    <a:pt x="98801" y="0"/>
                  </a:moveTo>
                  <a:cubicBezTo>
                    <a:pt x="65867" y="0"/>
                    <a:pt x="31948" y="7999"/>
                    <a:pt x="0" y="0"/>
                  </a:cubicBezTo>
                </a:path>
              </a:pathLst>
            </a:custGeom>
            <a:noFill/>
            <a:ln w="19050" cap="rnd" cmpd="sng">
              <a:solidFill>
                <a:srgbClr val="000000"/>
              </a:solidFill>
              <a:prstDash val="solid"/>
              <a:round/>
              <a:headEnd type="none" w="med" len="med"/>
              <a:tailEnd type="none" w="med" len="med"/>
            </a:ln>
          </p:spPr>
        </p:sp>
      </p:grpSp>
      <p:graphicFrame>
        <p:nvGraphicFramePr>
          <p:cNvPr id="9" name="Tabla 8"/>
          <p:cNvGraphicFramePr>
            <a:graphicFrameLocks noGrp="1"/>
          </p:cNvGraphicFramePr>
          <p:nvPr>
            <p:extLst>
              <p:ext uri="{D42A27DB-BD31-4B8C-83A1-F6EECF244321}">
                <p14:modId xmlns:p14="http://schemas.microsoft.com/office/powerpoint/2010/main" val="2009976669"/>
              </p:ext>
            </p:extLst>
          </p:nvPr>
        </p:nvGraphicFramePr>
        <p:xfrm>
          <a:off x="2547194" y="1848109"/>
          <a:ext cx="5775649" cy="3803457"/>
        </p:xfrm>
        <a:graphic>
          <a:graphicData uri="http://schemas.openxmlformats.org/drawingml/2006/table">
            <a:tbl>
              <a:tblPr/>
              <a:tblGrid>
                <a:gridCol w="3927874">
                  <a:extLst>
                    <a:ext uri="{9D8B030D-6E8A-4147-A177-3AD203B41FA5}">
                      <a16:colId xmlns:a16="http://schemas.microsoft.com/office/drawing/2014/main" val="443404458"/>
                    </a:ext>
                  </a:extLst>
                </a:gridCol>
                <a:gridCol w="1847775">
                  <a:extLst>
                    <a:ext uri="{9D8B030D-6E8A-4147-A177-3AD203B41FA5}">
                      <a16:colId xmlns:a16="http://schemas.microsoft.com/office/drawing/2014/main" val="325091868"/>
                    </a:ext>
                  </a:extLst>
                </a:gridCol>
              </a:tblGrid>
              <a:tr h="218831">
                <a:tc>
                  <a:txBody>
                    <a:bodyPr/>
                    <a:lstStyle/>
                    <a:p>
                      <a:pPr algn="ctr" fontAlgn="ctr"/>
                      <a:r>
                        <a:rPr lang="es-MX" sz="1000" b="1" i="0" u="none" strike="noStrike" dirty="0">
                          <a:solidFill>
                            <a:srgbClr val="000000"/>
                          </a:solidFill>
                          <a:effectLst/>
                          <a:latin typeface="Calibri" panose="020F0502020204030204" pitchFamily="34" charset="0"/>
                        </a:rPr>
                        <a:t>INGRESOS PROPIOS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r>
                        <a:rPr lang="es-MX" sz="1000" b="1" i="0" u="none" strike="noStrike" baseline="0" dirty="0" smtClean="0">
                          <a:solidFill>
                            <a:srgbClr val="000000"/>
                          </a:solidFill>
                          <a:effectLst/>
                          <a:latin typeface="Calibri" panose="020F0502020204030204" pitchFamily="34" charset="0"/>
                        </a:rPr>
                        <a:t> </a:t>
                      </a:r>
                      <a:r>
                        <a:rPr lang="es-MX" sz="1000" b="1" i="0" u="none" strike="noStrike" dirty="0" smtClean="0">
                          <a:solidFill>
                            <a:srgbClr val="000000"/>
                          </a:solidFill>
                          <a:effectLst/>
                          <a:latin typeface="Calibri" panose="020F0502020204030204" pitchFamily="34" charset="0"/>
                        </a:rPr>
                        <a:t>$              </a:t>
                      </a:r>
                      <a:r>
                        <a:rPr lang="es-MX" sz="1000" b="1" i="0" u="none" strike="noStrike" dirty="0">
                          <a:solidFill>
                            <a:srgbClr val="000000"/>
                          </a:solidFill>
                          <a:effectLst/>
                          <a:latin typeface="Calibri" panose="020F0502020204030204" pitchFamily="34" charset="0"/>
                        </a:rPr>
                        <a:t>1,131,748,625.00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extLst>
                  <a:ext uri="{0D108BD9-81ED-4DB2-BD59-A6C34878D82A}">
                    <a16:rowId xmlns:a16="http://schemas.microsoft.com/office/drawing/2014/main" val="2920927967"/>
                  </a:ext>
                </a:extLst>
              </a:tr>
              <a:tr h="164534">
                <a:tc>
                  <a:txBody>
                    <a:bodyPr/>
                    <a:lstStyle/>
                    <a:p>
                      <a:pPr algn="ctr" fontAlgn="ctr"/>
                      <a:r>
                        <a:rPr lang="es-MX" sz="900" b="0" i="0" u="none" strike="noStrike" dirty="0">
                          <a:solidFill>
                            <a:srgbClr val="000000"/>
                          </a:solidFill>
                          <a:effectLst/>
                          <a:latin typeface="Calibri" panose="020F0502020204030204" pitchFamily="34" charset="0"/>
                        </a:rPr>
                        <a:t>Impuestos</a:t>
                      </a:r>
                    </a:p>
                  </a:txBody>
                  <a:tcPr marL="7620" marR="7620" marT="7620" marB="0" anchor="ctr">
                    <a:lnL>
                      <a:noFill/>
                    </a:lnL>
                    <a:lnR w="190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a:txBody>
                    <a:bodyPr/>
                    <a:lstStyle/>
                    <a:p>
                      <a:pPr algn="l" fontAlgn="ctr"/>
                      <a:r>
                        <a:rPr lang="es-MX" sz="900" b="0" i="0" u="none" strike="noStrike" baseline="0" dirty="0" smtClean="0">
                          <a:solidFill>
                            <a:srgbClr val="000000"/>
                          </a:solidFill>
                          <a:effectLst/>
                          <a:latin typeface="Calibri" panose="020F0502020204030204" pitchFamily="34" charset="0"/>
                        </a:rPr>
                        <a:t> </a:t>
                      </a:r>
                      <a:r>
                        <a:rPr lang="es-MX" sz="900" b="0" i="0" u="none" strike="noStrike" dirty="0" smtClean="0">
                          <a:solidFill>
                            <a:srgbClr val="000000"/>
                          </a:solidFill>
                          <a:effectLst/>
                          <a:latin typeface="Calibri" panose="020F0502020204030204" pitchFamily="34" charset="0"/>
                        </a:rPr>
                        <a:t>$                    864,506,643.00 </a:t>
                      </a:r>
                      <a:endParaRPr lang="es-MX" sz="900" b="0" i="0" u="none" strike="noStrike" dirty="0">
                        <a:solidFill>
                          <a:srgbClr val="000000"/>
                        </a:solidFill>
                        <a:effectLst/>
                        <a:latin typeface="Calibri" panose="020F0502020204030204" pitchFamily="34" charset="0"/>
                      </a:endParaRPr>
                    </a:p>
                  </a:txBody>
                  <a:tcPr marL="7620" marR="7620" marT="7620" marB="0" anchor="ctr">
                    <a:lnL w="190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3850698343"/>
                  </a:ext>
                </a:extLst>
              </a:tr>
              <a:tr h="157953">
                <a:tc>
                  <a:txBody>
                    <a:bodyPr/>
                    <a:lstStyle/>
                    <a:p>
                      <a:pPr algn="ctr" fontAlgn="ctr"/>
                      <a:r>
                        <a:rPr lang="es-MX" sz="900" b="0" i="0" u="none" strike="noStrike" dirty="0">
                          <a:solidFill>
                            <a:srgbClr val="000000"/>
                          </a:solidFill>
                          <a:effectLst/>
                          <a:latin typeface="Calibri" panose="020F0502020204030204" pitchFamily="34" charset="0"/>
                        </a:rPr>
                        <a:t>Derechos</a:t>
                      </a:r>
                    </a:p>
                  </a:txBody>
                  <a:tcPr marL="7620" marR="7620" marT="7620" marB="0" anchor="ctr">
                    <a:lnL>
                      <a:noFill/>
                    </a:lnL>
                    <a:lnR w="190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es-MX" sz="900" b="0" i="0" u="none" strike="noStrike" dirty="0">
                          <a:solidFill>
                            <a:srgbClr val="000000"/>
                          </a:solidFill>
                          <a:effectLst/>
                          <a:latin typeface="Calibri" panose="020F0502020204030204" pitchFamily="34" charset="0"/>
                        </a:rPr>
                        <a:t> $                  </a:t>
                      </a:r>
                      <a:r>
                        <a:rPr lang="es-MX" sz="900" b="0" i="0" u="none" strike="noStrike" dirty="0" smtClean="0">
                          <a:solidFill>
                            <a:srgbClr val="000000"/>
                          </a:solidFill>
                          <a:effectLst/>
                          <a:latin typeface="Calibri" panose="020F0502020204030204" pitchFamily="34" charset="0"/>
                        </a:rPr>
                        <a:t>  199,599,911.00 </a:t>
                      </a:r>
                      <a:endParaRPr lang="es-MX" sz="900" b="0" i="0" u="none" strike="noStrike" dirty="0">
                        <a:solidFill>
                          <a:srgbClr val="000000"/>
                        </a:solidFill>
                        <a:effectLst/>
                        <a:latin typeface="Calibri" panose="020F0502020204030204" pitchFamily="34" charset="0"/>
                      </a:endParaRPr>
                    </a:p>
                  </a:txBody>
                  <a:tcPr marL="7620" marR="7620" marT="7620" marB="0" anchor="ctr">
                    <a:lnL w="190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91543444"/>
                  </a:ext>
                </a:extLst>
              </a:tr>
              <a:tr h="157953">
                <a:tc>
                  <a:txBody>
                    <a:bodyPr/>
                    <a:lstStyle/>
                    <a:p>
                      <a:pPr algn="ctr" fontAlgn="ctr"/>
                      <a:r>
                        <a:rPr lang="es-MX" sz="900" b="0" i="0" u="none" strike="noStrike" dirty="0">
                          <a:solidFill>
                            <a:srgbClr val="000000"/>
                          </a:solidFill>
                          <a:effectLst/>
                          <a:latin typeface="Calibri" panose="020F0502020204030204" pitchFamily="34" charset="0"/>
                        </a:rPr>
                        <a:t>Productos</a:t>
                      </a:r>
                    </a:p>
                  </a:txBody>
                  <a:tcPr marL="7620" marR="7620" marT="7620" marB="0" anchor="ctr">
                    <a:lnL>
                      <a:noFill/>
                    </a:lnL>
                    <a:lnR w="1905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es-MX" sz="900" b="0" i="0" u="none" strike="noStrike" dirty="0">
                          <a:solidFill>
                            <a:srgbClr val="000000"/>
                          </a:solidFill>
                          <a:effectLst/>
                          <a:latin typeface="Calibri" panose="020F0502020204030204" pitchFamily="34" charset="0"/>
                        </a:rPr>
                        <a:t> $                    </a:t>
                      </a:r>
                      <a:r>
                        <a:rPr lang="es-MX" sz="900" b="0" i="0" u="none" strike="noStrike" dirty="0" smtClean="0">
                          <a:solidFill>
                            <a:srgbClr val="000000"/>
                          </a:solidFill>
                          <a:effectLst/>
                          <a:latin typeface="Calibri" panose="020F0502020204030204" pitchFamily="34" charset="0"/>
                        </a:rPr>
                        <a:t>  34,068,471.00 </a:t>
                      </a:r>
                      <a:endParaRPr lang="es-MX" sz="900" b="0" i="0" u="none" strike="noStrike" dirty="0">
                        <a:solidFill>
                          <a:srgbClr val="000000"/>
                        </a:solidFill>
                        <a:effectLst/>
                        <a:latin typeface="Calibri" panose="020F0502020204030204" pitchFamily="34" charset="0"/>
                      </a:endParaRPr>
                    </a:p>
                  </a:txBody>
                  <a:tcPr marL="7620" marR="7620" marT="7620" marB="0" anchor="ctr">
                    <a:lnL w="190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92989301"/>
                  </a:ext>
                </a:extLst>
              </a:tr>
              <a:tr h="157953">
                <a:tc>
                  <a:txBody>
                    <a:bodyPr/>
                    <a:lstStyle/>
                    <a:p>
                      <a:pPr algn="ctr" fontAlgn="ctr"/>
                      <a:r>
                        <a:rPr lang="es-MX" sz="900" b="0" i="0" u="none" strike="noStrike" dirty="0">
                          <a:solidFill>
                            <a:srgbClr val="000000"/>
                          </a:solidFill>
                          <a:effectLst/>
                          <a:latin typeface="Calibri" panose="020F0502020204030204" pitchFamily="34" charset="0"/>
                        </a:rPr>
                        <a:t>Aprovechamientos</a:t>
                      </a:r>
                    </a:p>
                  </a:txBody>
                  <a:tcPr marL="7620" marR="7620" marT="7620" marB="0" anchor="ctr">
                    <a:lnL>
                      <a:noFill/>
                    </a:lnL>
                    <a:lnR w="19050" cap="flat" cmpd="sng" algn="ctr">
                      <a:solidFill>
                        <a:srgbClr val="000000"/>
                      </a:solidFill>
                      <a:prstDash val="solid"/>
                      <a:round/>
                      <a:headEnd type="none" w="med" len="med"/>
                      <a:tailEnd type="none" w="med" len="med"/>
                    </a:lnR>
                    <a:lnT>
                      <a:noFill/>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fontAlgn="ctr"/>
                      <a:r>
                        <a:rPr lang="es-MX" sz="900" b="0" i="0" u="none" strike="noStrike" dirty="0">
                          <a:solidFill>
                            <a:srgbClr val="000000"/>
                          </a:solidFill>
                          <a:effectLst/>
                          <a:latin typeface="Calibri" panose="020F0502020204030204" pitchFamily="34" charset="0"/>
                        </a:rPr>
                        <a:t> $                    </a:t>
                      </a:r>
                      <a:r>
                        <a:rPr lang="es-MX" sz="900" b="0" i="0" u="none" strike="noStrike" dirty="0" smtClean="0">
                          <a:solidFill>
                            <a:srgbClr val="000000"/>
                          </a:solidFill>
                          <a:effectLst/>
                          <a:latin typeface="Calibri" panose="020F0502020204030204" pitchFamily="34" charset="0"/>
                        </a:rPr>
                        <a:t>  33,573,600.00 </a:t>
                      </a:r>
                      <a:endParaRPr lang="es-MX" sz="900" b="0" i="0" u="none" strike="noStrike" dirty="0">
                        <a:solidFill>
                          <a:srgbClr val="000000"/>
                        </a:solidFill>
                        <a:effectLst/>
                        <a:latin typeface="Calibri" panose="020F0502020204030204" pitchFamily="34" charset="0"/>
                      </a:endParaRPr>
                    </a:p>
                  </a:txBody>
                  <a:tcPr marL="7620" marR="7620" marT="7620" marB="0" anchor="ctr">
                    <a:lnL w="19050" cap="flat" cmpd="sng" algn="ctr">
                      <a:solidFill>
                        <a:srgbClr val="000000"/>
                      </a:solidFill>
                      <a:prstDash val="solid"/>
                      <a:round/>
                      <a:headEnd type="none" w="med" len="med"/>
                      <a:tailEnd type="none" w="med" len="med"/>
                    </a:lnL>
                    <a:lnR>
                      <a:noFill/>
                    </a:lnR>
                    <a:lnT>
                      <a:noFill/>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418099892"/>
                  </a:ext>
                </a:extLst>
              </a:tr>
              <a:tr h="122258">
                <a:tc>
                  <a:txBody>
                    <a:bodyPr/>
                    <a:lstStyle/>
                    <a:p>
                      <a:pPr algn="l" fontAlgn="ctr"/>
                      <a:endParaRPr lang="es-MX" sz="500" b="0" i="0" u="none" strike="noStrike" dirty="0">
                        <a:solidFill>
                          <a:srgbClr val="000000"/>
                        </a:solidFill>
                        <a:effectLst/>
                        <a:latin typeface="Calibri" panose="020F0502020204030204" pitchFamily="34" charset="0"/>
                      </a:endParaRPr>
                    </a:p>
                  </a:txBody>
                  <a:tcPr marL="7620" marR="7620" marT="7620"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s-MX" sz="800" b="0" i="0" u="none" strike="noStrike" dirty="0">
                        <a:solidFill>
                          <a:srgbClr val="000000"/>
                        </a:solidFill>
                        <a:effectLst/>
                        <a:latin typeface="Calibri" panose="020F0502020204030204" pitchFamily="34" charset="0"/>
                      </a:endParaRPr>
                    </a:p>
                  </a:txBody>
                  <a:tcPr marL="7620" marR="7620" marT="7620"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7323985"/>
                  </a:ext>
                </a:extLst>
              </a:tr>
              <a:tr h="460698">
                <a:tc>
                  <a:txBody>
                    <a:bodyPr/>
                    <a:lstStyle/>
                    <a:p>
                      <a:pPr algn="ctr" fontAlgn="ctr"/>
                      <a:r>
                        <a:rPr lang="es-ES" sz="900" b="1" i="0" u="none" strike="noStrike" dirty="0">
                          <a:solidFill>
                            <a:srgbClr val="000000"/>
                          </a:solidFill>
                          <a:effectLst/>
                          <a:latin typeface="Calibri" panose="020F0502020204030204" pitchFamily="34" charset="0"/>
                        </a:rPr>
                        <a:t>PARTICIPACIONES, APORTACIONES, CONVENIOS, INCENTIVOS DERIVADOS </a:t>
                      </a:r>
                      <a:r>
                        <a:rPr lang="es-ES" sz="900" b="1" i="0" u="none" strike="noStrike" dirty="0" smtClean="0">
                          <a:solidFill>
                            <a:srgbClr val="000000"/>
                          </a:solidFill>
                          <a:effectLst/>
                          <a:latin typeface="Calibri" panose="020F0502020204030204" pitchFamily="34" charset="0"/>
                        </a:rPr>
                        <a:t>DE      </a:t>
                      </a:r>
                      <a:r>
                        <a:rPr lang="es-ES" sz="900" b="1" i="0" u="none" strike="noStrike" dirty="0">
                          <a:solidFill>
                            <a:srgbClr val="000000"/>
                          </a:solidFill>
                          <a:effectLst/>
                          <a:latin typeface="Calibri" panose="020F0502020204030204" pitchFamily="34" charset="0"/>
                        </a:rPr>
                        <a:t>LA COLABORACIÓN FISCAL Y FONDOS DISTINTOS APORTACIONES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r>
                        <a:rPr lang="es-MX" sz="1000" b="1" i="0" u="none" strike="noStrike" kern="1200" dirty="0" smtClean="0">
                          <a:solidFill>
                            <a:srgbClr val="000000"/>
                          </a:solidFill>
                          <a:effectLst/>
                          <a:latin typeface="Calibri" panose="020F0502020204030204" pitchFamily="34" charset="0"/>
                          <a:ea typeface="+mn-ea"/>
                          <a:cs typeface="+mn-cs"/>
                        </a:rPr>
                        <a:t> $                </a:t>
                      </a:r>
                      <a:r>
                        <a:rPr lang="es-MX" sz="1000" b="1" i="0" u="none" strike="noStrike" kern="1200" baseline="0" dirty="0" smtClean="0">
                          <a:solidFill>
                            <a:srgbClr val="000000"/>
                          </a:solidFill>
                          <a:effectLst/>
                          <a:latin typeface="Calibri" panose="020F0502020204030204" pitchFamily="34" charset="0"/>
                          <a:ea typeface="+mn-ea"/>
                          <a:cs typeface="+mn-cs"/>
                        </a:rPr>
                        <a:t>  </a:t>
                      </a:r>
                      <a:r>
                        <a:rPr lang="es-MX" sz="1000" b="1" i="0" u="none" strike="noStrike" kern="1200" dirty="0" smtClean="0">
                          <a:solidFill>
                            <a:srgbClr val="000000"/>
                          </a:solidFill>
                          <a:effectLst/>
                          <a:latin typeface="Calibri" panose="020F0502020204030204" pitchFamily="34" charset="0"/>
                          <a:ea typeface="+mn-ea"/>
                          <a:cs typeface="+mn-cs"/>
                        </a:rPr>
                        <a:t>724,482,311.00 </a:t>
                      </a:r>
                      <a:endParaRPr lang="es-MX" sz="1000" b="1" i="0" u="none" strike="noStrike" kern="1200" dirty="0">
                        <a:solidFill>
                          <a:srgbClr val="000000"/>
                        </a:solidFill>
                        <a:effectLst/>
                        <a:latin typeface="Calibri" panose="020F0502020204030204" pitchFamily="34" charset="0"/>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extLst>
                  <a:ext uri="{0D108BD9-81ED-4DB2-BD59-A6C34878D82A}">
                    <a16:rowId xmlns:a16="http://schemas.microsoft.com/office/drawing/2014/main" val="1833080158"/>
                  </a:ext>
                </a:extLst>
              </a:tr>
              <a:tr h="218831">
                <a:tc>
                  <a:txBody>
                    <a:bodyPr/>
                    <a:lstStyle/>
                    <a:p>
                      <a:pPr algn="ctr" fontAlgn="ctr"/>
                      <a:r>
                        <a:rPr lang="es-MX" sz="1000" b="1" i="0" u="none" strike="noStrike" dirty="0">
                          <a:solidFill>
                            <a:srgbClr val="000000"/>
                          </a:solidFill>
                          <a:effectLst/>
                          <a:latin typeface="Calibri" panose="020F0502020204030204" pitchFamily="34" charset="0"/>
                        </a:rPr>
                        <a:t>PARTICIPACIONES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DED"/>
                    </a:solidFill>
                  </a:tcPr>
                </a:tc>
                <a:tc>
                  <a:txBody>
                    <a:bodyPr/>
                    <a:lstStyle/>
                    <a:p>
                      <a:pPr algn="l" fontAlgn="ctr"/>
                      <a:r>
                        <a:rPr lang="es-MX" sz="1000" b="1" i="0" u="none" strike="noStrike" baseline="0" dirty="0" smtClean="0">
                          <a:solidFill>
                            <a:srgbClr val="000000"/>
                          </a:solidFill>
                          <a:effectLst/>
                          <a:latin typeface="Calibri" panose="020F0502020204030204" pitchFamily="34" charset="0"/>
                        </a:rPr>
                        <a:t> </a:t>
                      </a:r>
                      <a:r>
                        <a:rPr lang="es-MX" sz="1000" b="1" i="0" u="none" strike="noStrike" dirty="0" smtClean="0">
                          <a:solidFill>
                            <a:srgbClr val="000000"/>
                          </a:solidFill>
                          <a:effectLst/>
                          <a:latin typeface="Calibri" panose="020F0502020204030204" pitchFamily="34" charset="0"/>
                        </a:rPr>
                        <a:t>$                  481,315,959.00 </a:t>
                      </a:r>
                      <a:endParaRPr lang="es-MX" sz="10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DED"/>
                    </a:solidFill>
                  </a:tcPr>
                </a:tc>
                <a:extLst>
                  <a:ext uri="{0D108BD9-81ED-4DB2-BD59-A6C34878D82A}">
                    <a16:rowId xmlns:a16="http://schemas.microsoft.com/office/drawing/2014/main" val="232682658"/>
                  </a:ext>
                </a:extLst>
              </a:tr>
              <a:tr h="256069">
                <a:tc>
                  <a:txBody>
                    <a:bodyPr/>
                    <a:lstStyle/>
                    <a:p>
                      <a:pPr algn="ctr" fontAlgn="ctr"/>
                      <a:r>
                        <a:rPr lang="es-MX" sz="900" b="0" i="0" u="none" strike="noStrike" dirty="0">
                          <a:solidFill>
                            <a:srgbClr val="000000"/>
                          </a:solidFill>
                          <a:effectLst/>
                          <a:latin typeface="Calibri" panose="020F0502020204030204" pitchFamily="34" charset="0"/>
                        </a:rPr>
                        <a:t>Participaciones Federales</a:t>
                      </a:r>
                    </a:p>
                  </a:txBody>
                  <a:tcPr marL="7620" marR="7620" marT="7620" marB="0" anchor="ctr">
                    <a:lnL>
                      <a:noFill/>
                    </a:lnL>
                    <a:lnR w="190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MX" sz="900" b="0" i="0" u="none" strike="noStrike" dirty="0">
                          <a:solidFill>
                            <a:srgbClr val="000000"/>
                          </a:solidFill>
                          <a:effectLst/>
                          <a:latin typeface="Calibri" panose="020F0502020204030204" pitchFamily="34" charset="0"/>
                        </a:rPr>
                        <a:t> $                 </a:t>
                      </a:r>
                      <a:r>
                        <a:rPr lang="es-MX" sz="900" b="0" i="0" u="none" strike="noStrike" dirty="0" smtClean="0">
                          <a:solidFill>
                            <a:srgbClr val="000000"/>
                          </a:solidFill>
                          <a:effectLst/>
                          <a:latin typeface="Calibri" panose="020F0502020204030204" pitchFamily="34" charset="0"/>
                        </a:rPr>
                        <a:t>   </a:t>
                      </a:r>
                      <a:r>
                        <a:rPr lang="es-MX" sz="900" b="0" i="0" u="none" strike="noStrike" baseline="0" dirty="0" smtClean="0">
                          <a:solidFill>
                            <a:srgbClr val="000000"/>
                          </a:solidFill>
                          <a:effectLst/>
                          <a:latin typeface="Calibri" panose="020F0502020204030204" pitchFamily="34" charset="0"/>
                        </a:rPr>
                        <a:t> </a:t>
                      </a:r>
                      <a:r>
                        <a:rPr lang="es-MX" sz="900" b="0" i="0" u="none" strike="noStrike" dirty="0" smtClean="0">
                          <a:solidFill>
                            <a:srgbClr val="000000"/>
                          </a:solidFill>
                          <a:effectLst/>
                          <a:latin typeface="Calibri" panose="020F0502020204030204" pitchFamily="34" charset="0"/>
                        </a:rPr>
                        <a:t>481,315,959.00 </a:t>
                      </a:r>
                      <a:endParaRPr lang="es-MX" sz="900" b="0" i="0" u="none" strike="noStrike" dirty="0">
                        <a:solidFill>
                          <a:srgbClr val="000000"/>
                        </a:solidFill>
                        <a:effectLst/>
                        <a:latin typeface="Calibri" panose="020F0502020204030204" pitchFamily="34" charset="0"/>
                      </a:endParaRPr>
                    </a:p>
                  </a:txBody>
                  <a:tcPr marL="7620" marR="7620" marT="7620" marB="0" anchor="ctr">
                    <a:lnL w="190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2953446"/>
                  </a:ext>
                </a:extLst>
              </a:tr>
              <a:tr h="218831">
                <a:tc>
                  <a:txBody>
                    <a:bodyPr/>
                    <a:lstStyle/>
                    <a:p>
                      <a:pPr algn="ctr" fontAlgn="ctr"/>
                      <a:r>
                        <a:rPr lang="es-MX" sz="1000" b="1" i="0" u="none" strike="noStrike" dirty="0">
                          <a:solidFill>
                            <a:srgbClr val="000000"/>
                          </a:solidFill>
                          <a:effectLst/>
                          <a:latin typeface="Calibri" panose="020F0502020204030204" pitchFamily="34" charset="0"/>
                        </a:rPr>
                        <a:t>APORTACIONES FEDERALES RAMO 33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DED"/>
                    </a:solidFill>
                  </a:tcPr>
                </a:tc>
                <a:tc>
                  <a:txBody>
                    <a:bodyPr/>
                    <a:lstStyle/>
                    <a:p>
                      <a:pPr algn="l" fontAlgn="ctr"/>
                      <a:r>
                        <a:rPr lang="es-MX" sz="1000" b="1" i="0" u="none" strike="noStrike" dirty="0">
                          <a:solidFill>
                            <a:srgbClr val="000000"/>
                          </a:solidFill>
                          <a:effectLst/>
                          <a:latin typeface="Calibri" panose="020F0502020204030204" pitchFamily="34" charset="0"/>
                        </a:rPr>
                        <a:t> $                 </a:t>
                      </a:r>
                      <a:r>
                        <a:rPr lang="es-MX" sz="1000" b="1" i="0" u="none" strike="noStrike" dirty="0" smtClean="0">
                          <a:solidFill>
                            <a:srgbClr val="000000"/>
                          </a:solidFill>
                          <a:effectLst/>
                          <a:latin typeface="Calibri" panose="020F0502020204030204" pitchFamily="34" charset="0"/>
                        </a:rPr>
                        <a:t> 243,166,352.00 </a:t>
                      </a:r>
                      <a:endParaRPr lang="es-MX" sz="10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DED"/>
                    </a:solidFill>
                  </a:tcPr>
                </a:tc>
                <a:extLst>
                  <a:ext uri="{0D108BD9-81ED-4DB2-BD59-A6C34878D82A}">
                    <a16:rowId xmlns:a16="http://schemas.microsoft.com/office/drawing/2014/main" val="2466302412"/>
                  </a:ext>
                </a:extLst>
              </a:tr>
              <a:tr h="361576">
                <a:tc>
                  <a:txBody>
                    <a:bodyPr/>
                    <a:lstStyle/>
                    <a:p>
                      <a:pPr algn="ctr" fontAlgn="ctr"/>
                      <a:r>
                        <a:rPr lang="es-ES" sz="900" b="0" i="0" u="none" strike="noStrike" dirty="0">
                          <a:solidFill>
                            <a:srgbClr val="000000"/>
                          </a:solidFill>
                          <a:effectLst/>
                          <a:latin typeface="Calibri" panose="020F0502020204030204" pitchFamily="34" charset="0"/>
                        </a:rPr>
                        <a:t>Fondo de Aportaciones para el Fortalecimiento de los Municipios y de las Demarcaciones Territoriales del Distrito Federal (FORTAMUN) </a:t>
                      </a:r>
                    </a:p>
                  </a:txBody>
                  <a:tcPr marL="7620" marR="7620" marT="7620" marB="0" anchor="ctr">
                    <a:lnL>
                      <a:noFill/>
                    </a:lnL>
                    <a:lnR w="190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l" fontAlgn="ctr"/>
                      <a:r>
                        <a:rPr lang="es-MX" sz="900" b="0" i="0" u="none" strike="noStrike" dirty="0">
                          <a:solidFill>
                            <a:srgbClr val="000000"/>
                          </a:solidFill>
                          <a:effectLst/>
                          <a:latin typeface="Calibri" panose="020F0502020204030204" pitchFamily="34" charset="0"/>
                        </a:rPr>
                        <a:t> $                 </a:t>
                      </a:r>
                      <a:r>
                        <a:rPr lang="es-MX" sz="900" b="0" i="0" u="none" strike="noStrike" dirty="0" smtClean="0">
                          <a:solidFill>
                            <a:srgbClr val="000000"/>
                          </a:solidFill>
                          <a:effectLst/>
                          <a:latin typeface="Calibri" panose="020F0502020204030204" pitchFamily="34" charset="0"/>
                        </a:rPr>
                        <a:t>    216,479,256.00 </a:t>
                      </a:r>
                      <a:endParaRPr lang="es-MX" sz="900" b="0" i="0" u="none" strike="noStrike" dirty="0">
                        <a:solidFill>
                          <a:srgbClr val="000000"/>
                        </a:solidFill>
                        <a:effectLst/>
                        <a:latin typeface="Calibri" panose="020F0502020204030204" pitchFamily="34" charset="0"/>
                      </a:endParaRPr>
                    </a:p>
                  </a:txBody>
                  <a:tcPr marL="7620" marR="7620" marT="7620" marB="0" anchor="ctr">
                    <a:lnL w="190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3096341978"/>
                  </a:ext>
                </a:extLst>
              </a:tr>
              <a:tr h="195942">
                <a:tc>
                  <a:txBody>
                    <a:bodyPr/>
                    <a:lstStyle/>
                    <a:p>
                      <a:pPr algn="ctr" fontAlgn="ctr"/>
                      <a:r>
                        <a:rPr lang="es-ES" sz="900" b="0" i="0" u="none" strike="noStrike" dirty="0">
                          <a:solidFill>
                            <a:srgbClr val="000000"/>
                          </a:solidFill>
                          <a:effectLst/>
                          <a:latin typeface="Calibri" panose="020F0502020204030204" pitchFamily="34" charset="0"/>
                        </a:rPr>
                        <a:t>Fondo de Aportaciones para la Infraestructura Social Municipal (FAISMUN) </a:t>
                      </a:r>
                    </a:p>
                  </a:txBody>
                  <a:tcPr marL="7620" marR="7620" marT="7620" marB="0" anchor="ctr">
                    <a:lnL>
                      <a:noFill/>
                    </a:lnL>
                    <a:lnR w="19050" cap="flat" cmpd="sng" algn="ctr">
                      <a:solidFill>
                        <a:srgbClr val="000000"/>
                      </a:solidFill>
                      <a:prstDash val="solid"/>
                      <a:round/>
                      <a:headEnd type="none" w="med" len="med"/>
                      <a:tailEnd type="none" w="med" len="med"/>
                    </a:lnR>
                    <a:lnT>
                      <a:noFill/>
                    </a:lnT>
                    <a:lnB w="12700" cap="flat" cmpd="sng" algn="ctr">
                      <a:solidFill>
                        <a:schemeClr val="tx1">
                          <a:lumMod val="50000"/>
                          <a:lumOff val="50000"/>
                        </a:schemeClr>
                      </a:solidFill>
                      <a:prstDash val="solid"/>
                      <a:round/>
                      <a:headEnd type="none" w="med" len="med"/>
                      <a:tailEnd type="none" w="med" len="med"/>
                    </a:lnB>
                  </a:tcPr>
                </a:tc>
                <a:tc>
                  <a:txBody>
                    <a:bodyPr/>
                    <a:lstStyle/>
                    <a:p>
                      <a:pPr algn="l" fontAlgn="ctr"/>
                      <a:r>
                        <a:rPr lang="es-MX" sz="900" b="0" i="0" u="none" strike="noStrike" dirty="0">
                          <a:solidFill>
                            <a:srgbClr val="000000"/>
                          </a:solidFill>
                          <a:effectLst/>
                          <a:latin typeface="Calibri" panose="020F0502020204030204" pitchFamily="34" charset="0"/>
                        </a:rPr>
                        <a:t> $                    </a:t>
                      </a:r>
                      <a:r>
                        <a:rPr lang="es-MX" sz="900" b="0" i="0" u="none" strike="noStrike" dirty="0" smtClean="0">
                          <a:solidFill>
                            <a:srgbClr val="000000"/>
                          </a:solidFill>
                          <a:effectLst/>
                          <a:latin typeface="Calibri" panose="020F0502020204030204" pitchFamily="34" charset="0"/>
                        </a:rPr>
                        <a:t> 26,687,096.00 </a:t>
                      </a:r>
                      <a:endParaRPr lang="es-MX" sz="900" b="0" i="0" u="none" strike="noStrike" dirty="0">
                        <a:solidFill>
                          <a:srgbClr val="000000"/>
                        </a:solidFill>
                        <a:effectLst/>
                        <a:latin typeface="Calibri" panose="020F0502020204030204" pitchFamily="34" charset="0"/>
                      </a:endParaRPr>
                    </a:p>
                  </a:txBody>
                  <a:tcPr marL="7620" marR="7620" marT="7620" marB="0" anchor="ctr">
                    <a:lnL w="19050" cap="flat" cmpd="sng" algn="ctr">
                      <a:solidFill>
                        <a:srgbClr val="000000"/>
                      </a:solidFill>
                      <a:prstDash val="solid"/>
                      <a:round/>
                      <a:headEnd type="none" w="med" len="med"/>
                      <a:tailEnd type="none" w="med" len="med"/>
                    </a:lnL>
                    <a:lnR>
                      <a:noFill/>
                    </a:lnR>
                    <a:lnT>
                      <a:noFill/>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257871023"/>
                  </a:ext>
                </a:extLst>
              </a:tr>
              <a:tr h="83976">
                <a:tc>
                  <a:txBody>
                    <a:bodyPr/>
                    <a:lstStyle/>
                    <a:p>
                      <a:pPr algn="ctr" fontAlgn="ctr"/>
                      <a:endParaRPr lang="es-MX" sz="500" b="0" i="0" u="none" strike="noStrike" dirty="0">
                        <a:solidFill>
                          <a:srgbClr val="000000"/>
                        </a:solidFill>
                        <a:effectLst/>
                        <a:latin typeface="Calibri" panose="020F0502020204030204" pitchFamily="34" charset="0"/>
                      </a:endParaRPr>
                    </a:p>
                  </a:txBody>
                  <a:tcPr marL="7620" marR="7620" marT="7620"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s-MX" sz="1000" b="0" i="0" u="none" strike="noStrike" dirty="0">
                        <a:solidFill>
                          <a:srgbClr val="000000"/>
                        </a:solidFill>
                        <a:effectLst/>
                        <a:latin typeface="Calibri" panose="020F0502020204030204" pitchFamily="34" charset="0"/>
                      </a:endParaRPr>
                    </a:p>
                  </a:txBody>
                  <a:tcPr marL="7620" marR="7620" marT="7620" marB="0" anchor="ct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7980365"/>
                  </a:ext>
                </a:extLst>
              </a:tr>
              <a:tr h="308420">
                <a:tc>
                  <a:txBody>
                    <a:bodyPr/>
                    <a:lstStyle/>
                    <a:p>
                      <a:pPr algn="ctr" fontAlgn="ctr"/>
                      <a:r>
                        <a:rPr lang="es-MX" sz="1000" b="1" i="0" u="none" strike="noStrike" dirty="0">
                          <a:solidFill>
                            <a:srgbClr val="000000"/>
                          </a:solidFill>
                          <a:effectLst/>
                          <a:latin typeface="Calibri" panose="020F0502020204030204" pitchFamily="34" charset="0"/>
                        </a:rPr>
                        <a:t>INGRESOS </a:t>
                      </a:r>
                      <a:r>
                        <a:rPr lang="es-MX" sz="1000" b="1" i="0" u="none" strike="noStrike" dirty="0" smtClean="0">
                          <a:solidFill>
                            <a:srgbClr val="000000"/>
                          </a:solidFill>
                          <a:effectLst/>
                          <a:latin typeface="Calibri" panose="020F0502020204030204" pitchFamily="34" charset="0"/>
                        </a:rPr>
                        <a:t>DERIVADOS DE FINANCIEMIENTOS</a:t>
                      </a:r>
                      <a:endParaRPr lang="es-MX" sz="10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r>
                        <a:rPr lang="es-MX" sz="1000" b="1" i="0" u="none" strike="noStrike" dirty="0">
                          <a:solidFill>
                            <a:srgbClr val="000000"/>
                          </a:solidFill>
                          <a:effectLst/>
                          <a:latin typeface="Calibri" panose="020F0502020204030204" pitchFamily="34" charset="0"/>
                        </a:rPr>
                        <a:t> $                 </a:t>
                      </a:r>
                      <a:r>
                        <a:rPr lang="es-MX" sz="1000" b="1" i="0" u="none" strike="noStrike" dirty="0" smtClean="0">
                          <a:solidFill>
                            <a:srgbClr val="000000"/>
                          </a:solidFill>
                          <a:effectLst/>
                          <a:latin typeface="Calibri" panose="020F0502020204030204" pitchFamily="34" charset="0"/>
                        </a:rPr>
                        <a:t> 206,500,843.00 </a:t>
                      </a:r>
                      <a:endParaRPr lang="es-MX" sz="10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extLst>
                  <a:ext uri="{0D108BD9-81ED-4DB2-BD59-A6C34878D82A}">
                    <a16:rowId xmlns:a16="http://schemas.microsoft.com/office/drawing/2014/main" val="641479761"/>
                  </a:ext>
                </a:extLst>
              </a:tr>
              <a:tr h="222026">
                <a:tc>
                  <a:txBody>
                    <a:bodyPr/>
                    <a:lstStyle/>
                    <a:p>
                      <a:pPr algn="ctr" fontAlgn="ctr"/>
                      <a:endParaRPr lang="es-MX" sz="200" b="0" i="0" u="none" strike="noStrike" dirty="0" smtClean="0">
                        <a:solidFill>
                          <a:srgbClr val="000000"/>
                        </a:solidFill>
                        <a:effectLst/>
                        <a:latin typeface="Calibri" panose="020F0502020204030204" pitchFamily="34" charset="0"/>
                      </a:endParaRPr>
                    </a:p>
                    <a:p>
                      <a:pPr algn="ctr" fontAlgn="ctr"/>
                      <a:r>
                        <a:rPr lang="es-MX" sz="900" b="0" i="0" u="none" strike="noStrike" dirty="0" smtClean="0">
                          <a:solidFill>
                            <a:srgbClr val="000000"/>
                          </a:solidFill>
                          <a:effectLst/>
                          <a:latin typeface="Calibri" panose="020F0502020204030204" pitchFamily="34" charset="0"/>
                        </a:rPr>
                        <a:t>Financiamiento </a:t>
                      </a:r>
                      <a:r>
                        <a:rPr lang="es-MX" sz="900" b="0" i="0" u="none" strike="noStrike" dirty="0">
                          <a:solidFill>
                            <a:srgbClr val="000000"/>
                          </a:solidFill>
                          <a:effectLst/>
                          <a:latin typeface="Calibri" panose="020F0502020204030204" pitchFamily="34" charset="0"/>
                        </a:rPr>
                        <a:t>Propio</a:t>
                      </a:r>
                    </a:p>
                  </a:txBody>
                  <a:tcPr marL="7620" marR="7620" marT="7620" marB="0" anchor="ctr">
                    <a:lnL>
                      <a:noFill/>
                    </a:lnL>
                    <a:lnR w="190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fontAlgn="ctr"/>
                      <a:r>
                        <a:rPr lang="es-MX" sz="900" b="0" i="0" u="none" strike="noStrike" dirty="0">
                          <a:solidFill>
                            <a:srgbClr val="000000"/>
                          </a:solidFill>
                          <a:effectLst/>
                          <a:latin typeface="Calibri" panose="020F0502020204030204" pitchFamily="34" charset="0"/>
                        </a:rPr>
                        <a:t> $                 </a:t>
                      </a:r>
                      <a:r>
                        <a:rPr lang="es-MX" sz="900" b="0" i="0" u="none" strike="noStrike" dirty="0" smtClean="0">
                          <a:solidFill>
                            <a:srgbClr val="000000"/>
                          </a:solidFill>
                          <a:effectLst/>
                          <a:latin typeface="Calibri" panose="020F0502020204030204" pitchFamily="34" charset="0"/>
                        </a:rPr>
                        <a:t>    206,500,843.00 </a:t>
                      </a:r>
                      <a:endParaRPr lang="es-MX" sz="900" b="0" i="0" u="none" strike="noStrike" dirty="0">
                        <a:solidFill>
                          <a:srgbClr val="000000"/>
                        </a:solidFill>
                        <a:effectLst/>
                        <a:latin typeface="Calibri" panose="020F0502020204030204" pitchFamily="34" charset="0"/>
                      </a:endParaRPr>
                    </a:p>
                  </a:txBody>
                  <a:tcPr marL="7620" marR="7620" marT="7620" marB="0" anchor="ctr">
                    <a:lnL w="190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731727594"/>
                  </a:ext>
                </a:extLst>
              </a:tr>
              <a:tr h="151025">
                <a:tc>
                  <a:txBody>
                    <a:bodyPr/>
                    <a:lstStyle/>
                    <a:p>
                      <a:pPr algn="ctr" fontAlgn="ctr"/>
                      <a:endParaRPr lang="es-MX" sz="100" b="1" i="0" u="none" strike="noStrike" dirty="0">
                        <a:solidFill>
                          <a:srgbClr val="000000"/>
                        </a:solidFill>
                        <a:effectLst/>
                        <a:latin typeface="Calibri" panose="020F0502020204030204" pitchFamily="34" charset="0"/>
                      </a:endParaRPr>
                    </a:p>
                  </a:txBody>
                  <a:tcPr marL="7620" marR="7620" marT="7620" marB="0" anchor="ctr">
                    <a:lnL>
                      <a:noFill/>
                    </a:lnL>
                    <a:lnR>
                      <a:noFill/>
                    </a:lnR>
                    <a:lnT w="12700" cap="flat" cmpd="sng" algn="ctr">
                      <a:solidFill>
                        <a:schemeClr val="tx1">
                          <a:lumMod val="50000"/>
                          <a:lumOff val="50000"/>
                        </a:schemeClr>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endParaRPr lang="es-MX" sz="200" b="0" i="0" u="none" strike="noStrike" dirty="0">
                        <a:solidFill>
                          <a:srgbClr val="000000"/>
                        </a:solidFill>
                        <a:effectLst/>
                        <a:latin typeface="Calibri" panose="020F0502020204030204" pitchFamily="34" charset="0"/>
                      </a:endParaRPr>
                    </a:p>
                  </a:txBody>
                  <a:tcPr marL="7620" marR="7620" marT="7620" marB="0" anchor="ctr">
                    <a:lnL>
                      <a:noFill/>
                    </a:lnL>
                    <a:lnR>
                      <a:noFill/>
                    </a:lnR>
                    <a:lnT w="12700" cap="flat" cmpd="sng" algn="ctr">
                      <a:solidFill>
                        <a:schemeClr val="tx1">
                          <a:lumMod val="50000"/>
                          <a:lumOff val="50000"/>
                        </a:schemeClr>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2044377"/>
                  </a:ext>
                </a:extLst>
              </a:tr>
              <a:tr h="263255">
                <a:tc>
                  <a:txBody>
                    <a:bodyPr/>
                    <a:lstStyle/>
                    <a:p>
                      <a:pPr algn="ctr" fontAlgn="ctr"/>
                      <a:r>
                        <a:rPr lang="es-MX" sz="1200" b="1" i="0" u="none" strike="noStrike" dirty="0">
                          <a:solidFill>
                            <a:srgbClr val="000000"/>
                          </a:solidFill>
                          <a:effectLst/>
                          <a:latin typeface="Calibri" panose="020F0502020204030204" pitchFamily="34" charset="0"/>
                        </a:rPr>
                        <a:t>TOTAL PRESUPUESTO 2025</a:t>
                      </a:r>
                    </a:p>
                  </a:txBody>
                  <a:tcPr marL="7620" marR="7620" marT="762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DEBF7"/>
                    </a:solidFill>
                  </a:tcPr>
                </a:tc>
                <a:tc>
                  <a:txBody>
                    <a:bodyPr/>
                    <a:lstStyle/>
                    <a:p>
                      <a:pPr algn="l" fontAlgn="ctr"/>
                      <a:r>
                        <a:rPr lang="es-MX" sz="1200" b="1" i="0" u="none" strike="noStrike" dirty="0">
                          <a:solidFill>
                            <a:srgbClr val="000000"/>
                          </a:solidFill>
                          <a:effectLst/>
                          <a:latin typeface="Calibri" panose="020F0502020204030204" pitchFamily="34" charset="0"/>
                        </a:rPr>
                        <a:t> $           </a:t>
                      </a:r>
                      <a:r>
                        <a:rPr lang="es-MX" sz="1200" b="1" i="0" u="none" strike="noStrike" dirty="0" smtClean="0">
                          <a:solidFill>
                            <a:srgbClr val="000000"/>
                          </a:solidFill>
                          <a:effectLst/>
                          <a:latin typeface="Calibri" panose="020F0502020204030204" pitchFamily="34" charset="0"/>
                        </a:rPr>
                        <a:t>2,062,731,779.00 </a:t>
                      </a:r>
                      <a:endParaRPr lang="es-MX" sz="1200" b="1" i="0" u="none" strike="noStrike" dirty="0">
                        <a:solidFill>
                          <a:srgbClr val="000000"/>
                        </a:solidFill>
                        <a:effectLst/>
                        <a:latin typeface="Calibri" panose="020F0502020204030204" pitchFamily="34" charset="0"/>
                      </a:endParaRPr>
                    </a:p>
                  </a:txBody>
                  <a:tcPr marL="7620" marR="7620" marT="762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66146875"/>
                  </a:ext>
                </a:extLst>
              </a:tr>
            </a:tbl>
          </a:graphicData>
        </a:graphic>
      </p:graphicFrame>
      <p:grpSp>
        <p:nvGrpSpPr>
          <p:cNvPr id="12" name="Grupo 11"/>
          <p:cNvGrpSpPr/>
          <p:nvPr/>
        </p:nvGrpSpPr>
        <p:grpSpPr>
          <a:xfrm>
            <a:off x="8917406" y="3809213"/>
            <a:ext cx="3110320" cy="2991168"/>
            <a:chOff x="9189766" y="3953505"/>
            <a:chExt cx="3110320" cy="2991168"/>
          </a:xfrm>
        </p:grpSpPr>
        <p:sp>
          <p:nvSpPr>
            <p:cNvPr id="114" name="object 3"/>
            <p:cNvSpPr/>
            <p:nvPr/>
          </p:nvSpPr>
          <p:spPr>
            <a:xfrm rot="19045854">
              <a:off x="9189766" y="3953505"/>
              <a:ext cx="3110320" cy="2991168"/>
            </a:xfrm>
            <a:custGeom>
              <a:avLst/>
              <a:gdLst/>
              <a:ahLst/>
              <a:cxnLst/>
              <a:rect l="l" t="t" r="r" b="b"/>
              <a:pathLst>
                <a:path w="898525" h="1675129">
                  <a:moveTo>
                    <a:pt x="459283" y="0"/>
                  </a:moveTo>
                  <a:lnTo>
                    <a:pt x="449123" y="254"/>
                  </a:lnTo>
                  <a:lnTo>
                    <a:pt x="445059" y="0"/>
                  </a:lnTo>
                  <a:lnTo>
                    <a:pt x="438963" y="0"/>
                  </a:lnTo>
                  <a:lnTo>
                    <a:pt x="393648" y="23531"/>
                  </a:lnTo>
                  <a:lnTo>
                    <a:pt x="352010" y="92465"/>
                  </a:lnTo>
                  <a:lnTo>
                    <a:pt x="336865" y="138671"/>
                  </a:lnTo>
                  <a:lnTo>
                    <a:pt x="324974" y="189345"/>
                  </a:lnTo>
                  <a:lnTo>
                    <a:pt x="315942" y="241967"/>
                  </a:lnTo>
                  <a:lnTo>
                    <a:pt x="309376" y="294019"/>
                  </a:lnTo>
                  <a:lnTo>
                    <a:pt x="304879" y="342981"/>
                  </a:lnTo>
                  <a:lnTo>
                    <a:pt x="302057" y="386333"/>
                  </a:lnTo>
                  <a:lnTo>
                    <a:pt x="299259" y="403834"/>
                  </a:lnTo>
                  <a:lnTo>
                    <a:pt x="293294" y="417941"/>
                  </a:lnTo>
                  <a:lnTo>
                    <a:pt x="284948" y="427356"/>
                  </a:lnTo>
                  <a:lnTo>
                    <a:pt x="275006" y="430783"/>
                  </a:lnTo>
                  <a:lnTo>
                    <a:pt x="268148" y="430530"/>
                  </a:lnTo>
                  <a:lnTo>
                    <a:pt x="241030" y="435554"/>
                  </a:lnTo>
                  <a:lnTo>
                    <a:pt x="181744" y="474892"/>
                  </a:lnTo>
                  <a:lnTo>
                    <a:pt x="156769" y="508635"/>
                  </a:lnTo>
                  <a:lnTo>
                    <a:pt x="133224" y="586503"/>
                  </a:lnTo>
                  <a:lnTo>
                    <a:pt x="126643" y="637648"/>
                  </a:lnTo>
                  <a:lnTo>
                    <a:pt x="122812" y="693150"/>
                  </a:lnTo>
                  <a:lnTo>
                    <a:pt x="121203" y="750169"/>
                  </a:lnTo>
                  <a:lnTo>
                    <a:pt x="121283" y="805868"/>
                  </a:lnTo>
                  <a:lnTo>
                    <a:pt x="122520" y="857409"/>
                  </a:lnTo>
                  <a:lnTo>
                    <a:pt x="124384" y="901954"/>
                  </a:lnTo>
                  <a:lnTo>
                    <a:pt x="122852" y="922478"/>
                  </a:lnTo>
                  <a:lnTo>
                    <a:pt x="116891" y="939276"/>
                  </a:lnTo>
                  <a:lnTo>
                    <a:pt x="107596" y="950620"/>
                  </a:lnTo>
                  <a:lnTo>
                    <a:pt x="94793" y="954786"/>
                  </a:lnTo>
                  <a:lnTo>
                    <a:pt x="56864" y="972248"/>
                  </a:lnTo>
                  <a:lnTo>
                    <a:pt x="31865" y="1010666"/>
                  </a:lnTo>
                  <a:lnTo>
                    <a:pt x="18105" y="1049083"/>
                  </a:lnTo>
                  <a:lnTo>
                    <a:pt x="4960" y="1111386"/>
                  </a:lnTo>
                  <a:lnTo>
                    <a:pt x="432" y="1156477"/>
                  </a:lnTo>
                  <a:lnTo>
                    <a:pt x="0" y="1201687"/>
                  </a:lnTo>
                  <a:lnTo>
                    <a:pt x="3353" y="1246886"/>
                  </a:lnTo>
                  <a:lnTo>
                    <a:pt x="12098" y="1302034"/>
                  </a:lnTo>
                  <a:lnTo>
                    <a:pt x="25174" y="1353382"/>
                  </a:lnTo>
                  <a:lnTo>
                    <a:pt x="42272" y="1400929"/>
                  </a:lnTo>
                  <a:lnTo>
                    <a:pt x="63082" y="1444676"/>
                  </a:lnTo>
                  <a:lnTo>
                    <a:pt x="87295" y="1484620"/>
                  </a:lnTo>
                  <a:lnTo>
                    <a:pt x="114603" y="1520763"/>
                  </a:lnTo>
                  <a:lnTo>
                    <a:pt x="144696" y="1553102"/>
                  </a:lnTo>
                  <a:lnTo>
                    <a:pt x="177265" y="1581639"/>
                  </a:lnTo>
                  <a:lnTo>
                    <a:pt x="212001" y="1606373"/>
                  </a:lnTo>
                  <a:lnTo>
                    <a:pt x="248595" y="1627302"/>
                  </a:lnTo>
                  <a:lnTo>
                    <a:pt x="286738" y="1644427"/>
                  </a:lnTo>
                  <a:lnTo>
                    <a:pt x="326120" y="1657748"/>
                  </a:lnTo>
                  <a:lnTo>
                    <a:pt x="366433" y="1667263"/>
                  </a:lnTo>
                  <a:lnTo>
                    <a:pt x="407368" y="1672972"/>
                  </a:lnTo>
                  <a:lnTo>
                    <a:pt x="448615" y="1674876"/>
                  </a:lnTo>
                  <a:lnTo>
                    <a:pt x="489791" y="1672979"/>
                  </a:lnTo>
                  <a:lnTo>
                    <a:pt x="530667" y="1667289"/>
                  </a:lnTo>
                  <a:lnTo>
                    <a:pt x="570933" y="1657807"/>
                  </a:lnTo>
                  <a:lnTo>
                    <a:pt x="610284" y="1644531"/>
                  </a:lnTo>
                  <a:lnTo>
                    <a:pt x="648410" y="1627462"/>
                  </a:lnTo>
                  <a:lnTo>
                    <a:pt x="685004" y="1606600"/>
                  </a:lnTo>
                  <a:lnTo>
                    <a:pt x="719758" y="1581945"/>
                  </a:lnTo>
                  <a:lnTo>
                    <a:pt x="752365" y="1553497"/>
                  </a:lnTo>
                  <a:lnTo>
                    <a:pt x="782517" y="1521256"/>
                  </a:lnTo>
                  <a:lnTo>
                    <a:pt x="809907" y="1485222"/>
                  </a:lnTo>
                  <a:lnTo>
                    <a:pt x="834225" y="1445395"/>
                  </a:lnTo>
                  <a:lnTo>
                    <a:pt x="855165" y="1401775"/>
                  </a:lnTo>
                  <a:lnTo>
                    <a:pt x="872420" y="1354361"/>
                  </a:lnTo>
                  <a:lnTo>
                    <a:pt x="885680" y="1303155"/>
                  </a:lnTo>
                  <a:lnTo>
                    <a:pt x="894639" y="1248156"/>
                  </a:lnTo>
                  <a:lnTo>
                    <a:pt x="898159" y="1202598"/>
                  </a:lnTo>
                  <a:lnTo>
                    <a:pt x="897846" y="1157065"/>
                  </a:lnTo>
                  <a:lnTo>
                    <a:pt x="893389" y="1111674"/>
                  </a:lnTo>
                  <a:lnTo>
                    <a:pt x="884479" y="1066545"/>
                  </a:lnTo>
                  <a:lnTo>
                    <a:pt x="866445" y="1010665"/>
                  </a:lnTo>
                  <a:lnTo>
                    <a:pt x="841402" y="972248"/>
                  </a:lnTo>
                  <a:lnTo>
                    <a:pt x="803453" y="954786"/>
                  </a:lnTo>
                  <a:lnTo>
                    <a:pt x="802183" y="954786"/>
                  </a:lnTo>
                  <a:lnTo>
                    <a:pt x="790650" y="950620"/>
                  </a:lnTo>
                  <a:lnTo>
                    <a:pt x="781355" y="939276"/>
                  </a:lnTo>
                  <a:lnTo>
                    <a:pt x="775394" y="922478"/>
                  </a:lnTo>
                  <a:lnTo>
                    <a:pt x="773862" y="901954"/>
                  </a:lnTo>
                  <a:lnTo>
                    <a:pt x="775726" y="857409"/>
                  </a:lnTo>
                  <a:lnTo>
                    <a:pt x="776964" y="805868"/>
                  </a:lnTo>
                  <a:lnTo>
                    <a:pt x="777043" y="750169"/>
                  </a:lnTo>
                  <a:lnTo>
                    <a:pt x="775434" y="693150"/>
                  </a:lnTo>
                  <a:lnTo>
                    <a:pt x="771604" y="637648"/>
                  </a:lnTo>
                  <a:lnTo>
                    <a:pt x="765022" y="586503"/>
                  </a:lnTo>
                  <a:lnTo>
                    <a:pt x="755157" y="542553"/>
                  </a:lnTo>
                  <a:lnTo>
                    <a:pt x="716502" y="474892"/>
                  </a:lnTo>
                  <a:lnTo>
                    <a:pt x="687216" y="450437"/>
                  </a:lnTo>
                  <a:lnTo>
                    <a:pt x="630098" y="430530"/>
                  </a:lnTo>
                  <a:lnTo>
                    <a:pt x="626542" y="430530"/>
                  </a:lnTo>
                  <a:lnTo>
                    <a:pt x="623367" y="430783"/>
                  </a:lnTo>
                  <a:lnTo>
                    <a:pt x="613370" y="427356"/>
                  </a:lnTo>
                  <a:lnTo>
                    <a:pt x="605016" y="417941"/>
                  </a:lnTo>
                  <a:lnTo>
                    <a:pt x="599043" y="403834"/>
                  </a:lnTo>
                  <a:lnTo>
                    <a:pt x="596189" y="386333"/>
                  </a:lnTo>
                  <a:lnTo>
                    <a:pt x="593400" y="342981"/>
                  </a:lnTo>
                  <a:lnTo>
                    <a:pt x="588921" y="294019"/>
                  </a:lnTo>
                  <a:lnTo>
                    <a:pt x="582360" y="241967"/>
                  </a:lnTo>
                  <a:lnTo>
                    <a:pt x="573325" y="189345"/>
                  </a:lnTo>
                  <a:lnTo>
                    <a:pt x="561423" y="138671"/>
                  </a:lnTo>
                  <a:lnTo>
                    <a:pt x="546264" y="92465"/>
                  </a:lnTo>
                  <a:lnTo>
                    <a:pt x="527454" y="53245"/>
                  </a:lnTo>
                  <a:lnTo>
                    <a:pt x="477317" y="5842"/>
                  </a:lnTo>
                  <a:lnTo>
                    <a:pt x="467665" y="1269"/>
                  </a:lnTo>
                  <a:lnTo>
                    <a:pt x="459283" y="0"/>
                  </a:lnTo>
                  <a:close/>
                </a:path>
              </a:pathLst>
            </a:custGeom>
            <a:solidFill>
              <a:srgbClr val="87A4D9">
                <a:alpha val="72000"/>
              </a:srgbClr>
            </a:solidFill>
            <a:ln w="57150">
              <a:solidFill>
                <a:schemeClr val="bg1"/>
              </a:solidFill>
            </a:ln>
          </p:spPr>
          <p:txBody>
            <a:bodyPr wrap="square" lIns="0" tIns="0" rIns="0" bIns="0" rtlCol="0"/>
            <a:lstStyle/>
            <a:p>
              <a:endParaRPr dirty="0"/>
            </a:p>
          </p:txBody>
        </p:sp>
        <p:pic>
          <p:nvPicPr>
            <p:cNvPr id="10" name="Imagen 9"/>
            <p:cNvPicPr>
              <a:picLocks noChangeAspect="1"/>
            </p:cNvPicPr>
            <p:nvPr/>
          </p:nvPicPr>
          <p:blipFill>
            <a:blip r:embed="rId5"/>
            <a:stretch>
              <a:fillRect/>
            </a:stretch>
          </p:blipFill>
          <p:spPr>
            <a:xfrm rot="16200000">
              <a:off x="9919856" y="4550167"/>
              <a:ext cx="1797844" cy="1797844"/>
            </a:xfrm>
            <a:prstGeom prst="rect">
              <a:avLst/>
            </a:prstGeom>
          </p:spPr>
        </p:pic>
      </p:grpSp>
    </p:spTree>
    <p:extLst>
      <p:ext uri="{BB962C8B-B14F-4D97-AF65-F5344CB8AC3E}">
        <p14:creationId xmlns:p14="http://schemas.microsoft.com/office/powerpoint/2010/main" val="1158635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2923</TotalTime>
  <Words>1607</Words>
  <Application>Microsoft Office PowerPoint</Application>
  <PresentationFormat>Personalizado</PresentationFormat>
  <Paragraphs>281</Paragraphs>
  <Slides>21</Slides>
  <Notes>4</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21</vt:i4>
      </vt:variant>
    </vt:vector>
  </HeadingPairs>
  <TitlesOfParts>
    <vt:vector size="31" baseType="lpstr">
      <vt:lpstr>Arial</vt:lpstr>
      <vt:lpstr>Arial Rounded MT Bold</vt:lpstr>
      <vt:lpstr>Bahnschrift</vt:lpstr>
      <vt:lpstr>Calibri</vt:lpstr>
      <vt:lpstr>Calibri Light</vt:lpstr>
      <vt:lpstr>等线 Light</vt:lpstr>
      <vt:lpstr>Muli</vt:lpstr>
      <vt:lpstr>Permanent Marker</vt:lpstr>
      <vt:lpstr>Trebuchet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PROGRAMAS PRIORITARIOS</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Zaira Fernanda Madera Garcia</dc:creator>
  <cp:lastModifiedBy>Luis Alberto Ornelas Mondragó</cp:lastModifiedBy>
  <cp:revision>336</cp:revision>
  <dcterms:created xsi:type="dcterms:W3CDTF">2025-01-02T17:13:34Z</dcterms:created>
  <dcterms:modified xsi:type="dcterms:W3CDTF">2025-01-20T17:48:04Z</dcterms:modified>
</cp:coreProperties>
</file>